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hb116CXhgjzU2SX5w23bo8epDj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2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idx="1" type="body"/>
          </p:nvPr>
        </p:nvSpPr>
        <p:spPr>
          <a:xfrm>
            <a:off x="357158" y="428604"/>
            <a:ext cx="8229600" cy="5929354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cap="flat" cmpd="sng" w="9525">
            <a:solidFill>
              <a:srgbClr val="7C5F9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3429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0500" lvl="0" marL="34290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0500" lvl="0" marL="34290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0500" lvl="0" marL="34290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i="1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Формальна логіка</a:t>
            </a:r>
            <a:endParaRPr/>
          </a:p>
          <a:p>
            <a:pPr indent="-342900" lvl="0" marL="34290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вирішенні задач діагностики, лікування і профілактики захворювань</a:t>
            </a:r>
            <a:endParaRPr/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rtl="0" algn="just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b="1" i="1"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rtl="0" algn="just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b="1" i="1"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C:\Users\SKeis\Desktop\asset-v1_ZSMU+C03+201609+type@asset+block@logika-v-psihosofii.jpg"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9124" y="3714752"/>
            <a:ext cx="4191000" cy="2651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SKeis\Desktop\slide-12.jpg" id="90" name="Google Shape;90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662" y="714356"/>
            <a:ext cx="7286675" cy="5429288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cap="flat" cmpd="sng" w="9525">
            <a:solidFill>
              <a:srgbClr val="7C5F9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6" name="Google Shape;96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img2.jpg" id="97" name="Google Shape;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9"/>
            <a:ext cx="9144000" cy="685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slide-16.jpg" id="103" name="Google Shape;10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58" y="285728"/>
            <a:ext cx="8358246" cy="5967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9" name="Google Shape;109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img6.jpg" id="110" name="Google Shape;1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9"/>
            <a:ext cx="9144000" cy="685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6" name="Google Shape;116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img9.jpg" id="117" name="Google Shape;11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9"/>
            <a:ext cx="9144000" cy="6852062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unnamed.jpg" id="123" name="Google Shape;12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596" y="357166"/>
            <a:ext cx="8286808" cy="5857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9" name="Google Shape;129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img27.jpg" id="130" name="Google Shape;13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img-5rYQpE.png" id="136" name="Google Shape;13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596" y="285728"/>
            <a:ext cx="8429683" cy="5857916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cap="flat" cmpd="sng" w="9525">
            <a:solidFill>
              <a:srgbClr val="7C5F9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image-4.jpg" id="142" name="Google Shape;14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20" y="357166"/>
            <a:ext cx="8643998" cy="5929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"/>
          <p:cNvSpPr txBox="1"/>
          <p:nvPr>
            <p:ph idx="1" type="body"/>
          </p:nvPr>
        </p:nvSpPr>
        <p:spPr>
          <a:xfrm>
            <a:off x="457200" y="428604"/>
            <a:ext cx="8229600" cy="56975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логіка.png" id="148" name="Google Shape;14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596" y="285728"/>
            <a:ext cx="8271262" cy="5830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4" name="Google Shape;154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img38.jpg" id="155" name="Google Shape;15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9"/>
            <a:ext cx="9144000" cy="685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1" name="Google Shape;161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img37 (1).jpg" id="162" name="Google Shape;16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9"/>
            <a:ext cx="9144000" cy="685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8" name="Google Shape;168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SKeis\Desktop\img40.jpg" id="169" name="Google Shape;16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9"/>
            <a:ext cx="9144000" cy="685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SKeis\Desktop\slide-1.jpg" id="174" name="Google Shape;174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58" y="214290"/>
            <a:ext cx="8501122" cy="600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2020-04-08T08:17:43Z</dcterms:created>
  <dc:creator>SKeis</dc:creator>
</cp:coreProperties>
</file>