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6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EAC92-D4E6-4057-9D42-410D66235983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928-94E9-4EF4-973E-CFA1CB16F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EAC92-D4E6-4057-9D42-410D66235983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928-94E9-4EF4-973E-CFA1CB16F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EAC92-D4E6-4057-9D42-410D66235983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928-94E9-4EF4-973E-CFA1CB16F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EAC92-D4E6-4057-9D42-410D66235983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928-94E9-4EF4-973E-CFA1CB16F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EAC92-D4E6-4057-9D42-410D66235983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928-94E9-4EF4-973E-CFA1CB16F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EAC92-D4E6-4057-9D42-410D66235983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928-94E9-4EF4-973E-CFA1CB16F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EAC92-D4E6-4057-9D42-410D66235983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928-94E9-4EF4-973E-CFA1CB16F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EAC92-D4E6-4057-9D42-410D66235983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928-94E9-4EF4-973E-CFA1CB16F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EAC92-D4E6-4057-9D42-410D66235983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928-94E9-4EF4-973E-CFA1CB16F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EAC92-D4E6-4057-9D42-410D66235983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928-94E9-4EF4-973E-CFA1CB16F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EAC92-D4E6-4057-9D42-410D66235983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D928-94E9-4EF4-973E-CFA1CB16F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EAC92-D4E6-4057-9D42-410D66235983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DD928-94E9-4EF4-973E-CFA1CB16FC9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Anatomy</a:t>
            </a:r>
            <a:r>
              <a:rPr lang="en-US" dirty="0" smtClean="0"/>
              <a:t>.</a:t>
            </a:r>
            <a:r>
              <a:rPr lang="ru-RU" smtClean="0"/>
              <a:t/>
            </a:r>
            <a:br>
              <a:rPr lang="ru-RU" smtClean="0"/>
            </a:br>
            <a:r>
              <a:rPr lang="en-US" smtClean="0"/>
              <a:t> </a:t>
            </a:r>
            <a:r>
              <a:rPr lang="en-US" dirty="0" smtClean="0"/>
              <a:t>Research methods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3-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"/>
            <a:ext cx="6480720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0"/>
            <a:ext cx="3409406" cy="5143500"/>
          </a:xfrm>
          <a:prstGeom prst="rect">
            <a:avLst/>
          </a:prstGeom>
        </p:spPr>
      </p:pic>
      <p:pic>
        <p:nvPicPr>
          <p:cNvPr id="3" name="Рисунок 2" descr="image0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0"/>
            <a:ext cx="3672408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рбита_череп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9895" y="-1"/>
            <a:ext cx="5782465" cy="58498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нервы_орбиты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36562"/>
            <a:ext cx="8957380" cy="5380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лаз_схем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0"/>
            <a:ext cx="6876724" cy="5380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текл_гист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-452586"/>
            <a:ext cx="5667073" cy="600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ышци_движение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28196"/>
            <a:ext cx="4653126" cy="4915304"/>
          </a:xfrm>
          <a:prstGeom prst="rect">
            <a:avLst/>
          </a:prstGeom>
        </p:spPr>
      </p:pic>
      <p:pic>
        <p:nvPicPr>
          <p:cNvPr id="3" name="Рисунок 2" descr="Мышцы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0"/>
            <a:ext cx="4158618" cy="6253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нат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-164554"/>
            <a:ext cx="4283968" cy="5472608"/>
          </a:xfrm>
          <a:prstGeom prst="rect">
            <a:avLst/>
          </a:prstGeom>
        </p:spPr>
      </p:pic>
      <p:pic>
        <p:nvPicPr>
          <p:cNvPr id="3" name="Рисунок 2" descr="мышцы-орбит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80528" y="123478"/>
            <a:ext cx="5328591" cy="4851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7.JPG"/>
          <p:cNvPicPr>
            <a:picLocks noChangeAspect="1"/>
          </p:cNvPicPr>
          <p:nvPr/>
        </p:nvPicPr>
        <p:blipFill>
          <a:blip r:embed="rId2" cstate="print"/>
          <a:srcRect l="3507" t="6730" r="3549" b="6948"/>
          <a:stretch>
            <a:fillRect/>
          </a:stretch>
        </p:blipFill>
        <p:spPr>
          <a:xfrm>
            <a:off x="683568" y="30932"/>
            <a:ext cx="7632848" cy="5112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натомия_угол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95486"/>
            <a:ext cx="4670059" cy="4785294"/>
          </a:xfrm>
          <a:prstGeom prst="rect">
            <a:avLst/>
          </a:prstGeom>
        </p:spPr>
      </p:pic>
      <p:pic>
        <p:nvPicPr>
          <p:cNvPr id="4" name="Рисунок 3" descr="анатомия_век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-164554"/>
            <a:ext cx="4368220" cy="5472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натомия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19" y="0"/>
            <a:ext cx="5047817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08570"/>
            <a:ext cx="9144000" cy="5452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3.JPG"/>
          <p:cNvPicPr>
            <a:picLocks noChangeAspect="1"/>
          </p:cNvPicPr>
          <p:nvPr/>
        </p:nvPicPr>
        <p:blipFill>
          <a:blip r:embed="rId2" cstate="print"/>
          <a:srcRect l="12201" t="5201" r="12200" b="3801"/>
          <a:stretch>
            <a:fillRect/>
          </a:stretch>
        </p:blipFill>
        <p:spPr>
          <a:xfrm>
            <a:off x="1619672" y="0"/>
            <a:ext cx="5689146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666a994d813f9c2773834e79e1a7a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95482" y="0"/>
            <a:ext cx="4876006" cy="5143500"/>
          </a:xfrm>
          <a:prstGeom prst="rect">
            <a:avLst/>
          </a:prstGeom>
        </p:spPr>
      </p:pic>
      <p:pic>
        <p:nvPicPr>
          <p:cNvPr id="4" name="Рисунок 3" descr="Слайд22.JPG"/>
          <p:cNvPicPr>
            <a:picLocks noChangeAspect="1"/>
          </p:cNvPicPr>
          <p:nvPr/>
        </p:nvPicPr>
        <p:blipFill>
          <a:blip r:embed="rId3" cstate="print"/>
          <a:srcRect l="61550" t="15400"/>
          <a:stretch>
            <a:fillRect/>
          </a:stretch>
        </p:blipFill>
        <p:spPr>
          <a:xfrm>
            <a:off x="5868145" y="0"/>
            <a:ext cx="3275856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2.JPG"/>
          <p:cNvPicPr>
            <a:picLocks noChangeAspect="1"/>
          </p:cNvPicPr>
          <p:nvPr/>
        </p:nvPicPr>
        <p:blipFill>
          <a:blip r:embed="rId2" cstate="print"/>
          <a:srcRect l="3424" t="19200"/>
          <a:stretch>
            <a:fillRect/>
          </a:stretch>
        </p:blipFill>
        <p:spPr>
          <a:xfrm>
            <a:off x="0" y="-236562"/>
            <a:ext cx="9249727" cy="5616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460698"/>
            <a:ext cx="9144000" cy="6784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1.JPG"/>
          <p:cNvPicPr>
            <a:picLocks noChangeAspect="1"/>
          </p:cNvPicPr>
          <p:nvPr/>
        </p:nvPicPr>
        <p:blipFill>
          <a:blip r:embed="rId2" cstate="print"/>
          <a:srcRect l="16400" t="26200" r="16401" b="12201"/>
          <a:stretch>
            <a:fillRect/>
          </a:stretch>
        </p:blipFill>
        <p:spPr>
          <a:xfrm>
            <a:off x="-180528" y="-1"/>
            <a:ext cx="9324528" cy="6410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424694"/>
            <a:ext cx="9144000" cy="65681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940aba65ace7416e52c833a6be98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154554" y="0"/>
            <a:ext cx="11298554" cy="4731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utterstock_2780960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2297" y="0"/>
            <a:ext cx="9256297" cy="6173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.jpg"/>
          <p:cNvPicPr>
            <a:picLocks noChangeAspect="1"/>
          </p:cNvPicPr>
          <p:nvPr/>
        </p:nvPicPr>
        <p:blipFill>
          <a:blip r:embed="rId2" cstate="print"/>
          <a:srcRect b="7749"/>
          <a:stretch>
            <a:fillRect/>
          </a:stretch>
        </p:blipFill>
        <p:spPr>
          <a:xfrm>
            <a:off x="179512" y="0"/>
            <a:ext cx="5076056" cy="2571750"/>
          </a:xfrm>
          <a:prstGeom prst="rect">
            <a:avLst/>
          </a:prstGeom>
        </p:spPr>
      </p:pic>
      <p:pic>
        <p:nvPicPr>
          <p:cNvPr id="3" name="Рисунок 2" descr="Слайд26.JPG"/>
          <p:cNvPicPr>
            <a:picLocks noChangeAspect="1"/>
          </p:cNvPicPr>
          <p:nvPr/>
        </p:nvPicPr>
        <p:blipFill>
          <a:blip r:embed="rId3" cstate="print"/>
          <a:srcRect l="53150" t="24800" r="5901" b="34600"/>
          <a:stretch>
            <a:fillRect/>
          </a:stretch>
        </p:blipFill>
        <p:spPr>
          <a:xfrm>
            <a:off x="5364088" y="-164554"/>
            <a:ext cx="3635896" cy="2703615"/>
          </a:xfrm>
          <a:prstGeom prst="rect">
            <a:avLst/>
          </a:prstGeom>
        </p:spPr>
      </p:pic>
      <p:pic>
        <p:nvPicPr>
          <p:cNvPr id="4" name="Рисунок 3" descr="Слайд26.JPG"/>
          <p:cNvPicPr>
            <a:picLocks noChangeAspect="1"/>
          </p:cNvPicPr>
          <p:nvPr/>
        </p:nvPicPr>
        <p:blipFill>
          <a:blip r:embed="rId3" cstate="print"/>
          <a:srcRect l="5250" t="24800" r="50000" b="37401"/>
          <a:stretch>
            <a:fillRect/>
          </a:stretch>
        </p:blipFill>
        <p:spPr>
          <a:xfrm>
            <a:off x="1691680" y="2703739"/>
            <a:ext cx="4514986" cy="24397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7.JPG"/>
          <p:cNvPicPr>
            <a:picLocks noChangeAspect="1"/>
          </p:cNvPicPr>
          <p:nvPr/>
        </p:nvPicPr>
        <p:blipFill>
          <a:blip r:embed="rId2" cstate="print"/>
          <a:srcRect l="6540" b="7959"/>
          <a:stretch>
            <a:fillRect/>
          </a:stretch>
        </p:blipFill>
        <p:spPr>
          <a:xfrm>
            <a:off x="0" y="-1460698"/>
            <a:ext cx="9324528" cy="720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64</TotalTime>
  <Words>2</Words>
  <Application>Microsoft Office PowerPoint</Application>
  <PresentationFormat>Экран (16:9)</PresentationFormat>
  <Paragraphs>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Anatomy.  Research methods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АНАТОМИЯ</dc:title>
  <dc:creator>e260269dva</dc:creator>
  <cp:lastModifiedBy>admin</cp:lastModifiedBy>
  <cp:revision>9</cp:revision>
  <dcterms:created xsi:type="dcterms:W3CDTF">2017-09-12T07:38:55Z</dcterms:created>
  <dcterms:modified xsi:type="dcterms:W3CDTF">2020-09-24T19:49:04Z</dcterms:modified>
</cp:coreProperties>
</file>