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C7768-8D15-4325-A5D9-6418DC026737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DB2C6-FADB-409A-8541-65DA45935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Cataract</a:t>
            </a:r>
            <a:endParaRPr lang="uk-UA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45679" y="843558"/>
            <a:ext cx="9389679" cy="340237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Лентикону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-524594"/>
            <a:ext cx="7920880" cy="622809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Morf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89853"/>
            <a:ext cx="9144000" cy="529225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48464" cy="545937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64554"/>
            <a:ext cx="9144000" cy="583264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imagesDZLTL68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0"/>
            <a:ext cx="8172400" cy="521119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Катаракта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-236562"/>
            <a:ext cx="6760530" cy="560467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-164554"/>
            <a:ext cx="8208912" cy="5474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80528" y="-235160"/>
            <a:ext cx="9324528" cy="568723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Содержимое 7" descr="Слайд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08012"/>
            <a:ext cx="9144000" cy="5400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402966"/>
            <a:ext cx="9144000" cy="637529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Экран (16:9)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Cataract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Катаракта</dc:title>
  <dc:creator>e260269dva</dc:creator>
  <cp:lastModifiedBy>admin</cp:lastModifiedBy>
  <cp:revision>2</cp:revision>
  <dcterms:created xsi:type="dcterms:W3CDTF">2017-09-18T10:24:52Z</dcterms:created>
  <dcterms:modified xsi:type="dcterms:W3CDTF">2020-09-24T19:50:54Z</dcterms:modified>
</cp:coreProperties>
</file>