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</p:sldIdLst>
  <p:sldSz cx="9144000" cy="5143500" type="screen16x9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96" y="-6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49A73-233A-455A-9F1B-F66053923A44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90FA0-CD32-42C1-83C2-2BD7F92690D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49A73-233A-455A-9F1B-F66053923A44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90FA0-CD32-42C1-83C2-2BD7F92690D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49A73-233A-455A-9F1B-F66053923A44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90FA0-CD32-42C1-83C2-2BD7F92690D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49A73-233A-455A-9F1B-F66053923A44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90FA0-CD32-42C1-83C2-2BD7F92690D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49A73-233A-455A-9F1B-F66053923A44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90FA0-CD32-42C1-83C2-2BD7F92690D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49A73-233A-455A-9F1B-F66053923A44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90FA0-CD32-42C1-83C2-2BD7F92690D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49A73-233A-455A-9F1B-F66053923A44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90FA0-CD32-42C1-83C2-2BD7F92690D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49A73-233A-455A-9F1B-F66053923A44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90FA0-CD32-42C1-83C2-2BD7F92690D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49A73-233A-455A-9F1B-F66053923A44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90FA0-CD32-42C1-83C2-2BD7F92690D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49A73-233A-455A-9F1B-F66053923A44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90FA0-CD32-42C1-83C2-2BD7F92690D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49A73-233A-455A-9F1B-F66053923A44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90FA0-CD32-42C1-83C2-2BD7F92690D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49A73-233A-455A-9F1B-F66053923A44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90FA0-CD32-42C1-83C2-2BD7F92690D4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Choroid</a:t>
            </a:r>
            <a:endParaRPr lang="uk-UA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Глаз_схема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28550"/>
            <a:ext cx="9144000" cy="5498294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Анатомия_угол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722393"/>
            <a:ext cx="9612560" cy="586589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гетерохром+фукс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658649" cy="51435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колобома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0"/>
            <a:ext cx="6336704" cy="5018085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Увеит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-387798"/>
            <a:ext cx="7920880" cy="5531298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Задние синехии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-127484"/>
            <a:ext cx="7488832" cy="5270984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-691408"/>
            <a:ext cx="6912768" cy="628004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увеит_радужка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80528" y="-236562"/>
            <a:ext cx="9324528" cy="5642792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преципитаты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320795"/>
            <a:ext cx="9144000" cy="5464295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gipopi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52536" y="-355352"/>
            <a:ext cx="9577064" cy="5728356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Узи_тумор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0"/>
            <a:ext cx="7273255" cy="51435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</Words>
  <Application>Microsoft Office PowerPoint</Application>
  <PresentationFormat>Экран (16:9)</PresentationFormat>
  <Paragraphs>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Choroid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Сосудистая оболочка</dc:title>
  <dc:creator>e260269dva</dc:creator>
  <cp:lastModifiedBy>admin</cp:lastModifiedBy>
  <cp:revision>5</cp:revision>
  <dcterms:created xsi:type="dcterms:W3CDTF">2017-09-18T09:35:47Z</dcterms:created>
  <dcterms:modified xsi:type="dcterms:W3CDTF">2020-09-24T19:56:14Z</dcterms:modified>
</cp:coreProperties>
</file>