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57" r:id="rId12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9229D-0757-47C1-942D-F1181828D616}" type="datetimeFigureOut">
              <a:rPr lang="uk-UA" smtClean="0"/>
              <a:pPr/>
              <a:t>24.09.2020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00070-7BB0-4410-A15F-E25876B250F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Conjunctiva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оньюнктивит 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4261"/>
            <a:ext cx="9252520" cy="529030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Слайд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0"/>
            <a:ext cx="7056784" cy="556720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коньюнктивит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3500" y="0"/>
            <a:ext cx="9207500" cy="519244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Содержимое 4" descr="Слайд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10844"/>
            <a:ext cx="9144000" cy="528207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телеангиоэктазия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505056" cy="512161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agesZMGYPY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572000" cy="451131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птеригиум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51435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pterigiu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31667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неву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64554"/>
            <a:ext cx="9144000" cy="542900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севдоптеригиум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79512" y="123478"/>
            <a:ext cx="9974153" cy="51435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</Words>
  <Application>Microsoft Office PowerPoint</Application>
  <PresentationFormat>Экран (16:9)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Conjunctiva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Коньюнктива</dc:title>
  <dc:creator>e260269dva</dc:creator>
  <cp:lastModifiedBy>admin</cp:lastModifiedBy>
  <cp:revision>3</cp:revision>
  <dcterms:created xsi:type="dcterms:W3CDTF">2017-09-15T09:35:56Z</dcterms:created>
  <dcterms:modified xsi:type="dcterms:W3CDTF">2020-09-24T19:51:47Z</dcterms:modified>
</cp:coreProperties>
</file>