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7" r:id="rId11"/>
    <p:sldId id="268" r:id="rId12"/>
    <p:sldId id="269" r:id="rId13"/>
    <p:sldId id="270" r:id="rId14"/>
    <p:sldId id="271" r:id="rId15"/>
    <p:sldId id="272" r:id="rId16"/>
    <p:sldId id="264" r:id="rId17"/>
    <p:sldId id="266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841" autoAdjust="0"/>
  </p:normalViewPr>
  <p:slideViewPr>
    <p:cSldViewPr>
      <p:cViewPr varScale="1">
        <p:scale>
          <a:sx n="53" d="100"/>
          <a:sy n="53" d="100"/>
        </p:scale>
        <p:origin x="-96" y="-6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F93AB-11BF-4016-85D9-D19EE04D1C31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B164C-7BFB-407E-9BFD-8C8C240CB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Cornea, sclera</a:t>
            </a:r>
            <a:endParaRPr lang="uk-U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35160"/>
            <a:ext cx="9144000" cy="550861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оговица норм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13752"/>
            <a:ext cx="9144000" cy="55716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spirin-i-blizorukost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893"/>
            <a:ext cx="9144000" cy="51162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ератоконус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8784975" cy="54204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eratoconus_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-166692"/>
            <a:ext cx="9361040" cy="56210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галокорне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-57114"/>
            <a:ext cx="9252520" cy="51967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икрокорне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9653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онтокс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0"/>
            <a:ext cx="8489020" cy="53080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1" y="-164553"/>
            <a:ext cx="9252521" cy="55537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ератит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83586" y="1"/>
            <a:ext cx="9527586" cy="52346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ерати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64555"/>
            <a:ext cx="9252520" cy="535055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ulez.Keratopa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0"/>
            <a:ext cx="7795959" cy="52115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тек_роговицы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-442755"/>
            <a:ext cx="9468544" cy="55862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льмо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473529" cy="523604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ератопротез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39653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язва роговицы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9717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клери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-57114"/>
            <a:ext cx="9577064" cy="53790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эписклери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-97558"/>
            <a:ext cx="9577064" cy="53790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ЗИ склери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76556"/>
            <a:ext cx="9144000" cy="55627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</Words>
  <Application>Microsoft Office PowerPoint</Application>
  <PresentationFormat>Экран (16:9)</PresentationFormat>
  <Paragraphs>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Cornea, sclera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Роговица  Склера</dc:title>
  <dc:creator>e260269dva</dc:creator>
  <cp:lastModifiedBy>admin</cp:lastModifiedBy>
  <cp:revision>5</cp:revision>
  <dcterms:created xsi:type="dcterms:W3CDTF">2017-09-15T09:56:12Z</dcterms:created>
  <dcterms:modified xsi:type="dcterms:W3CDTF">2020-09-24T19:54:46Z</dcterms:modified>
</cp:coreProperties>
</file>