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4" r:id="rId14"/>
    <p:sldId id="268" r:id="rId15"/>
    <p:sldId id="269" r:id="rId16"/>
    <p:sldId id="270" r:id="rId17"/>
    <p:sldId id="271" r:id="rId18"/>
    <p:sldId id="272" r:id="rId19"/>
    <p:sldId id="273" r:id="rId20"/>
    <p:sldId id="275" r:id="rId21"/>
  </p:sldIdLst>
  <p:sldSz cx="9144000" cy="5143500" type="screen16x9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96" y="-66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89C62-9EFC-49F0-B263-AA4EDD2E793B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47289-336B-4869-8950-E22BF107095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89C62-9EFC-49F0-B263-AA4EDD2E793B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47289-336B-4869-8950-E22BF107095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89C62-9EFC-49F0-B263-AA4EDD2E793B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47289-336B-4869-8950-E22BF107095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89C62-9EFC-49F0-B263-AA4EDD2E793B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47289-336B-4869-8950-E22BF107095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89C62-9EFC-49F0-B263-AA4EDD2E793B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47289-336B-4869-8950-E22BF107095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89C62-9EFC-49F0-B263-AA4EDD2E793B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47289-336B-4869-8950-E22BF107095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89C62-9EFC-49F0-B263-AA4EDD2E793B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47289-336B-4869-8950-E22BF107095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89C62-9EFC-49F0-B263-AA4EDD2E793B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47289-336B-4869-8950-E22BF107095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89C62-9EFC-49F0-B263-AA4EDD2E793B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47289-336B-4869-8950-E22BF107095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89C62-9EFC-49F0-B263-AA4EDD2E793B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47289-336B-4869-8950-E22BF107095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89C62-9EFC-49F0-B263-AA4EDD2E793B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47289-336B-4869-8950-E22BF107095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289C62-9EFC-49F0-B263-AA4EDD2E793B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A47289-336B-4869-8950-E22BF1070952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Eyelids</a:t>
            </a:r>
            <a:r>
              <a:rPr lang="ru-RU" b="1" dirty="0" smtClean="0"/>
              <a:t>,</a:t>
            </a:r>
            <a:r>
              <a:rPr lang="en-US" b="1" dirty="0" smtClean="0"/>
              <a:t> </a:t>
            </a:r>
            <a:r>
              <a:rPr lang="en-US" b="1" dirty="0" err="1" smtClean="0"/>
              <a:t>lacrimal</a:t>
            </a:r>
            <a:r>
              <a:rPr lang="en-US" b="1" dirty="0" smtClean="0"/>
              <a:t> organs</a:t>
            </a:r>
            <a:r>
              <a:rPr lang="en-US" b="1" dirty="0" smtClean="0"/>
              <a:t> </a:t>
            </a:r>
            <a:r>
              <a:rPr lang="en-US" b="1" dirty="0" smtClean="0"/>
              <a:t>and</a:t>
            </a:r>
            <a:r>
              <a:rPr lang="ru-RU" b="1" dirty="0" smtClean="0"/>
              <a:t> </a:t>
            </a:r>
            <a:r>
              <a:rPr lang="en-US" b="1" smtClean="0"/>
              <a:t>orbit</a:t>
            </a:r>
            <a:endParaRPr lang="uk-U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" name="Содержимое 4" descr="Анат3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0"/>
            <a:ext cx="3948794" cy="5121885"/>
          </a:xfrm>
        </p:spPr>
      </p:pic>
      <p:pic>
        <p:nvPicPr>
          <p:cNvPr id="6" name="Рисунок 5" descr="анатомия_веки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9992" y="0"/>
            <a:ext cx="4224204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Слайд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4086" t="5413" r="3300" b="16501"/>
          <a:stretch>
            <a:fillRect/>
          </a:stretch>
        </p:blipFill>
        <p:spPr>
          <a:xfrm>
            <a:off x="251520" y="-92965"/>
            <a:ext cx="8280920" cy="523646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Слайд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229716"/>
            <a:ext cx="9144000" cy="537321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12Безымянный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20678"/>
            <a:ext cx="9252520" cy="516417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Безымянный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2446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Без11ымянный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51435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карцинома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меланома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колобома вв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1222Безымянный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39994"/>
            <a:ext cx="9144000" cy="534804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холязион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13736"/>
            <a:ext cx="9144000" cy="52925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Слайд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260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Слайд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232724"/>
            <a:ext cx="9144000" cy="564398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Слайд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466705"/>
            <a:ext cx="9144000" cy="620818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stroeni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524593"/>
            <a:ext cx="9144000" cy="566809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сл.железа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b="36501"/>
          <a:stretch>
            <a:fillRect/>
          </a:stretch>
        </p:blipFill>
        <p:spPr>
          <a:xfrm>
            <a:off x="-57655" y="339502"/>
            <a:ext cx="9201655" cy="422793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Слайд1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25348" b="10567"/>
          <a:stretch>
            <a:fillRect/>
          </a:stretch>
        </p:blipFill>
        <p:spPr>
          <a:xfrm>
            <a:off x="0" y="0"/>
            <a:ext cx="9135872" cy="51435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6" name="Содержимое 5" descr="экзофтальм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80528" y="-73143"/>
            <a:ext cx="9324528" cy="522058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глиома зн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39688"/>
            <a:ext cx="9252520" cy="524276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6</Words>
  <Application>Microsoft Office PowerPoint</Application>
  <PresentationFormat>Экран (16:9)</PresentationFormat>
  <Paragraphs>1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Eyelids, lacrimal organs and orbit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Веки и Слезные органы</dc:title>
  <dc:creator>e260269dva</dc:creator>
  <cp:lastModifiedBy>admin</cp:lastModifiedBy>
  <cp:revision>6</cp:revision>
  <dcterms:created xsi:type="dcterms:W3CDTF">2017-09-13T07:58:12Z</dcterms:created>
  <dcterms:modified xsi:type="dcterms:W3CDTF">2020-09-24T19:53:05Z</dcterms:modified>
</cp:coreProperties>
</file>