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F02E5-8010-4FAD-B95A-5D48279E58C2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8A90D-A25B-4B3D-A6AC-8D09D4AA87B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Functions of the organ of vision 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93345"/>
            <a:ext cx="5760640" cy="49501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sSTKGW1R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0"/>
            <a:ext cx="8358401" cy="54520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6431" y="789552"/>
            <a:ext cx="9260605" cy="3793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"/>
            <a:ext cx="5472608" cy="51768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0"/>
            <a:ext cx="7694350" cy="51286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597379" cy="51855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249492"/>
            <a:ext cx="9458089" cy="44284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49337" y="627534"/>
            <a:ext cx="9393337" cy="36364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</Words>
  <Application>Microsoft Office PowerPoint</Application>
  <PresentationFormat>Экран (16:9)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Functions of the organ of vision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ФУНКЦИИ ОРГАНА ЗРЕНИЯ</dc:title>
  <dc:creator>e260269dva</dc:creator>
  <cp:lastModifiedBy>admin</cp:lastModifiedBy>
  <cp:revision>4</cp:revision>
  <dcterms:created xsi:type="dcterms:W3CDTF">2017-09-13T07:48:33Z</dcterms:created>
  <dcterms:modified xsi:type="dcterms:W3CDTF">2020-09-24T19:57:07Z</dcterms:modified>
</cp:coreProperties>
</file>