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8" r:id="rId8"/>
    <p:sldId id="264" r:id="rId9"/>
    <p:sldId id="261" r:id="rId10"/>
    <p:sldId id="262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A009A-014D-49C9-B2A2-A2FA84B472AE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41326-7056-443B-A986-82969B07A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Glaucoma</a:t>
            </a: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Анатомия_угол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-206085"/>
            <a:ext cx="8136904" cy="534958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0"/>
            <a:ext cx="6480720" cy="516706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463"/>
            <a:ext cx="9144000" cy="512603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737"/>
            <a:ext cx="9144000" cy="50957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4770" cy="559608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0"/>
            <a:ext cx="7128791" cy="534659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spazm-akkomodacii-u-detej-gimnastika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27510"/>
            <a:ext cx="9144000" cy="52688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ДЗ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5486"/>
            <a:ext cx="4456280" cy="3394075"/>
          </a:xfrm>
        </p:spPr>
      </p:pic>
      <p:pic>
        <p:nvPicPr>
          <p:cNvPr id="5" name="Рисунок 4" descr="АтрофияДЗН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443078"/>
            <a:ext cx="4150006" cy="37004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Задние синехии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-203150"/>
            <a:ext cx="6120680" cy="53466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sQTFZHJF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-20538"/>
            <a:ext cx="5616624" cy="516403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Содержимое 5" descr="imagesZVWV87K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05" y="0"/>
            <a:ext cx="9139295" cy="515535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sVV0W7UQ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0"/>
            <a:ext cx="5769953" cy="510664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Экран (16:9)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Glaucoma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Глаукома </dc:title>
  <dc:creator>e260269dva</dc:creator>
  <cp:lastModifiedBy>admin</cp:lastModifiedBy>
  <cp:revision>2</cp:revision>
  <dcterms:created xsi:type="dcterms:W3CDTF">2017-09-19T11:35:30Z</dcterms:created>
  <dcterms:modified xsi:type="dcterms:W3CDTF">2020-09-24T19:49:53Z</dcterms:modified>
</cp:coreProperties>
</file>