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9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6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FE3AD-6212-466B-A804-37A603062FA9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08A7-ED1E-4FE4-A86C-7FEAC7AE23B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FE3AD-6212-466B-A804-37A603062FA9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08A7-ED1E-4FE4-A86C-7FEAC7AE23B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FE3AD-6212-466B-A804-37A603062FA9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08A7-ED1E-4FE4-A86C-7FEAC7AE23B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FE3AD-6212-466B-A804-37A603062FA9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08A7-ED1E-4FE4-A86C-7FEAC7AE23B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FE3AD-6212-466B-A804-37A603062FA9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08A7-ED1E-4FE4-A86C-7FEAC7AE23B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FE3AD-6212-466B-A804-37A603062FA9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08A7-ED1E-4FE4-A86C-7FEAC7AE23B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FE3AD-6212-466B-A804-37A603062FA9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08A7-ED1E-4FE4-A86C-7FEAC7AE23B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FE3AD-6212-466B-A804-37A603062FA9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08A7-ED1E-4FE4-A86C-7FEAC7AE23B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FE3AD-6212-466B-A804-37A603062FA9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08A7-ED1E-4FE4-A86C-7FEAC7AE23B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FE3AD-6212-466B-A804-37A603062FA9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08A7-ED1E-4FE4-A86C-7FEAC7AE23B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FE3AD-6212-466B-A804-37A603062FA9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08A7-ED1E-4FE4-A86C-7FEAC7AE23B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FE3AD-6212-466B-A804-37A603062FA9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E08A7-ED1E-4FE4-A86C-7FEAC7AE23B0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defaultuser0\Documents\OCMHG\&#1054;&#1090;&#1089;&#1083;&#1086;&#1081;&#1082;&#1072;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Retina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druzi-setchatki-glaz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865157" y="0"/>
            <a:ext cx="10009157" cy="5143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09140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42005"/>
            <a:ext cx="6408712" cy="51573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Шварт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-56340"/>
            <a:ext cx="6192688" cy="51998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36336" y="15336"/>
            <a:ext cx="9072832" cy="51281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Содержимое 5" descr="OCT M.Ho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116260"/>
            <a:ext cx="9144000" cy="47597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Отслойка_Узи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-200"/>
            <a:ext cx="7488832" cy="5143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tromboz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0"/>
            <a:ext cx="6101556" cy="5143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Гем_сетчатк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2406" y="16868"/>
            <a:ext cx="6741962" cy="51266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Витреоретинопатия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0"/>
            <a:ext cx="5513461" cy="55134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ots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5646" y="36088"/>
            <a:ext cx="6194626" cy="51074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Диабет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6868"/>
            <a:ext cx="6120680" cy="515342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37212467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0"/>
            <a:ext cx="8208912" cy="51845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Друзы_макул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-188868"/>
            <a:ext cx="5904656" cy="53323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Содержимое 5" descr="мак_разрыв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-28314"/>
            <a:ext cx="5400600" cy="52912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Ретиношизис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-30408"/>
            <a:ext cx="7704856" cy="51739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ТромбозВВЦВС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0398" y="-55140"/>
            <a:ext cx="6381922" cy="51986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ТромбозЦВС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504" y="13988"/>
            <a:ext cx="6912864" cy="51295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Миопия_дно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0"/>
            <a:ext cx="6408712" cy="54442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=ПДС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0"/>
            <a:ext cx="7200799" cy="517390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Содержимое 5" descr="неоваскулДЗН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-55140"/>
            <a:ext cx="5904656" cy="51845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Отслойка_сетчатки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-82147"/>
            <a:ext cx="7848872" cy="52256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тслойка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-19136"/>
            <a:ext cx="9144000" cy="5130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</Words>
  <Application>Microsoft Office PowerPoint</Application>
  <PresentationFormat>Экран (16:9)</PresentationFormat>
  <Paragraphs>1</Paragraphs>
  <Slides>24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Retina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Сетчатка</dc:title>
  <dc:creator>e260269dva</dc:creator>
  <cp:lastModifiedBy>admin</cp:lastModifiedBy>
  <cp:revision>9</cp:revision>
  <dcterms:created xsi:type="dcterms:W3CDTF">2017-09-20T08:20:03Z</dcterms:created>
  <dcterms:modified xsi:type="dcterms:W3CDTF">2020-09-24T19:55:25Z</dcterms:modified>
</cp:coreProperties>
</file>