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5" r:id="rId8"/>
    <p:sldId id="260" r:id="rId9"/>
    <p:sldId id="261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990A3-D8ED-48E0-A1BE-CAA4CA2E90AD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4463D-1423-4DFC-80F6-857699F3637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Trauma</a:t>
            </a:r>
            <a:endParaRPr lang="uk-U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76260"/>
            <a:ext cx="9144000" cy="533809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32605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64553"/>
            <a:ext cx="9144000" cy="554461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31812"/>
            <a:ext cx="9143999" cy="567531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31812"/>
            <a:ext cx="9143999" cy="583986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81154"/>
            <a:ext cx="9144000" cy="532465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613202"/>
            <a:ext cx="9143999" cy="575670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" name="Содержимое 9" descr="Слайд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73142"/>
            <a:ext cx="9144000" cy="521664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1435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9136"/>
            <a:ext cx="9144000" cy="516263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35160"/>
            <a:ext cx="9144000" cy="541842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27148"/>
            <a:ext cx="9144000" cy="527064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81154"/>
            <a:ext cx="9144000" cy="548920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73142"/>
            <a:ext cx="9144000" cy="5381196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27148"/>
            <a:ext cx="9144000" cy="550721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81154"/>
            <a:ext cx="9144000" cy="532465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81154"/>
            <a:ext cx="9144000" cy="548920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89166"/>
            <a:ext cx="9144000" cy="5741236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31812"/>
            <a:ext cx="9143999" cy="567531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89166"/>
            <a:ext cx="9144000" cy="5432666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89166"/>
            <a:ext cx="9144000" cy="5432666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27148"/>
            <a:ext cx="9144000" cy="5270648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31812"/>
            <a:ext cx="9143999" cy="5911874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27148"/>
            <a:ext cx="9144000" cy="5579218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Содержимое 7" descr="Слайд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343172"/>
            <a:ext cx="9144000" cy="5651226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81154"/>
            <a:ext cx="9144000" cy="5489208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397178"/>
            <a:ext cx="9144000" cy="5633224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35160"/>
            <a:ext cx="9144000" cy="537866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Слайд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699542"/>
            <a:ext cx="9036496" cy="3816424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Слайд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4337" y="0"/>
            <a:ext cx="9292893" cy="4568825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Слайд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56642"/>
            <a:ext cx="9144000" cy="6100142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89166"/>
            <a:ext cx="9144000" cy="5432666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73142"/>
            <a:ext cx="9144000" cy="5216642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9136"/>
            <a:ext cx="9144000" cy="532719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псевдоптеригиум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29276"/>
            <a:ext cx="8676455" cy="4814224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11510"/>
            <a:ext cx="9144000" cy="439248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</Words>
  <Application>Microsoft Office PowerPoint</Application>
  <PresentationFormat>Экран (16:9)</PresentationFormat>
  <Paragraphs>1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Trauma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Травмы</dc:title>
  <dc:creator>e260269dva</dc:creator>
  <cp:lastModifiedBy>admin</cp:lastModifiedBy>
  <cp:revision>5</cp:revision>
  <dcterms:created xsi:type="dcterms:W3CDTF">2017-09-20T07:50:04Z</dcterms:created>
  <dcterms:modified xsi:type="dcterms:W3CDTF">2020-09-24T19:54:03Z</dcterms:modified>
</cp:coreProperties>
</file>