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err="1" smtClean="0"/>
              <a:t>Лапароцентез</a:t>
            </a:r>
            <a:r>
              <a:rPr lang="uk-UA" sz="2400" dirty="0" smtClean="0"/>
              <a:t>: показання, протипоказання, методика проведення, ускладнення.  Пункція порожнини перикарда за </a:t>
            </a:r>
            <a:r>
              <a:rPr lang="uk-UA" sz="2400" dirty="0" err="1" smtClean="0"/>
              <a:t>Ларреєм</a:t>
            </a:r>
            <a:r>
              <a:rPr lang="uk-UA" sz="2400" dirty="0" smtClean="0"/>
              <a:t>: показання, протипоказання, методика проведення, ускладнення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5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8A4790-7187-5C4D-877A-C45B50285F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Лапароцентез</a:t>
            </a:r>
          </a:p>
        </p:txBody>
      </p:sp>
    </p:spTree>
    <p:extLst>
      <p:ext uri="{BB962C8B-B14F-4D97-AF65-F5344CB8AC3E}">
        <p14:creationId xmlns="" xmlns:p14="http://schemas.microsoft.com/office/powerpoint/2010/main" val="180292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D5547B-C8A4-CB40-8875-38E8278FF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Лапароцентез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1684D8-ADB7-D942-B81F-1DC1F51E0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 err="1" smtClean="0"/>
              <a:t>Лапароцентез</a:t>
            </a:r>
            <a:r>
              <a:rPr lang="uk-UA" b="1" dirty="0" smtClean="0"/>
              <a:t> </a:t>
            </a:r>
            <a:r>
              <a:rPr lang="uk-UA" dirty="0" smtClean="0"/>
              <a:t>це прокол черевної стінки метою якого є отримання патологічного вмісту з черевної порожнини (напр., при асциті, стійкому до діуретичної терапії).</a:t>
            </a:r>
          </a:p>
          <a:p>
            <a:r>
              <a:rPr lang="uk-UA" dirty="0" smtClean="0"/>
              <a:t>Перед пункцією з лікувальною метою необхідно заповнювати судинне русло - метод вибору - введення 0,9% розчину </a:t>
            </a:r>
            <a:r>
              <a:rPr lang="uk-UA" dirty="0" err="1" smtClean="0"/>
              <a:t>NaCl</a:t>
            </a:r>
            <a:r>
              <a:rPr lang="uk-UA" dirty="0" smtClean="0"/>
              <a:t>.</a:t>
            </a:r>
          </a:p>
          <a:p>
            <a:r>
              <a:rPr lang="uk-UA" dirty="0" smtClean="0"/>
              <a:t>Положення хворого напівсидячи (з піднятим головним кінцем ліжка).</a:t>
            </a:r>
          </a:p>
          <a:p>
            <a:r>
              <a:rPr lang="uk-UA" dirty="0" smtClean="0"/>
              <a:t>Місце пункції: У місці, де </a:t>
            </a:r>
            <a:r>
              <a:rPr lang="uk-UA" dirty="0" err="1" smtClean="0"/>
              <a:t>перкуторно</a:t>
            </a:r>
            <a:r>
              <a:rPr lang="uk-UA" dirty="0" smtClean="0"/>
              <a:t> визначається наявність рідини; найкраще по серединній лінії 2-3 см нижче пупка або в нижній 1/3 лінії, що з'єднує верхню передню ость клубової кістки з пупком зліва, рідше справа.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306023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5138" y="1119188"/>
            <a:ext cx="6181725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875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8A4790-7187-5C4D-877A-C45B50285F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 smtClean="0"/>
              <a:t>Пункція порожнини перикарда за </a:t>
            </a:r>
            <a:r>
              <a:rPr lang="uk-UA" sz="4000" dirty="0" err="1" smtClean="0"/>
              <a:t>Ларреєм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29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2288" y="1509713"/>
            <a:ext cx="606742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875142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144</Words>
  <Application>Microsoft Office PowerPoint</Application>
  <PresentationFormat>Произвольный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Посылка</vt:lpstr>
      <vt:lpstr>Лапароцентез: показання, протипоказання, методика проведення, ускладнення.  Пункція порожнини перикарда за Ларреєм: показання, протипоказання, методика проведення, ускладнення</vt:lpstr>
      <vt:lpstr>Лапароцентез</vt:lpstr>
      <vt:lpstr>Лапароцентез</vt:lpstr>
      <vt:lpstr>Слайд 4</vt:lpstr>
      <vt:lpstr>Пункція порожнини перикарда за Ларреєм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29</cp:revision>
  <dcterms:created xsi:type="dcterms:W3CDTF">2020-09-24T15:39:06Z</dcterms:created>
  <dcterms:modified xsi:type="dcterms:W3CDTF">2020-10-21T07:47:12Z</dcterms:modified>
</cp:coreProperties>
</file>