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65" r:id="rId3"/>
    <p:sldId id="266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765126"/>
          </a:xfrm>
        </p:spPr>
        <p:txBody>
          <a:bodyPr>
            <a:noAutofit/>
          </a:bodyPr>
          <a:lstStyle/>
          <a:p>
            <a:pPr hangingPunct="0"/>
            <a:r>
              <a:rPr lang="uk-UA" sz="2400" dirty="0" smtClean="0"/>
              <a:t>Пункція плевральної порожнини: показання, протипоказання, методика проведення, ускладнення</a:t>
            </a:r>
            <a:endParaRPr lang="uk-U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6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61262B-4C94-2F42-B764-1992CB339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Торакоцентез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6F7D6E8-5638-D34F-BA90-C0C199C99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 err="1" smtClean="0"/>
              <a:t>Торакоцентез</a:t>
            </a:r>
            <a:r>
              <a:rPr lang="uk-UA" dirty="0" smtClean="0"/>
              <a:t> показаний при задишці в наслідок наявності рідини невідомої етіології в плевральній порожнині, за винятком пацієнтів, у яких клінічні симптоми і результати допоміжних досліджень вказують на серцеву недостатність; пацієнтів, що знаходяться на хронічному гемодіалізі, з </a:t>
            </a:r>
            <a:r>
              <a:rPr lang="uk-UA" dirty="0" err="1" smtClean="0"/>
              <a:t>гіпоальбумінемієй</a:t>
            </a:r>
            <a:r>
              <a:rPr lang="uk-UA" dirty="0" smtClean="0"/>
              <a:t> і / або цирозом печінки (у таких пацієнтів пункція показана при відсутності поліпшення після застосовуваної терапії, а також при лихоманці, плевральної болю або односторонньому накопиченні великої кількості рідини).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62129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7988" y="1528763"/>
            <a:ext cx="629602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21297707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</TotalTime>
  <Words>104</Words>
  <Application>Microsoft Office PowerPoint</Application>
  <PresentationFormat>Произвольный</PresentationFormat>
  <Paragraphs>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Посылка</vt:lpstr>
      <vt:lpstr>Пункція плевральної порожнини: показання, протипоказання, методика проведення, ускладнення</vt:lpstr>
      <vt:lpstr>Торакоцентез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30</cp:revision>
  <dcterms:created xsi:type="dcterms:W3CDTF">2020-09-24T15:39:06Z</dcterms:created>
  <dcterms:modified xsi:type="dcterms:W3CDTF">2020-10-21T07:54:44Z</dcterms:modified>
</cp:coreProperties>
</file>