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67" r:id="rId3"/>
    <p:sldId id="26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400" dirty="0" smtClean="0"/>
              <a:t>Методи тимчасової зупинки зовнішньої кровотечі</a:t>
            </a: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7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5FA5D1-5E08-6C43-A2F0-2BC24585E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Методи зупинки зовнішньої кровотечі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9EE079A-2947-F845-B9C7-DCC6D1C3A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Пальцьове притискання</a:t>
            </a:r>
            <a:r>
              <a:rPr lang="uk-UA" dirty="0" smtClean="0"/>
              <a:t> судини, що кровоточить</a:t>
            </a:r>
            <a:endParaRPr lang="uk-UA" dirty="0" smtClean="0"/>
          </a:p>
          <a:p>
            <a:r>
              <a:rPr lang="uk-UA" dirty="0" smtClean="0"/>
              <a:t>Накладання пов'язки, що давить</a:t>
            </a:r>
          </a:p>
          <a:p>
            <a:r>
              <a:rPr lang="uk-UA" dirty="0" smtClean="0"/>
              <a:t>Накладання кровоспинного джгута</a:t>
            </a:r>
          </a:p>
          <a:p>
            <a:r>
              <a:rPr lang="uk-UA" dirty="0" err="1" smtClean="0"/>
              <a:t>Піднесенне</a:t>
            </a:r>
            <a:r>
              <a:rPr lang="uk-UA" dirty="0" smtClean="0"/>
              <a:t> вгору положення кінцівки</a:t>
            </a:r>
          </a:p>
          <a:p>
            <a:r>
              <a:rPr lang="uk-UA" dirty="0" smtClean="0"/>
              <a:t>Згинання кінцівки в суглобі</a:t>
            </a:r>
          </a:p>
          <a:p>
            <a:r>
              <a:rPr lang="uk-UA" dirty="0" smtClean="0"/>
              <a:t>Накладання холоду</a:t>
            </a:r>
            <a:endParaRPr lang="uk-UA" dirty="0" smtClean="0"/>
          </a:p>
          <a:p>
            <a:r>
              <a:rPr lang="uk-UA" dirty="0" smtClean="0"/>
              <a:t>Накладання </a:t>
            </a:r>
            <a:r>
              <a:rPr lang="uk-UA" dirty="0" err="1" smtClean="0"/>
              <a:t>зажиму</a:t>
            </a:r>
            <a:r>
              <a:rPr lang="uk-UA" dirty="0" smtClean="0"/>
              <a:t> на судину, що кровоточить в рані (</a:t>
            </a:r>
            <a:r>
              <a:rPr lang="uk-UA" dirty="0" err="1" smtClean="0"/>
              <a:t>Більрота</a:t>
            </a:r>
            <a:r>
              <a:rPr lang="uk-UA" dirty="0" smtClean="0"/>
              <a:t>, Кохера)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062615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3688" y="1709738"/>
            <a:ext cx="65246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2129770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65</Words>
  <Application>Microsoft Office PowerPoint</Application>
  <PresentationFormat>Произвольный</PresentationFormat>
  <Paragraphs>14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Посылка</vt:lpstr>
      <vt:lpstr>Методи тимчасової зупинки зовнішньої кровотечі</vt:lpstr>
      <vt:lpstr>Методи зупинки зовнішньої кровотечі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31</cp:revision>
  <dcterms:created xsi:type="dcterms:W3CDTF">2020-09-24T15:39:06Z</dcterms:created>
  <dcterms:modified xsi:type="dcterms:W3CDTF">2020-10-21T08:01:23Z</dcterms:modified>
</cp:coreProperties>
</file>