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59" r:id="rId3"/>
    <p:sldId id="260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400" dirty="0" smtClean="0"/>
              <a:t>Невідкладна допомога при </a:t>
            </a:r>
            <a:r>
              <a:rPr lang="uk-UA" sz="2400" dirty="0" err="1" smtClean="0"/>
              <a:t>гіповолемічному</a:t>
            </a:r>
            <a:r>
              <a:rPr lang="uk-UA" sz="2400" dirty="0" smtClean="0"/>
              <a:t> </a:t>
            </a:r>
            <a:r>
              <a:rPr lang="uk-UA" sz="2400" dirty="0" err="1" smtClean="0"/>
              <a:t>шоці</a:t>
            </a:r>
            <a:r>
              <a:rPr lang="uk-UA" sz="2400" dirty="0" smtClean="0"/>
              <a:t>/тяжкому зневодненні. </a:t>
            </a: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/>
              <a:t>Невідкладна </a:t>
            </a:r>
            <a:r>
              <a:rPr lang="uk-UA" sz="2400" dirty="0" smtClean="0"/>
              <a:t>допомога доношеному новонародженому. </a:t>
            </a: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/>
              <a:t>Оцінка </a:t>
            </a:r>
            <a:r>
              <a:rPr lang="uk-UA" sz="2400" dirty="0" smtClean="0"/>
              <a:t>новонародженого за шкалою АПГАР. </a:t>
            </a: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12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4CE283-9325-854F-8E6D-523FAD9B0E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sz="4000" dirty="0" smtClean="0"/>
              <a:t>Невідкладна допомога при </a:t>
            </a:r>
            <a:r>
              <a:rPr lang="uk-UA" sz="4000" dirty="0" err="1" smtClean="0"/>
              <a:t>гіповолемічному</a:t>
            </a:r>
            <a:r>
              <a:rPr lang="uk-UA" sz="4000" dirty="0" smtClean="0"/>
              <a:t> </a:t>
            </a:r>
            <a:r>
              <a:rPr lang="uk-UA" sz="4000" dirty="0" err="1" smtClean="0"/>
              <a:t>шоці</a:t>
            </a:r>
            <a:r>
              <a:rPr lang="uk-UA" sz="4000" dirty="0" smtClean="0"/>
              <a:t>/тяжкому </a:t>
            </a:r>
            <a:r>
              <a:rPr lang="uk-UA" sz="4000" dirty="0" smtClean="0"/>
              <a:t>зневодненні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68617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1313" y="1"/>
            <a:ext cx="5529519" cy="64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96643" y="6292994"/>
            <a:ext cx="5159590" cy="565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6964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11F9E4-CDF3-8F44-A0A4-D3259F1C0F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sz="4000" dirty="0" smtClean="0"/>
              <a:t>Невідкладна допомога доношеному новонародженому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56472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12645" cy="673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4094" y="0"/>
            <a:ext cx="4551908" cy="579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94094" y="5791199"/>
            <a:ext cx="4551908" cy="8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94056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7666" y="1"/>
            <a:ext cx="5178896" cy="1699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7666" y="1699944"/>
            <a:ext cx="5285988" cy="400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37666" y="5707184"/>
            <a:ext cx="4811333" cy="130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8799444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35</Words>
  <Application>Microsoft Office PowerPoint</Application>
  <PresentationFormat>Произвольный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Посылка</vt:lpstr>
      <vt:lpstr>Невідкладна допомога при гіповолемічному шоці/тяжкому зневодненні.  Невідкладна допомога доношеному новонародженому.  Оцінка новонародженого за шкалою АПГАР. </vt:lpstr>
      <vt:lpstr>Невідкладна допомога при гіповолемічному шоці/тяжкому зневодненні</vt:lpstr>
      <vt:lpstr>Слайд 3</vt:lpstr>
      <vt:lpstr>Невідкладна допомога доношеному новонародженому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41</cp:revision>
  <dcterms:created xsi:type="dcterms:W3CDTF">2020-09-24T15:39:06Z</dcterms:created>
  <dcterms:modified xsi:type="dcterms:W3CDTF">2020-10-21T09:49:46Z</dcterms:modified>
</cp:coreProperties>
</file>