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60" r:id="rId3"/>
    <p:sldId id="262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000" dirty="0" smtClean="0"/>
              <a:t>Надання допомоги з пізньою </a:t>
            </a:r>
            <a:r>
              <a:rPr lang="uk-UA" sz="2000" dirty="0" err="1" smtClean="0"/>
              <a:t>спайковою</a:t>
            </a:r>
            <a:r>
              <a:rPr lang="uk-UA" sz="2000" dirty="0" smtClean="0"/>
              <a:t> кишковою непрохідністю. </a:t>
            </a: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14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D9043E-0E5E-8745-9298-C519FB7C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клініка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CC3F3EE-EB3D-ED40-9DE0-E410FF98A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err="1" smtClean="0"/>
              <a:t>Спайкова</a:t>
            </a:r>
            <a:r>
              <a:rPr lang="uk-UA" dirty="0" smtClean="0"/>
              <a:t> кишкова непрохідність - </a:t>
            </a:r>
            <a:r>
              <a:rPr lang="uk-UA" dirty="0" err="1" smtClean="0"/>
              <a:t>непрохідність</a:t>
            </a:r>
            <a:r>
              <a:rPr lang="uk-UA" dirty="0" smtClean="0"/>
              <a:t>, викликана спайками очеревини.</a:t>
            </a:r>
          </a:p>
          <a:p>
            <a:r>
              <a:rPr lang="uk-UA" dirty="0" smtClean="0"/>
              <a:t>Формування спайок очеревини пов'язано з процесом її загоєння після хірургічної травми. ! Наявність хірургічної операції в анамнезі.</a:t>
            </a:r>
          </a:p>
          <a:p>
            <a:r>
              <a:rPr lang="uk-UA" dirty="0" smtClean="0"/>
              <a:t>Важливою ознакою є здуття живота, яке набуває нерівномірний характер за рахунок переповнення сегмента кишки вище рівня перешкоди - симптом Валя, для якого типовими є асиметричне здуття живота, прощупується кишкова опуклість, видима оком перистальтика і чутний при перкусії тимпаніт.</a:t>
            </a:r>
            <a:endParaRPr lang="uk-UA" dirty="0" smtClean="0"/>
          </a:p>
          <a:p>
            <a:r>
              <a:rPr lang="uk-UA" dirty="0" smtClean="0"/>
              <a:t>В аналізі крові характерні лейкоцитоз з помірним зсувом лейкоцитарної формули вліво. Підвищується гематокрит. Відзначається наростання азоту, сечовини, </a:t>
            </a:r>
            <a:r>
              <a:rPr lang="uk-UA" dirty="0" err="1" smtClean="0"/>
              <a:t>креатиніну</a:t>
            </a:r>
            <a:r>
              <a:rPr lang="uk-UA" dirty="0" smtClean="0"/>
              <a:t>, </a:t>
            </a:r>
            <a:r>
              <a:rPr lang="uk-UA" dirty="0" err="1" smtClean="0"/>
              <a:t>гіпокаліємія</a:t>
            </a:r>
            <a:r>
              <a:rPr lang="uk-UA" dirty="0" smtClean="0"/>
              <a:t>, </a:t>
            </a:r>
            <a:r>
              <a:rPr lang="uk-UA" dirty="0" err="1" smtClean="0"/>
              <a:t>гіпонатріємія</a:t>
            </a:r>
            <a:r>
              <a:rPr lang="uk-UA" dirty="0" smtClean="0"/>
              <a:t>, </a:t>
            </a:r>
            <a:r>
              <a:rPr lang="uk-UA" dirty="0" err="1" smtClean="0"/>
              <a:t>гіпопротеїнемія</a:t>
            </a:r>
            <a:r>
              <a:rPr lang="uk-UA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069639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088" y="1404938"/>
            <a:ext cx="69818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128</Words>
  <Application>Microsoft Office PowerPoint</Application>
  <PresentationFormat>Произвольный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Посылка</vt:lpstr>
      <vt:lpstr>Надання допомоги з пізньою спайковою кишковою непрохідністю. </vt:lpstr>
      <vt:lpstr>клініка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42</cp:revision>
  <dcterms:created xsi:type="dcterms:W3CDTF">2020-09-24T15:39:06Z</dcterms:created>
  <dcterms:modified xsi:type="dcterms:W3CDTF">2020-10-21T10:06:17Z</dcterms:modified>
</cp:coreProperties>
</file>