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5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76"/>
  </p:normalViewPr>
  <p:slideViewPr>
    <p:cSldViewPr snapToGrid="0" snapToObjects="1">
      <p:cViewPr varScale="1">
        <p:scale>
          <a:sx n="116" d="100"/>
          <a:sy n="116" d="100"/>
        </p:scale>
        <p:origin x="-35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C55D848-D966-1046-B2FF-DFFD055BD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765126"/>
          </a:xfrm>
        </p:spPr>
        <p:txBody>
          <a:bodyPr>
            <a:noAutofit/>
          </a:bodyPr>
          <a:lstStyle/>
          <a:p>
            <a:pPr hangingPunct="0"/>
            <a:r>
              <a:rPr lang="uk-UA" sz="2000" dirty="0" smtClean="0"/>
              <a:t>Особливості збору анамнезу у пацієнтів</a:t>
            </a:r>
            <a:r>
              <a:rPr lang="uk-UA" sz="2000" b="1" dirty="0" smtClean="0"/>
              <a:t> Стандартизований пацієнт</a:t>
            </a:r>
            <a:r>
              <a:rPr lang="uk-UA" sz="2000" b="1" dirty="0" smtClean="0"/>
              <a:t/>
            </a:r>
            <a:br>
              <a:rPr lang="uk-UA" sz="2000" b="1" dirty="0" smtClean="0"/>
            </a:br>
            <a:endParaRPr lang="uk-UA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949146" y="494270"/>
            <a:ext cx="82955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hangingPunct="0"/>
            <a:r>
              <a:rPr lang="ru-RU" b="1" dirty="0" smtClean="0"/>
              <a:t>МІНІСТЕРСТВО ОХОРОНИ ЗДОРОВ’Я УКРАЇНИ</a:t>
            </a:r>
            <a:endParaRPr lang="uk-UA" b="1" dirty="0" smtClean="0"/>
          </a:p>
          <a:p>
            <a:pPr algn="r" hangingPunct="0"/>
            <a:r>
              <a:rPr lang="ru-RU" b="1" dirty="0" smtClean="0"/>
              <a:t>ОДЕСЬКИЙ НАЦІОНАЛЬНИЙ МЕДИЧНИЙ УНІВЕРСИТЕТ</a:t>
            </a:r>
          </a:p>
          <a:p>
            <a:pPr algn="r" hangingPunct="0"/>
            <a:r>
              <a:rPr lang="ru-RU" b="1" dirty="0" smtClean="0"/>
              <a:t>Кафедра </a:t>
            </a:r>
            <a:r>
              <a:rPr lang="ru-RU" b="1" dirty="0" err="1" smtClean="0"/>
              <a:t>роботизованої</a:t>
            </a:r>
            <a:r>
              <a:rPr lang="ru-RU" b="1" dirty="0" smtClean="0"/>
              <a:t> та </a:t>
            </a:r>
            <a:r>
              <a:rPr lang="ru-RU" b="1" dirty="0" err="1" smtClean="0"/>
              <a:t>ендоскопічної</a:t>
            </a:r>
            <a:r>
              <a:rPr lang="ru-RU" b="1" dirty="0" smtClean="0"/>
              <a:t> </a:t>
            </a:r>
            <a:r>
              <a:rPr lang="ru-RU" b="1" dirty="0" err="1" smtClean="0"/>
              <a:t>хірургії</a:t>
            </a:r>
            <a:endParaRPr lang="uk-UA" b="1" dirty="0" smtClean="0"/>
          </a:p>
          <a:p>
            <a:pPr algn="r" hangingPunct="0"/>
            <a:r>
              <a:rPr lang="ru-RU" b="1" dirty="0" smtClean="0"/>
              <a:t>Цикл Симуляційної </a:t>
            </a:r>
            <a:r>
              <a:rPr lang="ru-RU" b="1" dirty="0" err="1" smtClean="0"/>
              <a:t>медицини</a:t>
            </a:r>
            <a:endParaRPr lang="uk-UA" b="1" dirty="0" smtClean="0"/>
          </a:p>
          <a:p>
            <a:pPr algn="r"/>
            <a:endParaRPr lang="uk-UA" b="1" dirty="0"/>
          </a:p>
        </p:txBody>
      </p:sp>
      <p:sp>
        <p:nvSpPr>
          <p:cNvPr id="5" name="Подзаголовок 2">
            <a:extLst>
              <a:ext uri="{FF2B5EF4-FFF2-40B4-BE49-F238E27FC236}">
                <a16:creationId xmlns="" xmlns:a16="http://schemas.microsoft.com/office/drawing/2014/main" id="{E5871657-079F-5C47-BBFC-A77A9979A3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Тема 16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67427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77FF2BC-339B-794F-A6C6-3BB9AFBB7A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АКУШЕРСТВО </a:t>
            </a:r>
            <a:r>
              <a:rPr lang="ru-RU" dirty="0" smtClean="0"/>
              <a:t>та </a:t>
            </a:r>
            <a:r>
              <a:rPr lang="ru-RU" dirty="0" err="1" smtClean="0"/>
              <a:t>ГіНЕКОЛОГіЯ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28333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629275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" y="3648075"/>
            <a:ext cx="5591175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0" y="0"/>
            <a:ext cx="559117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0" y="1209675"/>
            <a:ext cx="5648325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19800" y="3429000"/>
            <a:ext cx="5667375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276253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686425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228975"/>
            <a:ext cx="5686425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2822" y="1"/>
            <a:ext cx="4959178" cy="3631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62725" y="3629025"/>
            <a:ext cx="5629275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239265" cy="3284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358589"/>
            <a:ext cx="541972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492064"/>
            <a:ext cx="5743575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00825" y="0"/>
            <a:ext cx="5591175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00825" y="3525021"/>
            <a:ext cx="5591175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62725" y="5770863"/>
            <a:ext cx="562927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77FF2BC-339B-794F-A6C6-3BB9AFBB7A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ВНУТРішНЯ</a:t>
            </a:r>
            <a:r>
              <a:rPr lang="ru-RU" dirty="0" smtClean="0"/>
              <a:t> </a:t>
            </a:r>
            <a:r>
              <a:rPr lang="ru-RU" dirty="0" smtClean="0"/>
              <a:t>МЕДИЦИНА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28333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77FF2BC-339B-794F-A6C6-3BB9AFBB7A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ОФТАЛЬМОЛОГіЯ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28333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43288" y="661988"/>
            <a:ext cx="5305425" cy="553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77FF2BC-339B-794F-A6C6-3BB9AFBB7A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ТЕРАПіЯ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28333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00413" y="928688"/>
            <a:ext cx="5591175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90863" y="700088"/>
            <a:ext cx="6010275" cy="545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77FF2BC-339B-794F-A6C6-3BB9AFBB7A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ХіРУРГіЯ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28333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746" y="253987"/>
            <a:ext cx="4962525" cy="599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253987"/>
            <a:ext cx="4905375" cy="627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4102" y="0"/>
            <a:ext cx="46005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0730" y="923925"/>
            <a:ext cx="5172075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9135" y="0"/>
            <a:ext cx="503872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53885" y="1895475"/>
            <a:ext cx="5133975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8063" y="342514"/>
            <a:ext cx="5095875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00413" y="2923789"/>
            <a:ext cx="5343525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77FF2BC-339B-794F-A6C6-3BB9AFBB7A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ЛОР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283338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373" y="947351"/>
            <a:ext cx="5114925" cy="46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70618" y="510103"/>
            <a:ext cx="4981575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8218" y="2196028"/>
            <a:ext cx="5133975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438</TotalTime>
  <Words>34</Words>
  <Application>Microsoft Office PowerPoint</Application>
  <PresentationFormat>Произвольный</PresentationFormat>
  <Paragraphs>12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Посылка</vt:lpstr>
      <vt:lpstr>Особливості збору анамнезу у пацієнтів Стандартизований пацієнт </vt:lpstr>
      <vt:lpstr>АКУШЕРСТВО та ГіНЕКОЛОГіЯ</vt:lpstr>
      <vt:lpstr>Слайд 3</vt:lpstr>
      <vt:lpstr>Слайд 4</vt:lpstr>
      <vt:lpstr>Слайд 5</vt:lpstr>
      <vt:lpstr>ВНУТРішНЯ МЕДИЦИНА</vt:lpstr>
      <vt:lpstr>ОФТАЛЬМОЛОГіЯ</vt:lpstr>
      <vt:lpstr>Слайд 8</vt:lpstr>
      <vt:lpstr>ТЕРАПіЯ</vt:lpstr>
      <vt:lpstr>Слайд 10</vt:lpstr>
      <vt:lpstr>Слайд 11</vt:lpstr>
      <vt:lpstr>ХіРУРГіЯ</vt:lpstr>
      <vt:lpstr>Слайд 13</vt:lpstr>
      <vt:lpstr>Слайд 14</vt:lpstr>
      <vt:lpstr>Слайд 15</vt:lpstr>
      <vt:lpstr>ЛОР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Базовая поддержка жизнедеятельности</dc:title>
  <dc:creator>Microsoft Office User</dc:creator>
  <cp:lastModifiedBy>e030188pmp</cp:lastModifiedBy>
  <cp:revision>48</cp:revision>
  <dcterms:created xsi:type="dcterms:W3CDTF">2020-09-24T15:39:06Z</dcterms:created>
  <dcterms:modified xsi:type="dcterms:W3CDTF">2020-10-21T10:37:56Z</dcterms:modified>
</cp:coreProperties>
</file>