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1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2192000" cy="6381750"/>
          </a:xfrm>
          <a:custGeom>
            <a:avLst/>
            <a:gdLst/>
            <a:ahLst/>
            <a:cxnLst/>
            <a:rect l="l" t="t" r="r" b="b"/>
            <a:pathLst>
              <a:path w="12192000" h="6381750">
                <a:moveTo>
                  <a:pt x="12192000" y="470027"/>
                </a:moveTo>
                <a:lnTo>
                  <a:pt x="11709273" y="470027"/>
                </a:lnTo>
                <a:lnTo>
                  <a:pt x="11709273" y="6381636"/>
                </a:lnTo>
                <a:lnTo>
                  <a:pt x="12192000" y="6381636"/>
                </a:lnTo>
                <a:lnTo>
                  <a:pt x="12192000" y="470027"/>
                </a:lnTo>
                <a:close/>
              </a:path>
              <a:path w="12192000" h="6381750">
                <a:moveTo>
                  <a:pt x="12192000" y="0"/>
                </a:moveTo>
                <a:lnTo>
                  <a:pt x="0" y="0"/>
                </a:lnTo>
                <a:lnTo>
                  <a:pt x="0" y="469900"/>
                </a:lnTo>
                <a:lnTo>
                  <a:pt x="0" y="6381750"/>
                </a:lnTo>
                <a:lnTo>
                  <a:pt x="476377" y="6381750"/>
                </a:lnTo>
                <a:lnTo>
                  <a:pt x="476377" y="469900"/>
                </a:lnTo>
                <a:lnTo>
                  <a:pt x="12192000" y="4699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685800" y="0"/>
                </a:moveTo>
                <a:lnTo>
                  <a:pt x="0" y="0"/>
                </a:lnTo>
                <a:lnTo>
                  <a:pt x="0" y="1143000"/>
                </a:lnTo>
                <a:lnTo>
                  <a:pt x="685800" y="1143000"/>
                </a:lnTo>
                <a:lnTo>
                  <a:pt x="685800" y="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7905" y="694626"/>
            <a:ext cx="7822565" cy="849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EBEBEB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667000"/>
            <a:ext cx="4191000" cy="419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895600"/>
            <a:ext cx="2362200" cy="2362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10600" y="5867400"/>
            <a:ext cx="990600" cy="990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001000" y="9525"/>
            <a:ext cx="1600200" cy="1600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502142" y="1519047"/>
            <a:ext cx="3288029" cy="768350"/>
          </a:xfrm>
          <a:custGeom>
            <a:avLst/>
            <a:gdLst/>
            <a:ahLst/>
            <a:cxnLst/>
            <a:rect l="l" t="t" r="r" b="b"/>
            <a:pathLst>
              <a:path w="3288029" h="768350">
                <a:moveTo>
                  <a:pt x="3226307" y="0"/>
                </a:moveTo>
                <a:lnTo>
                  <a:pt x="2909951" y="104775"/>
                </a:lnTo>
                <a:lnTo>
                  <a:pt x="2591054" y="200660"/>
                </a:lnTo>
                <a:lnTo>
                  <a:pt x="2485643" y="229997"/>
                </a:lnTo>
                <a:lnTo>
                  <a:pt x="2271522" y="287274"/>
                </a:lnTo>
                <a:lnTo>
                  <a:pt x="2059812" y="340487"/>
                </a:lnTo>
                <a:lnTo>
                  <a:pt x="1954656" y="365760"/>
                </a:lnTo>
                <a:lnTo>
                  <a:pt x="1639697" y="436244"/>
                </a:lnTo>
                <a:lnTo>
                  <a:pt x="1330071" y="498855"/>
                </a:lnTo>
                <a:lnTo>
                  <a:pt x="1127378" y="536828"/>
                </a:lnTo>
                <a:lnTo>
                  <a:pt x="829309" y="588517"/>
                </a:lnTo>
                <a:lnTo>
                  <a:pt x="447928" y="646811"/>
                </a:lnTo>
                <a:lnTo>
                  <a:pt x="174751" y="683894"/>
                </a:lnTo>
                <a:lnTo>
                  <a:pt x="0" y="705103"/>
                </a:lnTo>
                <a:lnTo>
                  <a:pt x="9701" y="720494"/>
                </a:lnTo>
                <a:lnTo>
                  <a:pt x="29342" y="751181"/>
                </a:lnTo>
                <a:lnTo>
                  <a:pt x="39115" y="766572"/>
                </a:lnTo>
                <a:lnTo>
                  <a:pt x="66166" y="767349"/>
                </a:lnTo>
                <a:lnTo>
                  <a:pt x="95131" y="767793"/>
                </a:lnTo>
                <a:lnTo>
                  <a:pt x="125954" y="767911"/>
                </a:lnTo>
                <a:lnTo>
                  <a:pt x="192949" y="767195"/>
                </a:lnTo>
                <a:lnTo>
                  <a:pt x="305973" y="763849"/>
                </a:lnTo>
                <a:lnTo>
                  <a:pt x="477701" y="755441"/>
                </a:lnTo>
                <a:lnTo>
                  <a:pt x="773052" y="735284"/>
                </a:lnTo>
                <a:lnTo>
                  <a:pt x="1336019" y="685315"/>
                </a:lnTo>
                <a:lnTo>
                  <a:pt x="2059023" y="606988"/>
                </a:lnTo>
                <a:lnTo>
                  <a:pt x="2689041" y="527362"/>
                </a:lnTo>
                <a:lnTo>
                  <a:pt x="3038251" y="477217"/>
                </a:lnTo>
                <a:lnTo>
                  <a:pt x="3250138" y="443265"/>
                </a:lnTo>
                <a:lnTo>
                  <a:pt x="3288029" y="436752"/>
                </a:lnTo>
                <a:lnTo>
                  <a:pt x="3280235" y="379771"/>
                </a:lnTo>
                <a:lnTo>
                  <a:pt x="3273959" y="334487"/>
                </a:lnTo>
                <a:lnTo>
                  <a:pt x="3264862" y="270500"/>
                </a:lnTo>
                <a:lnTo>
                  <a:pt x="3252759" y="189298"/>
                </a:lnTo>
                <a:lnTo>
                  <a:pt x="3249394" y="166333"/>
                </a:lnTo>
                <a:lnTo>
                  <a:pt x="3245343" y="138048"/>
                </a:lnTo>
                <a:lnTo>
                  <a:pt x="3240328" y="102315"/>
                </a:lnTo>
                <a:lnTo>
                  <a:pt x="3234075" y="57008"/>
                </a:lnTo>
                <a:lnTo>
                  <a:pt x="3226307" y="0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57200" y="1866900"/>
            <a:ext cx="11277600" cy="4533900"/>
          </a:xfrm>
          <a:custGeom>
            <a:avLst/>
            <a:gdLst/>
            <a:ahLst/>
            <a:cxnLst/>
            <a:rect l="l" t="t" r="r" b="b"/>
            <a:pathLst>
              <a:path w="11277600" h="4533900">
                <a:moveTo>
                  <a:pt x="0" y="0"/>
                </a:moveTo>
                <a:lnTo>
                  <a:pt x="0" y="4533900"/>
                </a:lnTo>
                <a:lnTo>
                  <a:pt x="11277600" y="4533900"/>
                </a:lnTo>
                <a:lnTo>
                  <a:pt x="11277600" y="400050"/>
                </a:lnTo>
                <a:lnTo>
                  <a:pt x="6013450" y="400050"/>
                </a:lnTo>
                <a:lnTo>
                  <a:pt x="5546725" y="398399"/>
                </a:lnTo>
                <a:lnTo>
                  <a:pt x="4648200" y="381000"/>
                </a:lnTo>
                <a:lnTo>
                  <a:pt x="4006850" y="357124"/>
                </a:lnTo>
                <a:lnTo>
                  <a:pt x="3205226" y="314325"/>
                </a:lnTo>
                <a:lnTo>
                  <a:pt x="2471674" y="265049"/>
                </a:lnTo>
                <a:lnTo>
                  <a:pt x="2131949" y="238125"/>
                </a:lnTo>
                <a:lnTo>
                  <a:pt x="1519301" y="180975"/>
                </a:lnTo>
                <a:lnTo>
                  <a:pt x="773112" y="99949"/>
                </a:lnTo>
                <a:lnTo>
                  <a:pt x="403225" y="55499"/>
                </a:lnTo>
                <a:lnTo>
                  <a:pt x="0" y="0"/>
                </a:lnTo>
                <a:close/>
              </a:path>
              <a:path w="11277600" h="4533900">
                <a:moveTo>
                  <a:pt x="11277600" y="1524"/>
                </a:moveTo>
                <a:lnTo>
                  <a:pt x="10510901" y="115824"/>
                </a:lnTo>
                <a:lnTo>
                  <a:pt x="9740900" y="209550"/>
                </a:lnTo>
                <a:lnTo>
                  <a:pt x="9486900" y="234950"/>
                </a:lnTo>
                <a:lnTo>
                  <a:pt x="8974201" y="280924"/>
                </a:lnTo>
                <a:lnTo>
                  <a:pt x="8467725" y="319024"/>
                </a:lnTo>
                <a:lnTo>
                  <a:pt x="8215249" y="334899"/>
                </a:lnTo>
                <a:lnTo>
                  <a:pt x="7465949" y="371475"/>
                </a:lnTo>
                <a:lnTo>
                  <a:pt x="6731000" y="392049"/>
                </a:lnTo>
                <a:lnTo>
                  <a:pt x="6013450" y="400050"/>
                </a:lnTo>
                <a:lnTo>
                  <a:pt x="11277600" y="400050"/>
                </a:lnTo>
                <a:lnTo>
                  <a:pt x="11277600" y="1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3A2F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3A2F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3A2F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667000"/>
            <a:ext cx="4191000" cy="4191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895600"/>
            <a:ext cx="2362200" cy="2362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10600" y="5867400"/>
            <a:ext cx="990600" cy="9906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001000" y="9525"/>
            <a:ext cx="1600200" cy="1600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502142" y="1519047"/>
            <a:ext cx="3288029" cy="768350"/>
          </a:xfrm>
          <a:custGeom>
            <a:avLst/>
            <a:gdLst/>
            <a:ahLst/>
            <a:cxnLst/>
            <a:rect l="l" t="t" r="r" b="b"/>
            <a:pathLst>
              <a:path w="3288029" h="768350">
                <a:moveTo>
                  <a:pt x="3226307" y="0"/>
                </a:moveTo>
                <a:lnTo>
                  <a:pt x="2909951" y="104775"/>
                </a:lnTo>
                <a:lnTo>
                  <a:pt x="2591054" y="200660"/>
                </a:lnTo>
                <a:lnTo>
                  <a:pt x="2485643" y="229997"/>
                </a:lnTo>
                <a:lnTo>
                  <a:pt x="2271522" y="287274"/>
                </a:lnTo>
                <a:lnTo>
                  <a:pt x="2059812" y="340487"/>
                </a:lnTo>
                <a:lnTo>
                  <a:pt x="1954656" y="365760"/>
                </a:lnTo>
                <a:lnTo>
                  <a:pt x="1639697" y="436244"/>
                </a:lnTo>
                <a:lnTo>
                  <a:pt x="1330071" y="498855"/>
                </a:lnTo>
                <a:lnTo>
                  <a:pt x="1127378" y="536828"/>
                </a:lnTo>
                <a:lnTo>
                  <a:pt x="829309" y="588517"/>
                </a:lnTo>
                <a:lnTo>
                  <a:pt x="447928" y="646811"/>
                </a:lnTo>
                <a:lnTo>
                  <a:pt x="174751" y="683894"/>
                </a:lnTo>
                <a:lnTo>
                  <a:pt x="0" y="705103"/>
                </a:lnTo>
                <a:lnTo>
                  <a:pt x="9701" y="720494"/>
                </a:lnTo>
                <a:lnTo>
                  <a:pt x="29342" y="751181"/>
                </a:lnTo>
                <a:lnTo>
                  <a:pt x="39115" y="766572"/>
                </a:lnTo>
                <a:lnTo>
                  <a:pt x="66166" y="767349"/>
                </a:lnTo>
                <a:lnTo>
                  <a:pt x="95131" y="767793"/>
                </a:lnTo>
                <a:lnTo>
                  <a:pt x="125954" y="767911"/>
                </a:lnTo>
                <a:lnTo>
                  <a:pt x="192949" y="767195"/>
                </a:lnTo>
                <a:lnTo>
                  <a:pt x="305973" y="763849"/>
                </a:lnTo>
                <a:lnTo>
                  <a:pt x="477701" y="755441"/>
                </a:lnTo>
                <a:lnTo>
                  <a:pt x="773052" y="735284"/>
                </a:lnTo>
                <a:lnTo>
                  <a:pt x="1336019" y="685315"/>
                </a:lnTo>
                <a:lnTo>
                  <a:pt x="2059023" y="606988"/>
                </a:lnTo>
                <a:lnTo>
                  <a:pt x="2689041" y="527362"/>
                </a:lnTo>
                <a:lnTo>
                  <a:pt x="3038251" y="477217"/>
                </a:lnTo>
                <a:lnTo>
                  <a:pt x="3250138" y="443265"/>
                </a:lnTo>
                <a:lnTo>
                  <a:pt x="3288029" y="436752"/>
                </a:lnTo>
                <a:lnTo>
                  <a:pt x="3280235" y="379771"/>
                </a:lnTo>
                <a:lnTo>
                  <a:pt x="3273959" y="334487"/>
                </a:lnTo>
                <a:lnTo>
                  <a:pt x="3264862" y="270500"/>
                </a:lnTo>
                <a:lnTo>
                  <a:pt x="3252759" y="189298"/>
                </a:lnTo>
                <a:lnTo>
                  <a:pt x="3249394" y="166333"/>
                </a:lnTo>
                <a:lnTo>
                  <a:pt x="3245343" y="138048"/>
                </a:lnTo>
                <a:lnTo>
                  <a:pt x="3240328" y="102315"/>
                </a:lnTo>
                <a:lnTo>
                  <a:pt x="3234075" y="57008"/>
                </a:lnTo>
                <a:lnTo>
                  <a:pt x="3226307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57200" y="1866900"/>
            <a:ext cx="11277600" cy="4533900"/>
          </a:xfrm>
          <a:custGeom>
            <a:avLst/>
            <a:gdLst/>
            <a:ahLst/>
            <a:cxnLst/>
            <a:rect l="l" t="t" r="r" b="b"/>
            <a:pathLst>
              <a:path w="11277600" h="4533900">
                <a:moveTo>
                  <a:pt x="0" y="0"/>
                </a:moveTo>
                <a:lnTo>
                  <a:pt x="0" y="4533900"/>
                </a:lnTo>
                <a:lnTo>
                  <a:pt x="11277600" y="4533900"/>
                </a:lnTo>
                <a:lnTo>
                  <a:pt x="11277600" y="400050"/>
                </a:lnTo>
                <a:lnTo>
                  <a:pt x="6013450" y="400050"/>
                </a:lnTo>
                <a:lnTo>
                  <a:pt x="5546725" y="398399"/>
                </a:lnTo>
                <a:lnTo>
                  <a:pt x="4648200" y="381000"/>
                </a:lnTo>
                <a:lnTo>
                  <a:pt x="4006850" y="357124"/>
                </a:lnTo>
                <a:lnTo>
                  <a:pt x="3205226" y="314325"/>
                </a:lnTo>
                <a:lnTo>
                  <a:pt x="2471674" y="265049"/>
                </a:lnTo>
                <a:lnTo>
                  <a:pt x="2131949" y="238125"/>
                </a:lnTo>
                <a:lnTo>
                  <a:pt x="1519301" y="180975"/>
                </a:lnTo>
                <a:lnTo>
                  <a:pt x="773112" y="99949"/>
                </a:lnTo>
                <a:lnTo>
                  <a:pt x="403225" y="55499"/>
                </a:lnTo>
                <a:lnTo>
                  <a:pt x="0" y="0"/>
                </a:lnTo>
                <a:close/>
              </a:path>
              <a:path w="11277600" h="4533900">
                <a:moveTo>
                  <a:pt x="11277600" y="1524"/>
                </a:moveTo>
                <a:lnTo>
                  <a:pt x="10510901" y="115824"/>
                </a:lnTo>
                <a:lnTo>
                  <a:pt x="9740900" y="209550"/>
                </a:lnTo>
                <a:lnTo>
                  <a:pt x="9486900" y="234950"/>
                </a:lnTo>
                <a:lnTo>
                  <a:pt x="8974201" y="280924"/>
                </a:lnTo>
                <a:lnTo>
                  <a:pt x="8467725" y="319024"/>
                </a:lnTo>
                <a:lnTo>
                  <a:pt x="8215249" y="334899"/>
                </a:lnTo>
                <a:lnTo>
                  <a:pt x="7465949" y="371475"/>
                </a:lnTo>
                <a:lnTo>
                  <a:pt x="6731000" y="392049"/>
                </a:lnTo>
                <a:lnTo>
                  <a:pt x="6013450" y="400050"/>
                </a:lnTo>
                <a:lnTo>
                  <a:pt x="11277600" y="400050"/>
                </a:lnTo>
                <a:lnTo>
                  <a:pt x="11277600" y="15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0397" y="1851342"/>
            <a:ext cx="10911205" cy="2499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3A2F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25.png"/><Relationship Id="rId4" Type="http://schemas.openxmlformats.org/officeDocument/2006/relationships/image" Target="../media/image12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A9D525-2536-894E-9B9E-60704D201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Ministry of health of Ukraine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Odessa National Medical University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	Department of Robotic and Endoscopic Surgery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Simulation medicine cycle </a:t>
            </a: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tr-TR" b="1" i="0" dirty="0">
                <a:solidFill>
                  <a:schemeClr val="accent1"/>
                </a:solidFill>
                <a:effectLst/>
                <a:latin typeface="Linux Libertine"/>
              </a:rPr>
              <a:t/>
            </a:r>
            <a:br>
              <a:rPr lang="tr-TR" b="1" i="0" dirty="0">
                <a:solidFill>
                  <a:schemeClr val="accent1"/>
                </a:solidFill>
                <a:effectLst/>
                <a:latin typeface="Linux Libertine"/>
              </a:rPr>
            </a:b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Topic2</a:t>
            </a:r>
            <a:endParaRPr lang="ru-RU" dirty="0" smtClean="0"/>
          </a:p>
          <a:p>
            <a:r>
              <a:rPr lang="en-US" dirty="0" smtClean="0"/>
              <a:t>Emergency care for anaphylaxis in adults and children of all ages. Emergency care for hypoglycemia in adults and children of all ages. 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48016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480" dirty="0"/>
              <a:t>EMERGENCY </a:t>
            </a:r>
            <a:r>
              <a:rPr spc="459" dirty="0"/>
              <a:t>CARE</a:t>
            </a:r>
            <a:r>
              <a:rPr spc="-770" dirty="0"/>
              <a:t> </a:t>
            </a:r>
            <a:r>
              <a:rPr spc="335" dirty="0"/>
              <a:t>FOR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7905" y="1524571"/>
            <a:ext cx="7902575" cy="16700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6459"/>
              </a:lnSpc>
              <a:spcBef>
                <a:spcPts val="340"/>
              </a:spcBef>
            </a:pPr>
            <a:r>
              <a:rPr sz="5400" spc="215" dirty="0">
                <a:solidFill>
                  <a:srgbClr val="EBEBEB"/>
                </a:solidFill>
                <a:latin typeface="Trebuchet MS"/>
                <a:cs typeface="Trebuchet MS"/>
              </a:rPr>
              <a:t>ANYPHYLAXIS </a:t>
            </a:r>
            <a:r>
              <a:rPr sz="5400" spc="229" dirty="0">
                <a:solidFill>
                  <a:srgbClr val="EBEBEB"/>
                </a:solidFill>
                <a:latin typeface="Trebuchet MS"/>
                <a:cs typeface="Trebuchet MS"/>
              </a:rPr>
              <a:t>IN</a:t>
            </a:r>
            <a:r>
              <a:rPr sz="5400" spc="-530" dirty="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sz="5400" spc="55" dirty="0">
                <a:solidFill>
                  <a:srgbClr val="EBEBEB"/>
                </a:solidFill>
                <a:latin typeface="Trebuchet MS"/>
                <a:cs typeface="Trebuchet MS"/>
              </a:rPr>
              <a:t>ADULTS  </a:t>
            </a:r>
            <a:r>
              <a:rPr sz="5400" spc="575" dirty="0">
                <a:solidFill>
                  <a:srgbClr val="EBEBEB"/>
                </a:solidFill>
                <a:latin typeface="Trebuchet MS"/>
                <a:cs typeface="Trebuchet MS"/>
              </a:rPr>
              <a:t>AND</a:t>
            </a:r>
            <a:r>
              <a:rPr sz="5400" spc="185" dirty="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sz="5400" spc="295" dirty="0">
                <a:solidFill>
                  <a:srgbClr val="EBEBEB"/>
                </a:solidFill>
                <a:latin typeface="Trebuchet MS"/>
                <a:cs typeface="Trebuchet MS"/>
              </a:rPr>
              <a:t>CHILDREN</a:t>
            </a:r>
            <a:endParaRPr sz="5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4757" y="1032255"/>
            <a:ext cx="531431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90" dirty="0">
                <a:solidFill>
                  <a:srgbClr val="FFFFFF"/>
                </a:solidFill>
              </a:rPr>
              <a:t>WHAT </a:t>
            </a:r>
            <a:r>
              <a:rPr sz="3600" spc="-65" dirty="0">
                <a:solidFill>
                  <a:srgbClr val="FFFFFF"/>
                </a:solidFill>
              </a:rPr>
              <a:t>IS </a:t>
            </a:r>
            <a:r>
              <a:rPr sz="3600" spc="190" dirty="0">
                <a:solidFill>
                  <a:srgbClr val="FFFFFF"/>
                </a:solidFill>
              </a:rPr>
              <a:t>ANAPHYLAXIS</a:t>
            </a:r>
            <a:r>
              <a:rPr sz="3600" spc="-235" dirty="0">
                <a:solidFill>
                  <a:srgbClr val="FFFFFF"/>
                </a:solidFill>
              </a:rPr>
              <a:t> </a:t>
            </a:r>
            <a:r>
              <a:rPr sz="3600" spc="805" dirty="0">
                <a:solidFill>
                  <a:srgbClr val="FFFFFF"/>
                </a:solidFill>
              </a:rPr>
              <a:t>?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234757" y="2630741"/>
            <a:ext cx="8566150" cy="11303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5080" indent="-343535">
              <a:lnSpc>
                <a:spcPct val="100800"/>
              </a:lnSpc>
              <a:spcBef>
                <a:spcPts val="85"/>
              </a:spcBef>
              <a:tabLst>
                <a:tab pos="355600" algn="l"/>
              </a:tabLst>
            </a:pPr>
            <a:r>
              <a:rPr sz="1400" spc="270" dirty="0">
                <a:solidFill>
                  <a:srgbClr val="B31166"/>
                </a:solidFill>
                <a:latin typeface="Arial"/>
                <a:cs typeface="Arial"/>
              </a:rPr>
              <a:t>	</a:t>
            </a:r>
            <a:r>
              <a:rPr sz="1800" spc="-70" dirty="0">
                <a:solidFill>
                  <a:srgbClr val="FFFFFF"/>
                </a:solidFill>
                <a:latin typeface="Trebuchet MS"/>
                <a:cs typeface="Trebuchet MS"/>
              </a:rPr>
              <a:t>It’s</a:t>
            </a:r>
            <a:r>
              <a:rPr sz="18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rebuchet MS"/>
                <a:cs typeface="Trebuchet MS"/>
              </a:rPr>
              <a:t>manifestation</a:t>
            </a:r>
            <a:r>
              <a:rPr sz="18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114" dirty="0">
                <a:solidFill>
                  <a:srgbClr val="FFFFFF"/>
                </a:solidFill>
                <a:latin typeface="Trebuchet MS"/>
                <a:cs typeface="Trebuchet MS"/>
              </a:rPr>
              <a:t>immediate</a:t>
            </a:r>
            <a:r>
              <a:rPr sz="18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rebuchet MS"/>
                <a:cs typeface="Trebuchet MS"/>
              </a:rPr>
              <a:t>hypersensitivity</a:t>
            </a:r>
            <a:r>
              <a:rPr sz="18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Trebuchet MS"/>
                <a:cs typeface="Trebuchet MS"/>
              </a:rPr>
              <a:t>type</a:t>
            </a:r>
            <a:r>
              <a:rPr sz="18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90" dirty="0">
                <a:solidFill>
                  <a:srgbClr val="FFFFFF"/>
                </a:solidFill>
                <a:latin typeface="Trebuchet MS"/>
                <a:cs typeface="Trebuchet MS"/>
              </a:rPr>
              <a:t>reaction</a:t>
            </a:r>
            <a:r>
              <a:rPr sz="1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Trebuchet MS"/>
                <a:cs typeface="Trebuchet MS"/>
              </a:rPr>
              <a:t>which  </a:t>
            </a:r>
            <a:r>
              <a:rPr sz="1800" spc="100" dirty="0">
                <a:solidFill>
                  <a:srgbClr val="FFFFFF"/>
                </a:solidFill>
                <a:latin typeface="Trebuchet MS"/>
                <a:cs typeface="Trebuchet MS"/>
              </a:rPr>
              <a:t>exposure</a:t>
            </a:r>
            <a:r>
              <a:rPr sz="1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rebuchet MS"/>
                <a:cs typeface="Trebuchet MS"/>
              </a:rPr>
              <a:t>sensitised</a:t>
            </a:r>
            <a:r>
              <a:rPr sz="1800" spc="-2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rebuchet MS"/>
                <a:cs typeface="Trebuchet MS"/>
              </a:rPr>
              <a:t>individual</a:t>
            </a:r>
            <a:r>
              <a:rPr sz="18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90" dirty="0">
                <a:solidFill>
                  <a:srgbClr val="FFFFFF"/>
                </a:solidFill>
                <a:latin typeface="Trebuchet MS"/>
                <a:cs typeface="Trebuchet MS"/>
              </a:rPr>
              <a:t>specific</a:t>
            </a:r>
            <a:r>
              <a:rPr sz="1800" spc="-2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114" dirty="0">
                <a:solidFill>
                  <a:srgbClr val="FFFFFF"/>
                </a:solidFill>
                <a:latin typeface="Trebuchet MS"/>
                <a:cs typeface="Trebuchet MS"/>
              </a:rPr>
              <a:t>antigen</a:t>
            </a:r>
            <a:r>
              <a:rPr sz="1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Trebuchet MS"/>
                <a:cs typeface="Trebuchet MS"/>
              </a:rPr>
              <a:t>would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rebuchet MS"/>
                <a:cs typeface="Trebuchet MS"/>
              </a:rPr>
              <a:t>results</a:t>
            </a:r>
            <a:r>
              <a:rPr sz="18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rebuchet MS"/>
                <a:cs typeface="Trebuchet MS"/>
              </a:rPr>
              <a:t>life  </a:t>
            </a:r>
            <a:r>
              <a:rPr sz="1800" spc="70" dirty="0">
                <a:solidFill>
                  <a:srgbClr val="FFFFFF"/>
                </a:solidFill>
                <a:latin typeface="Trebuchet MS"/>
                <a:cs typeface="Trebuchet MS"/>
              </a:rPr>
              <a:t>threatning</a:t>
            </a:r>
            <a:r>
              <a:rPr sz="18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rebuchet MS"/>
                <a:cs typeface="Trebuchet MS"/>
              </a:rPr>
              <a:t>respiratory</a:t>
            </a:r>
            <a:r>
              <a:rPr sz="18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rebuchet MS"/>
                <a:cs typeface="Trebuchet MS"/>
              </a:rPr>
              <a:t>distress,</a:t>
            </a:r>
            <a:r>
              <a:rPr sz="18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90" dirty="0">
                <a:solidFill>
                  <a:srgbClr val="FFFFFF"/>
                </a:solidFill>
                <a:latin typeface="Trebuchet MS"/>
                <a:cs typeface="Trebuchet MS"/>
              </a:rPr>
              <a:t>followed</a:t>
            </a:r>
            <a:r>
              <a:rPr sz="1800" spc="-2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105" dirty="0">
                <a:solidFill>
                  <a:srgbClr val="FFFFFF"/>
                </a:solidFill>
                <a:latin typeface="Trebuchet MS"/>
                <a:cs typeface="Trebuchet MS"/>
              </a:rPr>
              <a:t>vascular</a:t>
            </a:r>
            <a:r>
              <a:rPr sz="1800" spc="-2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Trebuchet MS"/>
                <a:cs typeface="Trebuchet MS"/>
              </a:rPr>
              <a:t>collapse</a:t>
            </a:r>
            <a:r>
              <a:rPr sz="18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6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8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rebuchet MS"/>
                <a:cs typeface="Trebuchet MS"/>
              </a:rPr>
              <a:t>pruritus</a:t>
            </a:r>
            <a:endParaRPr sz="18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15"/>
              </a:spcBef>
            </a:pPr>
            <a:r>
              <a:rPr sz="1800" spc="85" dirty="0">
                <a:solidFill>
                  <a:srgbClr val="FFFFFF"/>
                </a:solidFill>
                <a:latin typeface="Trebuchet MS"/>
                <a:cs typeface="Trebuchet MS"/>
              </a:rPr>
              <a:t>,angioedema,urticaria</a:t>
            </a:r>
            <a:r>
              <a:rPr sz="1800" spc="-2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6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667000"/>
              <a:ext cx="4191000" cy="4191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10600" y="5867400"/>
              <a:ext cx="990600" cy="990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10600" y="1676400"/>
              <a:ext cx="2819400" cy="2819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01000" y="9525"/>
              <a:ext cx="1600200" cy="1600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02142" y="1519047"/>
              <a:ext cx="3288029" cy="768350"/>
            </a:xfrm>
            <a:custGeom>
              <a:avLst/>
              <a:gdLst/>
              <a:ahLst/>
              <a:cxnLst/>
              <a:rect l="l" t="t" r="r" b="b"/>
              <a:pathLst>
                <a:path w="3288029" h="768350">
                  <a:moveTo>
                    <a:pt x="3226307" y="0"/>
                  </a:moveTo>
                  <a:lnTo>
                    <a:pt x="2909951" y="104775"/>
                  </a:lnTo>
                  <a:lnTo>
                    <a:pt x="2591054" y="200660"/>
                  </a:lnTo>
                  <a:lnTo>
                    <a:pt x="2485643" y="229997"/>
                  </a:lnTo>
                  <a:lnTo>
                    <a:pt x="2271522" y="287274"/>
                  </a:lnTo>
                  <a:lnTo>
                    <a:pt x="2059812" y="340487"/>
                  </a:lnTo>
                  <a:lnTo>
                    <a:pt x="1954656" y="365760"/>
                  </a:lnTo>
                  <a:lnTo>
                    <a:pt x="1639697" y="436244"/>
                  </a:lnTo>
                  <a:lnTo>
                    <a:pt x="1330071" y="498855"/>
                  </a:lnTo>
                  <a:lnTo>
                    <a:pt x="1127378" y="536828"/>
                  </a:lnTo>
                  <a:lnTo>
                    <a:pt x="829309" y="588517"/>
                  </a:lnTo>
                  <a:lnTo>
                    <a:pt x="447928" y="646811"/>
                  </a:lnTo>
                  <a:lnTo>
                    <a:pt x="174751" y="683894"/>
                  </a:lnTo>
                  <a:lnTo>
                    <a:pt x="0" y="705103"/>
                  </a:lnTo>
                  <a:lnTo>
                    <a:pt x="9701" y="720494"/>
                  </a:lnTo>
                  <a:lnTo>
                    <a:pt x="29342" y="751181"/>
                  </a:lnTo>
                  <a:lnTo>
                    <a:pt x="39115" y="766572"/>
                  </a:lnTo>
                  <a:lnTo>
                    <a:pt x="66166" y="767349"/>
                  </a:lnTo>
                  <a:lnTo>
                    <a:pt x="95131" y="767793"/>
                  </a:lnTo>
                  <a:lnTo>
                    <a:pt x="125954" y="767911"/>
                  </a:lnTo>
                  <a:lnTo>
                    <a:pt x="192949" y="767195"/>
                  </a:lnTo>
                  <a:lnTo>
                    <a:pt x="305973" y="763849"/>
                  </a:lnTo>
                  <a:lnTo>
                    <a:pt x="477701" y="755441"/>
                  </a:lnTo>
                  <a:lnTo>
                    <a:pt x="773052" y="735284"/>
                  </a:lnTo>
                  <a:lnTo>
                    <a:pt x="1336019" y="685315"/>
                  </a:lnTo>
                  <a:lnTo>
                    <a:pt x="2059023" y="606988"/>
                  </a:lnTo>
                  <a:lnTo>
                    <a:pt x="2689041" y="527362"/>
                  </a:lnTo>
                  <a:lnTo>
                    <a:pt x="3038251" y="477217"/>
                  </a:lnTo>
                  <a:lnTo>
                    <a:pt x="3250138" y="443265"/>
                  </a:lnTo>
                  <a:lnTo>
                    <a:pt x="3288029" y="436752"/>
                  </a:lnTo>
                  <a:lnTo>
                    <a:pt x="3280235" y="379771"/>
                  </a:lnTo>
                  <a:lnTo>
                    <a:pt x="3273959" y="334487"/>
                  </a:lnTo>
                  <a:lnTo>
                    <a:pt x="3264862" y="270500"/>
                  </a:lnTo>
                  <a:lnTo>
                    <a:pt x="3252759" y="189298"/>
                  </a:lnTo>
                  <a:lnTo>
                    <a:pt x="3249394" y="166333"/>
                  </a:lnTo>
                  <a:lnTo>
                    <a:pt x="3245343" y="138048"/>
                  </a:lnTo>
                  <a:lnTo>
                    <a:pt x="3240328" y="102315"/>
                  </a:lnTo>
                  <a:lnTo>
                    <a:pt x="3234075" y="57008"/>
                  </a:lnTo>
                  <a:lnTo>
                    <a:pt x="3226307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00" y="186690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1277600" h="4533900">
                  <a:moveTo>
                    <a:pt x="0" y="0"/>
                  </a:moveTo>
                  <a:lnTo>
                    <a:pt x="0" y="4533900"/>
                  </a:lnTo>
                  <a:lnTo>
                    <a:pt x="11277600" y="4533900"/>
                  </a:lnTo>
                  <a:lnTo>
                    <a:pt x="11277600" y="400050"/>
                  </a:lnTo>
                  <a:lnTo>
                    <a:pt x="6013450" y="400050"/>
                  </a:lnTo>
                  <a:lnTo>
                    <a:pt x="5546725" y="398399"/>
                  </a:lnTo>
                  <a:lnTo>
                    <a:pt x="4648200" y="381000"/>
                  </a:lnTo>
                  <a:lnTo>
                    <a:pt x="4006850" y="357124"/>
                  </a:lnTo>
                  <a:lnTo>
                    <a:pt x="3205226" y="314325"/>
                  </a:lnTo>
                  <a:lnTo>
                    <a:pt x="2471674" y="265049"/>
                  </a:lnTo>
                  <a:lnTo>
                    <a:pt x="2131949" y="238125"/>
                  </a:lnTo>
                  <a:lnTo>
                    <a:pt x="1519301" y="180975"/>
                  </a:lnTo>
                  <a:lnTo>
                    <a:pt x="773112" y="99949"/>
                  </a:lnTo>
                  <a:lnTo>
                    <a:pt x="403225" y="55499"/>
                  </a:lnTo>
                  <a:lnTo>
                    <a:pt x="0" y="0"/>
                  </a:lnTo>
                  <a:close/>
                </a:path>
                <a:path w="11277600" h="4533900">
                  <a:moveTo>
                    <a:pt x="11277600" y="1524"/>
                  </a:moveTo>
                  <a:lnTo>
                    <a:pt x="10510901" y="115824"/>
                  </a:lnTo>
                  <a:lnTo>
                    <a:pt x="9740900" y="209550"/>
                  </a:lnTo>
                  <a:lnTo>
                    <a:pt x="9486900" y="234950"/>
                  </a:lnTo>
                  <a:lnTo>
                    <a:pt x="8974201" y="280924"/>
                  </a:lnTo>
                  <a:lnTo>
                    <a:pt x="8467725" y="319024"/>
                  </a:lnTo>
                  <a:lnTo>
                    <a:pt x="8215249" y="334899"/>
                  </a:lnTo>
                  <a:lnTo>
                    <a:pt x="7465949" y="371475"/>
                  </a:lnTo>
                  <a:lnTo>
                    <a:pt x="6731000" y="392049"/>
                  </a:lnTo>
                  <a:lnTo>
                    <a:pt x="6013450" y="400050"/>
                  </a:lnTo>
                  <a:lnTo>
                    <a:pt x="11277600" y="400050"/>
                  </a:lnTo>
                  <a:lnTo>
                    <a:pt x="11277600" y="15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6381750"/>
            <a:ext cx="12192000" cy="476250"/>
          </a:xfrm>
          <a:custGeom>
            <a:avLst/>
            <a:gdLst/>
            <a:ahLst/>
            <a:cxnLst/>
            <a:rect l="l" t="t" r="r" b="b"/>
            <a:pathLst>
              <a:path w="12192000" h="476250">
                <a:moveTo>
                  <a:pt x="0" y="476250"/>
                </a:moveTo>
                <a:lnTo>
                  <a:pt x="12192000" y="476250"/>
                </a:lnTo>
                <a:lnTo>
                  <a:pt x="12192000" y="0"/>
                </a:lnTo>
                <a:lnTo>
                  <a:pt x="0" y="0"/>
                </a:lnTo>
                <a:lnTo>
                  <a:pt x="0" y="476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12192000" cy="6381750"/>
            </a:xfrm>
            <a:custGeom>
              <a:avLst/>
              <a:gdLst/>
              <a:ahLst/>
              <a:cxnLst/>
              <a:rect l="l" t="t" r="r" b="b"/>
              <a:pathLst>
                <a:path w="12192000" h="638175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38175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28675" y="1666874"/>
              <a:ext cx="7429500" cy="51911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700" y="800100"/>
              <a:ext cx="10991850" cy="5248275"/>
            </a:xfrm>
            <a:custGeom>
              <a:avLst/>
              <a:gdLst/>
              <a:ahLst/>
              <a:cxnLst/>
              <a:rect l="l" t="t" r="r" b="b"/>
              <a:pathLst>
                <a:path w="10991850" h="5248275">
                  <a:moveTo>
                    <a:pt x="10991850" y="0"/>
                  </a:moveTo>
                  <a:lnTo>
                    <a:pt x="0" y="0"/>
                  </a:lnTo>
                  <a:lnTo>
                    <a:pt x="0" y="5248275"/>
                  </a:lnTo>
                  <a:lnTo>
                    <a:pt x="10991850" y="524827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00450" y="1285875"/>
              <a:ext cx="5086350" cy="42862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A2F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47700" y="0"/>
            <a:ext cx="10991850" cy="6048375"/>
            <a:chOff x="647700" y="0"/>
            <a:chExt cx="10991850" cy="6048375"/>
          </a:xfrm>
        </p:grpSpPr>
        <p:sp>
          <p:nvSpPr>
            <p:cNvPr id="5" name="object 5"/>
            <p:cNvSpPr/>
            <p:nvPr/>
          </p:nvSpPr>
          <p:spPr>
            <a:xfrm>
              <a:off x="647700" y="800100"/>
              <a:ext cx="10991850" cy="5248275"/>
            </a:xfrm>
            <a:custGeom>
              <a:avLst/>
              <a:gdLst/>
              <a:ahLst/>
              <a:cxnLst/>
              <a:rect l="l" t="t" r="r" b="b"/>
              <a:pathLst>
                <a:path w="10991850" h="5248275">
                  <a:moveTo>
                    <a:pt x="10991850" y="0"/>
                  </a:moveTo>
                  <a:lnTo>
                    <a:pt x="0" y="0"/>
                  </a:lnTo>
                  <a:lnTo>
                    <a:pt x="0" y="5248275"/>
                  </a:lnTo>
                  <a:lnTo>
                    <a:pt x="10991850" y="524827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38325" y="1285875"/>
              <a:ext cx="3305175" cy="4286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34125" y="1752600"/>
              <a:ext cx="4733925" cy="33432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8175" y="398399"/>
            <a:ext cx="2129155" cy="5812155"/>
            <a:chOff x="638175" y="398399"/>
            <a:chExt cx="2129155" cy="5812155"/>
          </a:xfrm>
        </p:grpSpPr>
        <p:sp>
          <p:nvSpPr>
            <p:cNvPr id="4" name="object 4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39061" y="398399"/>
              <a:ext cx="628015" cy="3217545"/>
            </a:xfrm>
            <a:custGeom>
              <a:avLst/>
              <a:gdLst/>
              <a:ahLst/>
              <a:cxnLst/>
              <a:rect l="l" t="t" r="r" b="b"/>
              <a:pathLst>
                <a:path w="628014" h="3217545">
                  <a:moveTo>
                    <a:pt x="612013" y="0"/>
                  </a:moveTo>
                  <a:lnTo>
                    <a:pt x="502172" y="6014"/>
                  </a:lnTo>
                  <a:lnTo>
                    <a:pt x="0" y="35433"/>
                  </a:lnTo>
                  <a:lnTo>
                    <a:pt x="32638" y="144652"/>
                  </a:lnTo>
                  <a:lnTo>
                    <a:pt x="64262" y="253873"/>
                  </a:lnTo>
                  <a:lnTo>
                    <a:pt x="95122" y="363220"/>
                  </a:lnTo>
                  <a:lnTo>
                    <a:pt x="150875" y="582929"/>
                  </a:lnTo>
                  <a:lnTo>
                    <a:pt x="177672" y="692912"/>
                  </a:lnTo>
                  <a:lnTo>
                    <a:pt x="201802" y="801751"/>
                  </a:lnTo>
                  <a:lnTo>
                    <a:pt x="225044" y="912749"/>
                  </a:lnTo>
                  <a:lnTo>
                    <a:pt x="247269" y="1022730"/>
                  </a:lnTo>
                  <a:lnTo>
                    <a:pt x="267462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38836" y="1566290"/>
                  </a:lnTo>
                  <a:lnTo>
                    <a:pt x="354075" y="1673605"/>
                  </a:lnTo>
                  <a:lnTo>
                    <a:pt x="367538" y="1779524"/>
                  </a:lnTo>
                  <a:lnTo>
                    <a:pt x="379856" y="1886330"/>
                  </a:lnTo>
                  <a:lnTo>
                    <a:pt x="392302" y="1991740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513" y="2405126"/>
                  </a:lnTo>
                  <a:lnTo>
                    <a:pt x="437641" y="2505837"/>
                  </a:lnTo>
                  <a:lnTo>
                    <a:pt x="443738" y="2605786"/>
                  </a:lnTo>
                  <a:lnTo>
                    <a:pt x="458724" y="2896742"/>
                  </a:lnTo>
                  <a:lnTo>
                    <a:pt x="461771" y="2991485"/>
                  </a:lnTo>
                  <a:lnTo>
                    <a:pt x="467106" y="3176397"/>
                  </a:lnTo>
                  <a:lnTo>
                    <a:pt x="467613" y="3217291"/>
                  </a:lnTo>
                  <a:lnTo>
                    <a:pt x="467994" y="3203702"/>
                  </a:lnTo>
                  <a:lnTo>
                    <a:pt x="469772" y="3080258"/>
                  </a:lnTo>
                  <a:lnTo>
                    <a:pt x="469772" y="2955543"/>
                  </a:lnTo>
                  <a:lnTo>
                    <a:pt x="470788" y="2829560"/>
                  </a:lnTo>
                  <a:lnTo>
                    <a:pt x="469772" y="2702433"/>
                  </a:lnTo>
                  <a:lnTo>
                    <a:pt x="466216" y="2444623"/>
                  </a:lnTo>
                  <a:lnTo>
                    <a:pt x="458596" y="2181860"/>
                  </a:lnTo>
                  <a:lnTo>
                    <a:pt x="454025" y="2049906"/>
                  </a:lnTo>
                  <a:lnTo>
                    <a:pt x="447547" y="1916684"/>
                  </a:lnTo>
                  <a:lnTo>
                    <a:pt x="439927" y="1782317"/>
                  </a:lnTo>
                  <a:lnTo>
                    <a:pt x="432562" y="1647316"/>
                  </a:lnTo>
                  <a:lnTo>
                    <a:pt x="423037" y="1512315"/>
                  </a:lnTo>
                  <a:lnTo>
                    <a:pt x="411861" y="1375537"/>
                  </a:lnTo>
                  <a:lnTo>
                    <a:pt x="400557" y="1240536"/>
                  </a:lnTo>
                  <a:lnTo>
                    <a:pt x="387476" y="1103122"/>
                  </a:lnTo>
                  <a:lnTo>
                    <a:pt x="373252" y="965073"/>
                  </a:lnTo>
                  <a:lnTo>
                    <a:pt x="358139" y="828928"/>
                  </a:lnTo>
                  <a:lnTo>
                    <a:pt x="340613" y="690879"/>
                  </a:lnTo>
                  <a:lnTo>
                    <a:pt x="303149" y="415416"/>
                  </a:lnTo>
                  <a:lnTo>
                    <a:pt x="275970" y="245110"/>
                  </a:lnTo>
                  <a:lnTo>
                    <a:pt x="627888" y="245110"/>
                  </a:lnTo>
                  <a:lnTo>
                    <a:pt x="623696" y="164973"/>
                  </a:lnTo>
                  <a:lnTo>
                    <a:pt x="618093" y="79390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5305425" y="647700"/>
            <a:ext cx="3943350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8175" y="398399"/>
            <a:ext cx="2129155" cy="5812155"/>
            <a:chOff x="638175" y="398399"/>
            <a:chExt cx="2129155" cy="5812155"/>
          </a:xfrm>
        </p:grpSpPr>
        <p:sp>
          <p:nvSpPr>
            <p:cNvPr id="4" name="object 4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39061" y="398399"/>
              <a:ext cx="628015" cy="3217545"/>
            </a:xfrm>
            <a:custGeom>
              <a:avLst/>
              <a:gdLst/>
              <a:ahLst/>
              <a:cxnLst/>
              <a:rect l="l" t="t" r="r" b="b"/>
              <a:pathLst>
                <a:path w="628014" h="3217545">
                  <a:moveTo>
                    <a:pt x="612013" y="0"/>
                  </a:moveTo>
                  <a:lnTo>
                    <a:pt x="502172" y="6014"/>
                  </a:lnTo>
                  <a:lnTo>
                    <a:pt x="0" y="35433"/>
                  </a:lnTo>
                  <a:lnTo>
                    <a:pt x="32638" y="144652"/>
                  </a:lnTo>
                  <a:lnTo>
                    <a:pt x="64262" y="253873"/>
                  </a:lnTo>
                  <a:lnTo>
                    <a:pt x="95122" y="363220"/>
                  </a:lnTo>
                  <a:lnTo>
                    <a:pt x="150875" y="582929"/>
                  </a:lnTo>
                  <a:lnTo>
                    <a:pt x="177672" y="692912"/>
                  </a:lnTo>
                  <a:lnTo>
                    <a:pt x="201802" y="801751"/>
                  </a:lnTo>
                  <a:lnTo>
                    <a:pt x="225044" y="912749"/>
                  </a:lnTo>
                  <a:lnTo>
                    <a:pt x="247269" y="1022730"/>
                  </a:lnTo>
                  <a:lnTo>
                    <a:pt x="267462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38836" y="1566290"/>
                  </a:lnTo>
                  <a:lnTo>
                    <a:pt x="354075" y="1673605"/>
                  </a:lnTo>
                  <a:lnTo>
                    <a:pt x="367538" y="1779524"/>
                  </a:lnTo>
                  <a:lnTo>
                    <a:pt x="379856" y="1886330"/>
                  </a:lnTo>
                  <a:lnTo>
                    <a:pt x="392302" y="1991740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513" y="2405126"/>
                  </a:lnTo>
                  <a:lnTo>
                    <a:pt x="437641" y="2505837"/>
                  </a:lnTo>
                  <a:lnTo>
                    <a:pt x="443738" y="2605786"/>
                  </a:lnTo>
                  <a:lnTo>
                    <a:pt x="458724" y="2896742"/>
                  </a:lnTo>
                  <a:lnTo>
                    <a:pt x="461771" y="2991485"/>
                  </a:lnTo>
                  <a:lnTo>
                    <a:pt x="467106" y="3176397"/>
                  </a:lnTo>
                  <a:lnTo>
                    <a:pt x="467613" y="3217291"/>
                  </a:lnTo>
                  <a:lnTo>
                    <a:pt x="467994" y="3203702"/>
                  </a:lnTo>
                  <a:lnTo>
                    <a:pt x="469772" y="3080258"/>
                  </a:lnTo>
                  <a:lnTo>
                    <a:pt x="469772" y="2955543"/>
                  </a:lnTo>
                  <a:lnTo>
                    <a:pt x="470788" y="2829560"/>
                  </a:lnTo>
                  <a:lnTo>
                    <a:pt x="469772" y="2702433"/>
                  </a:lnTo>
                  <a:lnTo>
                    <a:pt x="466216" y="2444623"/>
                  </a:lnTo>
                  <a:lnTo>
                    <a:pt x="458596" y="2181860"/>
                  </a:lnTo>
                  <a:lnTo>
                    <a:pt x="454025" y="2049906"/>
                  </a:lnTo>
                  <a:lnTo>
                    <a:pt x="447547" y="1916684"/>
                  </a:lnTo>
                  <a:lnTo>
                    <a:pt x="439927" y="1782317"/>
                  </a:lnTo>
                  <a:lnTo>
                    <a:pt x="432562" y="1647316"/>
                  </a:lnTo>
                  <a:lnTo>
                    <a:pt x="423037" y="1512315"/>
                  </a:lnTo>
                  <a:lnTo>
                    <a:pt x="411861" y="1375537"/>
                  </a:lnTo>
                  <a:lnTo>
                    <a:pt x="400557" y="1240536"/>
                  </a:lnTo>
                  <a:lnTo>
                    <a:pt x="387476" y="1103122"/>
                  </a:lnTo>
                  <a:lnTo>
                    <a:pt x="373252" y="965073"/>
                  </a:lnTo>
                  <a:lnTo>
                    <a:pt x="358139" y="828928"/>
                  </a:lnTo>
                  <a:lnTo>
                    <a:pt x="340613" y="690879"/>
                  </a:lnTo>
                  <a:lnTo>
                    <a:pt x="303149" y="415416"/>
                  </a:lnTo>
                  <a:lnTo>
                    <a:pt x="275970" y="245110"/>
                  </a:lnTo>
                  <a:lnTo>
                    <a:pt x="627888" y="245110"/>
                  </a:lnTo>
                  <a:lnTo>
                    <a:pt x="623696" y="164973"/>
                  </a:lnTo>
                  <a:lnTo>
                    <a:pt x="618093" y="79390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5362575" y="647700"/>
            <a:ext cx="3829050" cy="556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667000"/>
              <a:ext cx="4191000" cy="4191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895600"/>
              <a:ext cx="2362200" cy="2362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10600" y="5867400"/>
              <a:ext cx="990600" cy="990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01000" y="9525"/>
              <a:ext cx="1600200" cy="1600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10600" y="1676400"/>
              <a:ext cx="2819400" cy="28194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02142" y="1519047"/>
              <a:ext cx="3288029" cy="768350"/>
            </a:xfrm>
            <a:custGeom>
              <a:avLst/>
              <a:gdLst/>
              <a:ahLst/>
              <a:cxnLst/>
              <a:rect l="l" t="t" r="r" b="b"/>
              <a:pathLst>
                <a:path w="3288029" h="768350">
                  <a:moveTo>
                    <a:pt x="3226307" y="0"/>
                  </a:moveTo>
                  <a:lnTo>
                    <a:pt x="2909951" y="104775"/>
                  </a:lnTo>
                  <a:lnTo>
                    <a:pt x="2591054" y="200660"/>
                  </a:lnTo>
                  <a:lnTo>
                    <a:pt x="2485643" y="229997"/>
                  </a:lnTo>
                  <a:lnTo>
                    <a:pt x="2271522" y="287274"/>
                  </a:lnTo>
                  <a:lnTo>
                    <a:pt x="2059812" y="340487"/>
                  </a:lnTo>
                  <a:lnTo>
                    <a:pt x="1954656" y="365760"/>
                  </a:lnTo>
                  <a:lnTo>
                    <a:pt x="1639697" y="436244"/>
                  </a:lnTo>
                  <a:lnTo>
                    <a:pt x="1330071" y="498855"/>
                  </a:lnTo>
                  <a:lnTo>
                    <a:pt x="1127378" y="536828"/>
                  </a:lnTo>
                  <a:lnTo>
                    <a:pt x="829309" y="588517"/>
                  </a:lnTo>
                  <a:lnTo>
                    <a:pt x="447928" y="646811"/>
                  </a:lnTo>
                  <a:lnTo>
                    <a:pt x="174751" y="683894"/>
                  </a:lnTo>
                  <a:lnTo>
                    <a:pt x="0" y="705103"/>
                  </a:lnTo>
                  <a:lnTo>
                    <a:pt x="9701" y="720494"/>
                  </a:lnTo>
                  <a:lnTo>
                    <a:pt x="29342" y="751181"/>
                  </a:lnTo>
                  <a:lnTo>
                    <a:pt x="39115" y="766572"/>
                  </a:lnTo>
                  <a:lnTo>
                    <a:pt x="66166" y="767349"/>
                  </a:lnTo>
                  <a:lnTo>
                    <a:pt x="95131" y="767793"/>
                  </a:lnTo>
                  <a:lnTo>
                    <a:pt x="125954" y="767911"/>
                  </a:lnTo>
                  <a:lnTo>
                    <a:pt x="192949" y="767195"/>
                  </a:lnTo>
                  <a:lnTo>
                    <a:pt x="305973" y="763849"/>
                  </a:lnTo>
                  <a:lnTo>
                    <a:pt x="477701" y="755441"/>
                  </a:lnTo>
                  <a:lnTo>
                    <a:pt x="773052" y="735284"/>
                  </a:lnTo>
                  <a:lnTo>
                    <a:pt x="1336019" y="685315"/>
                  </a:lnTo>
                  <a:lnTo>
                    <a:pt x="2059023" y="606988"/>
                  </a:lnTo>
                  <a:lnTo>
                    <a:pt x="2689041" y="527362"/>
                  </a:lnTo>
                  <a:lnTo>
                    <a:pt x="3038251" y="477217"/>
                  </a:lnTo>
                  <a:lnTo>
                    <a:pt x="3250138" y="443265"/>
                  </a:lnTo>
                  <a:lnTo>
                    <a:pt x="3288029" y="436752"/>
                  </a:lnTo>
                  <a:lnTo>
                    <a:pt x="3280235" y="379771"/>
                  </a:lnTo>
                  <a:lnTo>
                    <a:pt x="3273959" y="334487"/>
                  </a:lnTo>
                  <a:lnTo>
                    <a:pt x="3264862" y="270500"/>
                  </a:lnTo>
                  <a:lnTo>
                    <a:pt x="3252759" y="189298"/>
                  </a:lnTo>
                  <a:lnTo>
                    <a:pt x="3249394" y="166333"/>
                  </a:lnTo>
                  <a:lnTo>
                    <a:pt x="3245343" y="138048"/>
                  </a:lnTo>
                  <a:lnTo>
                    <a:pt x="3240328" y="102315"/>
                  </a:lnTo>
                  <a:lnTo>
                    <a:pt x="3234075" y="57008"/>
                  </a:lnTo>
                  <a:lnTo>
                    <a:pt x="3226307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200" y="186690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1277600" h="4533900">
                  <a:moveTo>
                    <a:pt x="0" y="0"/>
                  </a:moveTo>
                  <a:lnTo>
                    <a:pt x="0" y="4533900"/>
                  </a:lnTo>
                  <a:lnTo>
                    <a:pt x="11277600" y="4533900"/>
                  </a:lnTo>
                  <a:lnTo>
                    <a:pt x="11277600" y="400050"/>
                  </a:lnTo>
                  <a:lnTo>
                    <a:pt x="6013450" y="400050"/>
                  </a:lnTo>
                  <a:lnTo>
                    <a:pt x="5546725" y="398399"/>
                  </a:lnTo>
                  <a:lnTo>
                    <a:pt x="4648200" y="381000"/>
                  </a:lnTo>
                  <a:lnTo>
                    <a:pt x="4006850" y="357124"/>
                  </a:lnTo>
                  <a:lnTo>
                    <a:pt x="3205226" y="314325"/>
                  </a:lnTo>
                  <a:lnTo>
                    <a:pt x="2471674" y="265049"/>
                  </a:lnTo>
                  <a:lnTo>
                    <a:pt x="2131949" y="238125"/>
                  </a:lnTo>
                  <a:lnTo>
                    <a:pt x="1519301" y="180975"/>
                  </a:lnTo>
                  <a:lnTo>
                    <a:pt x="773112" y="99949"/>
                  </a:lnTo>
                  <a:lnTo>
                    <a:pt x="403225" y="55499"/>
                  </a:lnTo>
                  <a:lnTo>
                    <a:pt x="0" y="0"/>
                  </a:lnTo>
                  <a:close/>
                </a:path>
                <a:path w="11277600" h="4533900">
                  <a:moveTo>
                    <a:pt x="11277600" y="1524"/>
                  </a:moveTo>
                  <a:lnTo>
                    <a:pt x="10510901" y="115824"/>
                  </a:lnTo>
                  <a:lnTo>
                    <a:pt x="9740900" y="209550"/>
                  </a:lnTo>
                  <a:lnTo>
                    <a:pt x="9486900" y="234950"/>
                  </a:lnTo>
                  <a:lnTo>
                    <a:pt x="8974201" y="280924"/>
                  </a:lnTo>
                  <a:lnTo>
                    <a:pt x="8467725" y="319024"/>
                  </a:lnTo>
                  <a:lnTo>
                    <a:pt x="8215249" y="334899"/>
                  </a:lnTo>
                  <a:lnTo>
                    <a:pt x="7465949" y="371475"/>
                  </a:lnTo>
                  <a:lnTo>
                    <a:pt x="6731000" y="392049"/>
                  </a:lnTo>
                  <a:lnTo>
                    <a:pt x="6013450" y="400050"/>
                  </a:lnTo>
                  <a:lnTo>
                    <a:pt x="11277600" y="400050"/>
                  </a:lnTo>
                  <a:lnTo>
                    <a:pt x="11277600" y="15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62902" y="4924425"/>
            <a:ext cx="11281410" cy="1285875"/>
            <a:chOff x="262902" y="4924425"/>
            <a:chExt cx="11281410" cy="1285875"/>
          </a:xfrm>
        </p:grpSpPr>
        <p:sp>
          <p:nvSpPr>
            <p:cNvPr id="13" name="object 13"/>
            <p:cNvSpPr/>
            <p:nvPr/>
          </p:nvSpPr>
          <p:spPr>
            <a:xfrm>
              <a:off x="647700" y="4924425"/>
              <a:ext cx="10896600" cy="12858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62902" y="5011547"/>
              <a:ext cx="3038475" cy="532765"/>
            </a:xfrm>
            <a:custGeom>
              <a:avLst/>
              <a:gdLst/>
              <a:ahLst/>
              <a:cxnLst/>
              <a:rect l="l" t="t" r="r" b="b"/>
              <a:pathLst>
                <a:path w="3038475" h="532764">
                  <a:moveTo>
                    <a:pt x="3038081" y="0"/>
                  </a:moveTo>
                  <a:lnTo>
                    <a:pt x="2500109" y="40131"/>
                  </a:lnTo>
                  <a:lnTo>
                    <a:pt x="2244458" y="62356"/>
                  </a:lnTo>
                  <a:lnTo>
                    <a:pt x="1987283" y="86105"/>
                  </a:lnTo>
                  <a:lnTo>
                    <a:pt x="1733283" y="111505"/>
                  </a:lnTo>
                  <a:lnTo>
                    <a:pt x="1476108" y="141731"/>
                  </a:lnTo>
                  <a:lnTo>
                    <a:pt x="963371" y="205231"/>
                  </a:lnTo>
                  <a:lnTo>
                    <a:pt x="707783" y="241680"/>
                  </a:lnTo>
                  <a:lnTo>
                    <a:pt x="452196" y="279780"/>
                  </a:lnTo>
                  <a:lnTo>
                    <a:pt x="380568" y="290956"/>
                  </a:lnTo>
                  <a:lnTo>
                    <a:pt x="380568" y="51942"/>
                  </a:lnTo>
                  <a:lnTo>
                    <a:pt x="291391" y="60534"/>
                  </a:lnTo>
                  <a:lnTo>
                    <a:pt x="186874" y="71566"/>
                  </a:lnTo>
                  <a:lnTo>
                    <a:pt x="89519" y="82508"/>
                  </a:lnTo>
                  <a:lnTo>
                    <a:pt x="0" y="93344"/>
                  </a:lnTo>
                  <a:lnTo>
                    <a:pt x="12544" y="232121"/>
                  </a:lnTo>
                  <a:lnTo>
                    <a:pt x="25805" y="365412"/>
                  </a:lnTo>
                  <a:lnTo>
                    <a:pt x="41071" y="532637"/>
                  </a:lnTo>
                  <a:lnTo>
                    <a:pt x="147967" y="502030"/>
                  </a:lnTo>
                  <a:lnTo>
                    <a:pt x="254965" y="472185"/>
                  </a:lnTo>
                  <a:lnTo>
                    <a:pt x="362013" y="442848"/>
                  </a:lnTo>
                  <a:lnTo>
                    <a:pt x="577316" y="388365"/>
                  </a:lnTo>
                  <a:lnTo>
                    <a:pt x="685063" y="361949"/>
                  </a:lnTo>
                  <a:lnTo>
                    <a:pt x="791743" y="337565"/>
                  </a:lnTo>
                  <a:lnTo>
                    <a:pt x="900468" y="313689"/>
                  </a:lnTo>
                  <a:lnTo>
                    <a:pt x="1008240" y="290448"/>
                  </a:lnTo>
                  <a:lnTo>
                    <a:pt x="1222362" y="247141"/>
                  </a:lnTo>
                  <a:lnTo>
                    <a:pt x="1328534" y="226948"/>
                  </a:lnTo>
                  <a:lnTo>
                    <a:pt x="1541259" y="189229"/>
                  </a:lnTo>
                  <a:lnTo>
                    <a:pt x="1646415" y="171322"/>
                  </a:lnTo>
                  <a:lnTo>
                    <a:pt x="1750428" y="154812"/>
                  </a:lnTo>
                  <a:lnTo>
                    <a:pt x="1958581" y="123316"/>
                  </a:lnTo>
                  <a:lnTo>
                    <a:pt x="2162924" y="94868"/>
                  </a:lnTo>
                  <a:lnTo>
                    <a:pt x="2264016" y="81660"/>
                  </a:lnTo>
                  <a:lnTo>
                    <a:pt x="2364219" y="69722"/>
                  </a:lnTo>
                  <a:lnTo>
                    <a:pt x="2463152" y="57276"/>
                  </a:lnTo>
                  <a:lnTo>
                    <a:pt x="2561196" y="46481"/>
                  </a:lnTo>
                  <a:lnTo>
                    <a:pt x="2846819" y="16890"/>
                  </a:lnTo>
                  <a:lnTo>
                    <a:pt x="3038081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643470" y="871474"/>
          <a:ext cx="10904853" cy="3750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73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5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691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spc="80" dirty="0">
                          <a:latin typeface="Trebuchet MS"/>
                          <a:cs typeface="Trebuchet MS"/>
                        </a:rPr>
                        <a:t>Pharmacological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5" dirty="0">
                          <a:latin typeface="Trebuchet MS"/>
                          <a:cs typeface="Trebuchet MS"/>
                        </a:rPr>
                        <a:t>management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1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anaphylaxis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6510" marB="0">
                    <a:lnT w="12700">
                      <a:solidFill>
                        <a:srgbClr val="B3116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B3116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B31166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058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90" dirty="0">
                          <a:latin typeface="Trebuchet MS"/>
                          <a:cs typeface="Trebuchet MS"/>
                        </a:rPr>
                        <a:t>Drug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3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1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25" dirty="0">
                          <a:latin typeface="Trebuchet MS"/>
                          <a:cs typeface="Trebuchet MS"/>
                        </a:rPr>
                        <a:t>administration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80" dirty="0">
                          <a:latin typeface="Trebuchet MS"/>
                          <a:cs typeface="Trebuchet MS"/>
                        </a:rPr>
                        <a:t>Frequency</a:t>
                      </a:r>
                      <a:r>
                        <a:rPr sz="1100" spc="-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100" spc="25" dirty="0">
                          <a:latin typeface="Trebuchet MS"/>
                          <a:cs typeface="Trebuchet MS"/>
                        </a:rPr>
                        <a:t>administration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55" dirty="0">
                          <a:latin typeface="Trebuchet MS"/>
                          <a:cs typeface="Trebuchet MS"/>
                        </a:rPr>
                        <a:t>Paediatric</a:t>
                      </a:r>
                      <a:r>
                        <a:rPr sz="11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0" dirty="0">
                          <a:latin typeface="Trebuchet MS"/>
                          <a:cs typeface="Trebuchet MS"/>
                        </a:rPr>
                        <a:t>dosing</a:t>
                      </a:r>
                      <a:r>
                        <a:rPr sz="11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(maximum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dose)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680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45" dirty="0">
                          <a:latin typeface="Trebuchet MS"/>
                          <a:cs typeface="Trebuchet MS"/>
                        </a:rPr>
                        <a:t>Epinephrine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(1:1000)</a:t>
                      </a:r>
                      <a:r>
                        <a:rPr sz="11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5" dirty="0">
                          <a:latin typeface="Trebuchet MS"/>
                          <a:cs typeface="Trebuchet MS"/>
                        </a:rPr>
                        <a:t>IM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40" dirty="0">
                          <a:latin typeface="Trebuchet MS"/>
                          <a:cs typeface="Trebuchet MS"/>
                        </a:rPr>
                        <a:t>Immediately,</a:t>
                      </a:r>
                      <a:r>
                        <a:rPr sz="11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0" dirty="0">
                          <a:latin typeface="Trebuchet MS"/>
                          <a:cs typeface="Trebuchet MS"/>
                        </a:rPr>
                        <a:t>then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0" dirty="0">
                          <a:latin typeface="Trebuchet MS"/>
                          <a:cs typeface="Trebuchet MS"/>
                        </a:rPr>
                        <a:t>every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5" dirty="0">
                          <a:latin typeface="Trebuchet MS"/>
                          <a:cs typeface="Trebuchet MS"/>
                        </a:rPr>
                        <a:t>5–15</a:t>
                      </a:r>
                      <a:r>
                        <a:rPr sz="11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min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0" dirty="0">
                          <a:latin typeface="Trebuchet MS"/>
                          <a:cs typeface="Trebuchet MS"/>
                        </a:rPr>
                        <a:t>as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required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5" dirty="0">
                          <a:latin typeface="Trebuchet MS"/>
                          <a:cs typeface="Trebuchet MS"/>
                        </a:rPr>
                        <a:t>0.01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mg/kg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(0.5</a:t>
                      </a:r>
                      <a:r>
                        <a:rPr sz="1100" spc="-2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mg)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369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10" dirty="0">
                          <a:latin typeface="Trebuchet MS"/>
                          <a:cs typeface="Trebuchet MS"/>
                        </a:rPr>
                        <a:t>Cetirizine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45" dirty="0">
                          <a:latin typeface="Trebuchet MS"/>
                          <a:cs typeface="Trebuchet MS"/>
                        </a:rPr>
                        <a:t>PO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30" dirty="0">
                          <a:latin typeface="Trebuchet MS"/>
                          <a:cs typeface="Trebuchet MS"/>
                        </a:rPr>
                        <a:t>Single daily</a:t>
                      </a:r>
                      <a:r>
                        <a:rPr sz="110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5" dirty="0">
                          <a:latin typeface="Trebuchet MS"/>
                          <a:cs typeface="Trebuchet MS"/>
                        </a:rPr>
                        <a:t>dose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45" dirty="0"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1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months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70" dirty="0">
                          <a:latin typeface="Trebuchet MS"/>
                          <a:cs typeface="Trebuchet MS"/>
                        </a:rPr>
                        <a:t>&lt;2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years: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5" dirty="0">
                          <a:latin typeface="Trebuchet MS"/>
                          <a:cs typeface="Trebuchet MS"/>
                        </a:rPr>
                        <a:t>2.5</a:t>
                      </a:r>
                      <a:r>
                        <a:rPr sz="11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35" dirty="0">
                          <a:latin typeface="Trebuchet MS"/>
                          <a:cs typeface="Trebuchet MS"/>
                        </a:rPr>
                        <a:t>mg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95" dirty="0">
                          <a:latin typeface="Trebuchet MS"/>
                          <a:cs typeface="Trebuchet MS"/>
                        </a:rPr>
                        <a:t>OD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255270">
                        <a:lnSpc>
                          <a:spcPts val="1300"/>
                        </a:lnSpc>
                        <a:spcBef>
                          <a:spcPts val="35"/>
                        </a:spcBef>
                      </a:pPr>
                      <a:r>
                        <a:rPr sz="1100" spc="85" dirty="0">
                          <a:latin typeface="Trebuchet MS"/>
                          <a:cs typeface="Trebuchet MS"/>
                        </a:rPr>
                        <a:t>2–5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years: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2.5–5</a:t>
                      </a:r>
                      <a:r>
                        <a:rPr sz="11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30" dirty="0">
                          <a:latin typeface="Trebuchet MS"/>
                          <a:cs typeface="Trebuchet MS"/>
                        </a:rPr>
                        <a:t>mg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90" dirty="0">
                          <a:latin typeface="Trebuchet MS"/>
                          <a:cs typeface="Trebuchet MS"/>
                        </a:rPr>
                        <a:t>OD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255270">
                        <a:lnSpc>
                          <a:spcPts val="1295"/>
                        </a:lnSpc>
                      </a:pPr>
                      <a:r>
                        <a:rPr sz="1100" spc="70" dirty="0">
                          <a:latin typeface="Trebuchet MS"/>
                          <a:cs typeface="Trebuchet MS"/>
                        </a:rPr>
                        <a:t>&gt;5</a:t>
                      </a:r>
                      <a:r>
                        <a:rPr sz="11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years: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70" dirty="0">
                          <a:latin typeface="Trebuchet MS"/>
                          <a:cs typeface="Trebuchet MS"/>
                        </a:rPr>
                        <a:t>5–10</a:t>
                      </a:r>
                      <a:r>
                        <a:rPr sz="11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30" dirty="0">
                          <a:latin typeface="Trebuchet MS"/>
                          <a:cs typeface="Trebuchet MS"/>
                        </a:rPr>
                        <a:t>mg</a:t>
                      </a:r>
                      <a:r>
                        <a:rPr sz="1100" spc="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95" dirty="0">
                          <a:latin typeface="Trebuchet MS"/>
                          <a:cs typeface="Trebuchet MS"/>
                        </a:rPr>
                        <a:t>OD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235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spc="65" dirty="0">
                          <a:latin typeface="Trebuchet MS"/>
                          <a:cs typeface="Trebuchet MS"/>
                        </a:rPr>
                        <a:t>Diphenhydramine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5" dirty="0">
                          <a:latin typeface="Trebuchet MS"/>
                          <a:cs typeface="Trebuchet MS"/>
                        </a:rPr>
                        <a:t>IM/IV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spc="45" dirty="0">
                          <a:latin typeface="Trebuchet MS"/>
                          <a:cs typeface="Trebuchet MS"/>
                        </a:rPr>
                        <a:t>Ev</a:t>
                      </a:r>
                      <a:r>
                        <a:rPr sz="110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ery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5" dirty="0">
                          <a:latin typeface="Trebuchet MS"/>
                          <a:cs typeface="Trebuchet MS"/>
                        </a:rPr>
                        <a:t>4–6</a:t>
                      </a:r>
                      <a:r>
                        <a:rPr sz="11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0" dirty="0">
                          <a:latin typeface="Trebuchet MS"/>
                          <a:cs typeface="Trebuchet MS"/>
                        </a:rPr>
                        <a:t>as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required</a:t>
                      </a:r>
                      <a:r>
                        <a:rPr sz="11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1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0" dirty="0">
                          <a:latin typeface="Trebuchet MS"/>
                          <a:cs typeface="Trebuchet MS"/>
                        </a:rPr>
                        <a:t>cutaneous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manifestations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spc="45" dirty="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0" dirty="0">
                          <a:latin typeface="Trebuchet MS"/>
                          <a:cs typeface="Trebuchet MS"/>
                        </a:rPr>
                        <a:t>mg/kg/dose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(50</a:t>
                      </a:r>
                      <a:r>
                        <a:rPr sz="11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mg)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840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25" dirty="0">
                          <a:latin typeface="Trebuchet MS"/>
                          <a:cs typeface="Trebuchet MS"/>
                        </a:rPr>
                        <a:t>Ranitidine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PO/I</a:t>
                      </a:r>
                      <a:r>
                        <a:rPr sz="11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45" dirty="0">
                          <a:latin typeface="Trebuchet MS"/>
                          <a:cs typeface="Trebuchet MS"/>
                        </a:rPr>
                        <a:t>V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75" dirty="0">
                          <a:latin typeface="Trebuchet MS"/>
                          <a:cs typeface="Trebuchet MS"/>
                        </a:rPr>
                        <a:t>Every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8</a:t>
                      </a:r>
                      <a:r>
                        <a:rPr sz="11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0" dirty="0">
                          <a:latin typeface="Trebuchet MS"/>
                          <a:cs typeface="Trebuchet MS"/>
                        </a:rPr>
                        <a:t>as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required</a:t>
                      </a:r>
                      <a:r>
                        <a:rPr sz="11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1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cutaneous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manifestations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45" dirty="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1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0" dirty="0">
                          <a:latin typeface="Trebuchet MS"/>
                          <a:cs typeface="Trebuchet MS"/>
                        </a:rPr>
                        <a:t>mg/kg/dose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(50</a:t>
                      </a:r>
                      <a:r>
                        <a:rPr sz="11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mg)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874">
                <a:tc>
                  <a:txBody>
                    <a:bodyPr/>
                    <a:lstStyle/>
                    <a:p>
                      <a:pPr marL="24765" marR="73025">
                        <a:lnSpc>
                          <a:spcPct val="102400"/>
                        </a:lnSpc>
                        <a:spcBef>
                          <a:spcPts val="180"/>
                        </a:spcBef>
                      </a:pPr>
                      <a:r>
                        <a:rPr sz="1100" spc="35" dirty="0">
                          <a:latin typeface="Trebuchet MS"/>
                          <a:cs typeface="Trebuchet MS"/>
                        </a:rPr>
                        <a:t>Corticosteroids:</a:t>
                      </a:r>
                      <a:r>
                        <a:rPr sz="11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0" dirty="0">
                          <a:latin typeface="Trebuchet MS"/>
                          <a:cs typeface="Trebuchet MS"/>
                        </a:rPr>
                        <a:t>prednisone</a:t>
                      </a:r>
                      <a:r>
                        <a:rPr sz="11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45" dirty="0">
                          <a:latin typeface="Trebuchet MS"/>
                          <a:cs typeface="Trebuchet MS"/>
                        </a:rPr>
                        <a:t>PO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methylprednisolone  </a:t>
                      </a:r>
                      <a:r>
                        <a:rPr sz="1100" spc="100" dirty="0">
                          <a:latin typeface="Trebuchet MS"/>
                          <a:cs typeface="Trebuchet MS"/>
                        </a:rPr>
                        <a:t>IV</a:t>
                      </a:r>
                      <a:r>
                        <a:rPr sz="1100" spc="-215" dirty="0">
                          <a:latin typeface="Trebuchet MS"/>
                          <a:cs typeface="Trebuchet MS"/>
                        </a:rPr>
                        <a:t> 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75" dirty="0">
                          <a:latin typeface="Trebuchet MS"/>
                          <a:cs typeface="Trebuchet MS"/>
                        </a:rPr>
                        <a:t>Every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1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0" dirty="0">
                          <a:latin typeface="Trebuchet MS"/>
                          <a:cs typeface="Trebuchet MS"/>
                        </a:rPr>
                        <a:t>as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required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45" dirty="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1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mg/kg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45" dirty="0">
                          <a:latin typeface="Trebuchet MS"/>
                          <a:cs typeface="Trebuchet MS"/>
                        </a:rPr>
                        <a:t>PO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(75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mg)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or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45" dirty="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1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mg/kg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0" dirty="0">
                          <a:latin typeface="Trebuchet MS"/>
                          <a:cs typeface="Trebuchet MS"/>
                        </a:rPr>
                        <a:t>IV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(125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mg)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66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302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spc="50" dirty="0">
                          <a:latin typeface="Trebuchet MS"/>
                          <a:cs typeface="Trebuchet MS"/>
                        </a:rPr>
                        <a:t>Salbutamol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80645" marR="899160">
                        <a:lnSpc>
                          <a:spcPct val="102499"/>
                        </a:lnSpc>
                        <a:spcBef>
                          <a:spcPts val="140"/>
                        </a:spcBef>
                      </a:pPr>
                      <a:r>
                        <a:rPr sz="1100" spc="75" dirty="0">
                          <a:latin typeface="Trebuchet MS"/>
                          <a:cs typeface="Trebuchet MS"/>
                        </a:rPr>
                        <a:t>Every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20</a:t>
                      </a:r>
                      <a:r>
                        <a:rPr sz="11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min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1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0" dirty="0">
                          <a:latin typeface="Trebuchet MS"/>
                          <a:cs typeface="Trebuchet MS"/>
                        </a:rPr>
                        <a:t>continuous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1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respiratory</a:t>
                      </a:r>
                      <a:r>
                        <a:rPr sz="11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symptoms  </a:t>
                      </a:r>
                      <a:r>
                        <a:rPr sz="1100" spc="75" dirty="0">
                          <a:latin typeface="Trebuchet MS"/>
                          <a:cs typeface="Trebuchet MS"/>
                        </a:rPr>
                        <a:t>(wheezing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1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25" dirty="0">
                          <a:latin typeface="Trebuchet MS"/>
                          <a:cs typeface="Trebuchet MS"/>
                        </a:rPr>
                        <a:t>shortness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0" dirty="0">
                          <a:latin typeface="Trebuchet MS"/>
                          <a:cs typeface="Trebuchet MS"/>
                        </a:rPr>
                        <a:t>breath)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255270" marR="724535">
                        <a:lnSpc>
                          <a:spcPct val="102499"/>
                        </a:lnSpc>
                        <a:spcBef>
                          <a:spcPts val="140"/>
                        </a:spcBef>
                      </a:pPr>
                      <a:r>
                        <a:rPr sz="1100" spc="70" dirty="0">
                          <a:latin typeface="Trebuchet MS"/>
                          <a:cs typeface="Trebuchet MS"/>
                        </a:rPr>
                        <a:t>5–10 </a:t>
                      </a:r>
                      <a:r>
                        <a:rPr sz="1100" spc="25" dirty="0">
                          <a:latin typeface="Trebuchet MS"/>
                          <a:cs typeface="Trebuchet MS"/>
                        </a:rPr>
                        <a:t>puffs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using </a:t>
                      </a:r>
                      <a:r>
                        <a:rPr sz="1100" spc="145" dirty="0">
                          <a:latin typeface="Trebuchet MS"/>
                          <a:cs typeface="Trebuchet MS"/>
                        </a:rPr>
                        <a:t>MDI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or  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2.5–5</a:t>
                      </a:r>
                      <a:r>
                        <a:rPr sz="11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30" dirty="0">
                          <a:latin typeface="Trebuchet MS"/>
                          <a:cs typeface="Trebuchet MS"/>
                        </a:rPr>
                        <a:t>mg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95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nebulization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486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spc="55" dirty="0">
                          <a:latin typeface="Trebuchet MS"/>
                          <a:cs typeface="Trebuchet MS"/>
                        </a:rPr>
                        <a:t>Nebulized</a:t>
                      </a:r>
                      <a:r>
                        <a:rPr sz="11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0" dirty="0">
                          <a:latin typeface="Trebuchet MS"/>
                          <a:cs typeface="Trebuchet MS"/>
                        </a:rPr>
                        <a:t>epinephrine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(1:1000)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80645" marR="247650">
                        <a:lnSpc>
                          <a:spcPct val="102499"/>
                        </a:lnSpc>
                        <a:spcBef>
                          <a:spcPts val="140"/>
                        </a:spcBef>
                      </a:pPr>
                      <a:r>
                        <a:rPr sz="1100" spc="75" dirty="0">
                          <a:latin typeface="Trebuchet MS"/>
                          <a:cs typeface="Trebuchet MS"/>
                        </a:rPr>
                        <a:t>Every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20</a:t>
                      </a:r>
                      <a:r>
                        <a:rPr sz="11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min</a:t>
                      </a:r>
                      <a:r>
                        <a:rPr sz="11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1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symptoms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80" dirty="0">
                          <a:latin typeface="Trebuchet MS"/>
                          <a:cs typeface="Trebuchet MS"/>
                        </a:rPr>
                        <a:t>upper</a:t>
                      </a:r>
                      <a:r>
                        <a:rPr sz="11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airw</a:t>
                      </a:r>
                      <a:r>
                        <a:rPr sz="1100" spc="-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14" dirty="0">
                          <a:latin typeface="Trebuchet MS"/>
                          <a:cs typeface="Trebuchet MS"/>
                        </a:rPr>
                        <a:t>ay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0" dirty="0">
                          <a:latin typeface="Trebuchet MS"/>
                          <a:cs typeface="Trebuchet MS"/>
                        </a:rPr>
                        <a:t>obstruction 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(stridor)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spc="35" dirty="0">
                          <a:latin typeface="Trebuchet MS"/>
                          <a:cs typeface="Trebuchet MS"/>
                        </a:rPr>
                        <a:t>2.5–5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mL </a:t>
                      </a:r>
                      <a:r>
                        <a:rPr sz="1100" spc="95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1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nebulization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361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100" spc="45" dirty="0">
                          <a:latin typeface="Trebuchet MS"/>
                          <a:cs typeface="Trebuchet MS"/>
                        </a:rPr>
                        <a:t>Epinephrine </a:t>
                      </a:r>
                      <a:r>
                        <a:rPr sz="1100" spc="100" dirty="0">
                          <a:latin typeface="Trebuchet MS"/>
                          <a:cs typeface="Trebuchet MS"/>
                        </a:rPr>
                        <a:t>IV</a:t>
                      </a:r>
                      <a:r>
                        <a:rPr sz="110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(infusion)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100" spc="65" dirty="0">
                          <a:latin typeface="Trebuchet MS"/>
                          <a:cs typeface="Trebuchet MS"/>
                        </a:rPr>
                        <a:t>Continuous</a:t>
                      </a:r>
                      <a:r>
                        <a:rPr sz="11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20" dirty="0">
                          <a:latin typeface="Trebuchet MS"/>
                          <a:cs typeface="Trebuchet MS"/>
                        </a:rPr>
                        <a:t>infusion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1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5" dirty="0">
                          <a:latin typeface="Trebuchet MS"/>
                          <a:cs typeface="Trebuchet MS"/>
                        </a:rPr>
                        <a:t>hypotension</a:t>
                      </a:r>
                      <a:r>
                        <a:rPr sz="11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5" dirty="0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11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titrate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0" dirty="0">
                          <a:latin typeface="Trebuchet MS"/>
                          <a:cs typeface="Trebuchet MS"/>
                        </a:rPr>
                        <a:t>effect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100" spc="35" dirty="0">
                          <a:latin typeface="Trebuchet MS"/>
                          <a:cs typeface="Trebuchet MS"/>
                        </a:rPr>
                        <a:t>0.1–1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µg/kg/min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40" dirty="0">
                          <a:latin typeface="Trebuchet MS"/>
                          <a:cs typeface="Trebuchet MS"/>
                        </a:rPr>
                        <a:t>(maximum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µg/min)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0789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spc="125" dirty="0">
                          <a:latin typeface="Trebuchet MS"/>
                          <a:cs typeface="Trebuchet MS"/>
                        </a:rPr>
                        <a:t>Glucagon</a:t>
                      </a:r>
                      <a:r>
                        <a:rPr sz="11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0" dirty="0">
                          <a:latin typeface="Trebuchet MS"/>
                          <a:cs typeface="Trebuchet MS"/>
                        </a:rPr>
                        <a:t>IV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>
                    <a:lnB w="12700">
                      <a:solidFill>
                        <a:srgbClr val="B311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spc="30" dirty="0">
                          <a:latin typeface="Trebuchet MS"/>
                          <a:cs typeface="Trebuchet MS"/>
                        </a:rPr>
                        <a:t>Bolus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follow</a:t>
                      </a:r>
                      <a:r>
                        <a:rPr sz="11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10" dirty="0">
                          <a:latin typeface="Trebuchet MS"/>
                          <a:cs typeface="Trebuchet MS"/>
                        </a:rPr>
                        <a:t>ed</a:t>
                      </a:r>
                      <a:r>
                        <a:rPr sz="11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00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1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0" dirty="0">
                          <a:latin typeface="Trebuchet MS"/>
                          <a:cs typeface="Trebuchet MS"/>
                        </a:rPr>
                        <a:t>continuous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20" dirty="0">
                          <a:latin typeface="Trebuchet MS"/>
                          <a:cs typeface="Trebuchet MS"/>
                        </a:rPr>
                        <a:t>infusion</a:t>
                      </a:r>
                      <a:r>
                        <a:rPr sz="11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5" dirty="0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11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titrate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60" dirty="0">
                          <a:latin typeface="Trebuchet MS"/>
                          <a:cs typeface="Trebuchet MS"/>
                        </a:rPr>
                        <a:t>effect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>
                    <a:lnB w="12700">
                      <a:solidFill>
                        <a:srgbClr val="B311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spc="60" dirty="0">
                          <a:latin typeface="Trebuchet MS"/>
                          <a:cs typeface="Trebuchet MS"/>
                        </a:rPr>
                        <a:t>20–30 </a:t>
                      </a:r>
                      <a:r>
                        <a:rPr sz="1100" spc="90" dirty="0">
                          <a:latin typeface="Trebuchet MS"/>
                          <a:cs typeface="Trebuchet MS"/>
                        </a:rPr>
                        <a:t>µg/kg</a:t>
                      </a:r>
                      <a:r>
                        <a:rPr sz="1100" spc="-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bolus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255270">
                        <a:lnSpc>
                          <a:spcPts val="1295"/>
                        </a:lnSpc>
                        <a:spcBef>
                          <a:spcPts val="30"/>
                        </a:spcBef>
                      </a:pPr>
                      <a:r>
                        <a:rPr sz="1100" spc="40" dirty="0">
                          <a:latin typeface="Trebuchet MS"/>
                          <a:cs typeface="Trebuchet MS"/>
                        </a:rPr>
                        <a:t>(maximum </a:t>
                      </a:r>
                      <a:r>
                        <a:rPr sz="1100" spc="45" dirty="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mg),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255270">
                        <a:lnSpc>
                          <a:spcPts val="1295"/>
                        </a:lnSpc>
                      </a:pPr>
                      <a:r>
                        <a:rPr sz="1100" spc="60" dirty="0">
                          <a:latin typeface="Trebuchet MS"/>
                          <a:cs typeface="Trebuchet MS"/>
                        </a:rPr>
                        <a:t>then</a:t>
                      </a:r>
                      <a:r>
                        <a:rPr sz="11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20" dirty="0">
                          <a:latin typeface="Trebuchet MS"/>
                          <a:cs typeface="Trebuchet MS"/>
                        </a:rPr>
                        <a:t>infusion</a:t>
                      </a:r>
                      <a:r>
                        <a:rPr sz="11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1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70" dirty="0">
                          <a:latin typeface="Trebuchet MS"/>
                          <a:cs typeface="Trebuchet MS"/>
                        </a:rPr>
                        <a:t>5–15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0" dirty="0">
                          <a:latin typeface="Trebuchet MS"/>
                          <a:cs typeface="Trebuchet MS"/>
                        </a:rPr>
                        <a:t>µg/min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22225" marB="0">
                    <a:lnB w="12700">
                      <a:solidFill>
                        <a:srgbClr val="B311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667000"/>
              <a:ext cx="4191000" cy="4191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10600" y="5867400"/>
              <a:ext cx="990600" cy="990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10600" y="1676400"/>
              <a:ext cx="2819400" cy="2819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01000" y="9525"/>
              <a:ext cx="1600200" cy="1600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02142" y="1519047"/>
              <a:ext cx="3288029" cy="768350"/>
            </a:xfrm>
            <a:custGeom>
              <a:avLst/>
              <a:gdLst/>
              <a:ahLst/>
              <a:cxnLst/>
              <a:rect l="l" t="t" r="r" b="b"/>
              <a:pathLst>
                <a:path w="3288029" h="768350">
                  <a:moveTo>
                    <a:pt x="3226307" y="0"/>
                  </a:moveTo>
                  <a:lnTo>
                    <a:pt x="2909951" y="104775"/>
                  </a:lnTo>
                  <a:lnTo>
                    <a:pt x="2591054" y="200660"/>
                  </a:lnTo>
                  <a:lnTo>
                    <a:pt x="2485643" y="229997"/>
                  </a:lnTo>
                  <a:lnTo>
                    <a:pt x="2271522" y="287274"/>
                  </a:lnTo>
                  <a:lnTo>
                    <a:pt x="2059812" y="340487"/>
                  </a:lnTo>
                  <a:lnTo>
                    <a:pt x="1954656" y="365760"/>
                  </a:lnTo>
                  <a:lnTo>
                    <a:pt x="1639697" y="436244"/>
                  </a:lnTo>
                  <a:lnTo>
                    <a:pt x="1330071" y="498855"/>
                  </a:lnTo>
                  <a:lnTo>
                    <a:pt x="1127378" y="536828"/>
                  </a:lnTo>
                  <a:lnTo>
                    <a:pt x="829309" y="588517"/>
                  </a:lnTo>
                  <a:lnTo>
                    <a:pt x="447928" y="646811"/>
                  </a:lnTo>
                  <a:lnTo>
                    <a:pt x="174751" y="683894"/>
                  </a:lnTo>
                  <a:lnTo>
                    <a:pt x="0" y="705103"/>
                  </a:lnTo>
                  <a:lnTo>
                    <a:pt x="9701" y="720494"/>
                  </a:lnTo>
                  <a:lnTo>
                    <a:pt x="29342" y="751181"/>
                  </a:lnTo>
                  <a:lnTo>
                    <a:pt x="39115" y="766572"/>
                  </a:lnTo>
                  <a:lnTo>
                    <a:pt x="66166" y="767349"/>
                  </a:lnTo>
                  <a:lnTo>
                    <a:pt x="95131" y="767793"/>
                  </a:lnTo>
                  <a:lnTo>
                    <a:pt x="125954" y="767911"/>
                  </a:lnTo>
                  <a:lnTo>
                    <a:pt x="192949" y="767195"/>
                  </a:lnTo>
                  <a:lnTo>
                    <a:pt x="305973" y="763849"/>
                  </a:lnTo>
                  <a:lnTo>
                    <a:pt x="477701" y="755441"/>
                  </a:lnTo>
                  <a:lnTo>
                    <a:pt x="773052" y="735284"/>
                  </a:lnTo>
                  <a:lnTo>
                    <a:pt x="1336019" y="685315"/>
                  </a:lnTo>
                  <a:lnTo>
                    <a:pt x="2059023" y="606988"/>
                  </a:lnTo>
                  <a:lnTo>
                    <a:pt x="2689041" y="527362"/>
                  </a:lnTo>
                  <a:lnTo>
                    <a:pt x="3038251" y="477217"/>
                  </a:lnTo>
                  <a:lnTo>
                    <a:pt x="3250138" y="443265"/>
                  </a:lnTo>
                  <a:lnTo>
                    <a:pt x="3288029" y="436752"/>
                  </a:lnTo>
                  <a:lnTo>
                    <a:pt x="3280235" y="379771"/>
                  </a:lnTo>
                  <a:lnTo>
                    <a:pt x="3273959" y="334487"/>
                  </a:lnTo>
                  <a:lnTo>
                    <a:pt x="3264862" y="270500"/>
                  </a:lnTo>
                  <a:lnTo>
                    <a:pt x="3252759" y="189298"/>
                  </a:lnTo>
                  <a:lnTo>
                    <a:pt x="3249394" y="166333"/>
                  </a:lnTo>
                  <a:lnTo>
                    <a:pt x="3245343" y="138048"/>
                  </a:lnTo>
                  <a:lnTo>
                    <a:pt x="3240328" y="102315"/>
                  </a:lnTo>
                  <a:lnTo>
                    <a:pt x="3234075" y="57008"/>
                  </a:lnTo>
                  <a:lnTo>
                    <a:pt x="3226307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00" y="186690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1277600" h="4533900">
                  <a:moveTo>
                    <a:pt x="0" y="0"/>
                  </a:moveTo>
                  <a:lnTo>
                    <a:pt x="0" y="4533900"/>
                  </a:lnTo>
                  <a:lnTo>
                    <a:pt x="11277600" y="4533900"/>
                  </a:lnTo>
                  <a:lnTo>
                    <a:pt x="11277600" y="400050"/>
                  </a:lnTo>
                  <a:lnTo>
                    <a:pt x="6013450" y="400050"/>
                  </a:lnTo>
                  <a:lnTo>
                    <a:pt x="5546725" y="398399"/>
                  </a:lnTo>
                  <a:lnTo>
                    <a:pt x="4648200" y="381000"/>
                  </a:lnTo>
                  <a:lnTo>
                    <a:pt x="4006850" y="357124"/>
                  </a:lnTo>
                  <a:lnTo>
                    <a:pt x="3205226" y="314325"/>
                  </a:lnTo>
                  <a:lnTo>
                    <a:pt x="2471674" y="265049"/>
                  </a:lnTo>
                  <a:lnTo>
                    <a:pt x="2131949" y="238125"/>
                  </a:lnTo>
                  <a:lnTo>
                    <a:pt x="1519301" y="180975"/>
                  </a:lnTo>
                  <a:lnTo>
                    <a:pt x="773112" y="99949"/>
                  </a:lnTo>
                  <a:lnTo>
                    <a:pt x="403225" y="55499"/>
                  </a:lnTo>
                  <a:lnTo>
                    <a:pt x="0" y="0"/>
                  </a:lnTo>
                  <a:close/>
                </a:path>
                <a:path w="11277600" h="4533900">
                  <a:moveTo>
                    <a:pt x="11277600" y="1524"/>
                  </a:moveTo>
                  <a:lnTo>
                    <a:pt x="10510901" y="115824"/>
                  </a:lnTo>
                  <a:lnTo>
                    <a:pt x="9740900" y="209550"/>
                  </a:lnTo>
                  <a:lnTo>
                    <a:pt x="9486900" y="234950"/>
                  </a:lnTo>
                  <a:lnTo>
                    <a:pt x="8974201" y="280924"/>
                  </a:lnTo>
                  <a:lnTo>
                    <a:pt x="8467725" y="319024"/>
                  </a:lnTo>
                  <a:lnTo>
                    <a:pt x="8215249" y="334899"/>
                  </a:lnTo>
                  <a:lnTo>
                    <a:pt x="7465949" y="371475"/>
                  </a:lnTo>
                  <a:lnTo>
                    <a:pt x="6731000" y="392049"/>
                  </a:lnTo>
                  <a:lnTo>
                    <a:pt x="6013450" y="400050"/>
                  </a:lnTo>
                  <a:lnTo>
                    <a:pt x="11277600" y="400050"/>
                  </a:lnTo>
                  <a:lnTo>
                    <a:pt x="1127760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28790" y="2371089"/>
            <a:ext cx="4629150" cy="198247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marR="5080">
              <a:lnSpc>
                <a:spcPct val="90800"/>
              </a:lnSpc>
              <a:spcBef>
                <a:spcPts val="630"/>
              </a:spcBef>
            </a:pPr>
            <a:r>
              <a:rPr sz="4550" spc="165" dirty="0">
                <a:solidFill>
                  <a:srgbClr val="EBEBEB"/>
                </a:solidFill>
              </a:rPr>
              <a:t>H</a:t>
            </a:r>
            <a:r>
              <a:rPr sz="4550" spc="145" dirty="0">
                <a:solidFill>
                  <a:srgbClr val="EBEBEB"/>
                </a:solidFill>
              </a:rPr>
              <a:t>Y</a:t>
            </a:r>
            <a:r>
              <a:rPr sz="4550" spc="120" dirty="0">
                <a:solidFill>
                  <a:srgbClr val="EBEBEB"/>
                </a:solidFill>
              </a:rPr>
              <a:t>P</a:t>
            </a:r>
            <a:r>
              <a:rPr sz="4550" spc="905" dirty="0">
                <a:solidFill>
                  <a:srgbClr val="EBEBEB"/>
                </a:solidFill>
              </a:rPr>
              <a:t>O</a:t>
            </a:r>
            <a:r>
              <a:rPr sz="4550" spc="900" dirty="0">
                <a:solidFill>
                  <a:srgbClr val="EBEBEB"/>
                </a:solidFill>
              </a:rPr>
              <a:t>G</a:t>
            </a:r>
            <a:r>
              <a:rPr sz="4550" spc="-35" dirty="0">
                <a:solidFill>
                  <a:srgbClr val="EBEBEB"/>
                </a:solidFill>
              </a:rPr>
              <a:t>L</a:t>
            </a:r>
            <a:r>
              <a:rPr sz="4550" spc="-65" dirty="0">
                <a:solidFill>
                  <a:srgbClr val="EBEBEB"/>
                </a:solidFill>
              </a:rPr>
              <a:t>Y</a:t>
            </a:r>
            <a:r>
              <a:rPr sz="4550" spc="1025" dirty="0">
                <a:solidFill>
                  <a:srgbClr val="EBEBEB"/>
                </a:solidFill>
              </a:rPr>
              <a:t>C</a:t>
            </a:r>
            <a:r>
              <a:rPr sz="4550" spc="30" dirty="0">
                <a:solidFill>
                  <a:srgbClr val="EBEBEB"/>
                </a:solidFill>
              </a:rPr>
              <a:t>E</a:t>
            </a:r>
            <a:r>
              <a:rPr sz="4550" spc="1040" dirty="0">
                <a:solidFill>
                  <a:srgbClr val="EBEBEB"/>
                </a:solidFill>
              </a:rPr>
              <a:t>M</a:t>
            </a:r>
            <a:r>
              <a:rPr sz="4550" spc="-225" dirty="0">
                <a:solidFill>
                  <a:srgbClr val="EBEBEB"/>
                </a:solidFill>
              </a:rPr>
              <a:t>I</a:t>
            </a:r>
            <a:r>
              <a:rPr sz="4550" spc="470" dirty="0">
                <a:solidFill>
                  <a:srgbClr val="EBEBEB"/>
                </a:solidFill>
              </a:rPr>
              <a:t>A  </a:t>
            </a:r>
            <a:r>
              <a:rPr sz="4550" spc="420" dirty="0">
                <a:solidFill>
                  <a:srgbClr val="EBEBEB"/>
                </a:solidFill>
              </a:rPr>
              <a:t>EMERGENCY  </a:t>
            </a:r>
            <a:r>
              <a:rPr sz="4550" spc="425" dirty="0">
                <a:solidFill>
                  <a:srgbClr val="EBEBEB"/>
                </a:solidFill>
              </a:rPr>
              <a:t>CARE</a:t>
            </a:r>
            <a:endParaRPr sz="4550"/>
          </a:p>
        </p:txBody>
      </p:sp>
      <p:grpSp>
        <p:nvGrpSpPr>
          <p:cNvPr id="15" name="object 15"/>
          <p:cNvGrpSpPr/>
          <p:nvPr/>
        </p:nvGrpSpPr>
        <p:grpSpPr>
          <a:xfrm>
            <a:off x="1047750" y="0"/>
            <a:ext cx="10120630" cy="5196205"/>
            <a:chOff x="1047750" y="0"/>
            <a:chExt cx="10120630" cy="5196205"/>
          </a:xfrm>
        </p:grpSpPr>
        <p:sp>
          <p:nvSpPr>
            <p:cNvPr id="16" name="object 16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47750" y="1752473"/>
              <a:ext cx="5110226" cy="344335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14425" y="1771650"/>
              <a:ext cx="4981575" cy="33147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667000"/>
              <a:ext cx="4191000" cy="4191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895600"/>
              <a:ext cx="2362200" cy="2362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10600" y="5867400"/>
              <a:ext cx="990600" cy="990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10600" y="1676400"/>
              <a:ext cx="2819400" cy="2819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01000" y="9525"/>
              <a:ext cx="1600200" cy="1600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02142" y="1519047"/>
              <a:ext cx="3288029" cy="768350"/>
            </a:xfrm>
            <a:custGeom>
              <a:avLst/>
              <a:gdLst/>
              <a:ahLst/>
              <a:cxnLst/>
              <a:rect l="l" t="t" r="r" b="b"/>
              <a:pathLst>
                <a:path w="3288029" h="768350">
                  <a:moveTo>
                    <a:pt x="3226307" y="0"/>
                  </a:moveTo>
                  <a:lnTo>
                    <a:pt x="2909951" y="104775"/>
                  </a:lnTo>
                  <a:lnTo>
                    <a:pt x="2591054" y="200660"/>
                  </a:lnTo>
                  <a:lnTo>
                    <a:pt x="2485643" y="229997"/>
                  </a:lnTo>
                  <a:lnTo>
                    <a:pt x="2271522" y="287274"/>
                  </a:lnTo>
                  <a:lnTo>
                    <a:pt x="2059812" y="340487"/>
                  </a:lnTo>
                  <a:lnTo>
                    <a:pt x="1954656" y="365760"/>
                  </a:lnTo>
                  <a:lnTo>
                    <a:pt x="1639697" y="436244"/>
                  </a:lnTo>
                  <a:lnTo>
                    <a:pt x="1330071" y="498855"/>
                  </a:lnTo>
                  <a:lnTo>
                    <a:pt x="1127378" y="536828"/>
                  </a:lnTo>
                  <a:lnTo>
                    <a:pt x="829309" y="588517"/>
                  </a:lnTo>
                  <a:lnTo>
                    <a:pt x="447928" y="646811"/>
                  </a:lnTo>
                  <a:lnTo>
                    <a:pt x="174751" y="683894"/>
                  </a:lnTo>
                  <a:lnTo>
                    <a:pt x="0" y="705103"/>
                  </a:lnTo>
                  <a:lnTo>
                    <a:pt x="9701" y="720494"/>
                  </a:lnTo>
                  <a:lnTo>
                    <a:pt x="29342" y="751181"/>
                  </a:lnTo>
                  <a:lnTo>
                    <a:pt x="39115" y="766572"/>
                  </a:lnTo>
                  <a:lnTo>
                    <a:pt x="66166" y="767349"/>
                  </a:lnTo>
                  <a:lnTo>
                    <a:pt x="95131" y="767793"/>
                  </a:lnTo>
                  <a:lnTo>
                    <a:pt x="125954" y="767911"/>
                  </a:lnTo>
                  <a:lnTo>
                    <a:pt x="192949" y="767195"/>
                  </a:lnTo>
                  <a:lnTo>
                    <a:pt x="305973" y="763849"/>
                  </a:lnTo>
                  <a:lnTo>
                    <a:pt x="477701" y="755441"/>
                  </a:lnTo>
                  <a:lnTo>
                    <a:pt x="773052" y="735284"/>
                  </a:lnTo>
                  <a:lnTo>
                    <a:pt x="1336019" y="685315"/>
                  </a:lnTo>
                  <a:lnTo>
                    <a:pt x="2059023" y="606988"/>
                  </a:lnTo>
                  <a:lnTo>
                    <a:pt x="2689041" y="527362"/>
                  </a:lnTo>
                  <a:lnTo>
                    <a:pt x="3038251" y="477217"/>
                  </a:lnTo>
                  <a:lnTo>
                    <a:pt x="3250138" y="443265"/>
                  </a:lnTo>
                  <a:lnTo>
                    <a:pt x="3288029" y="436752"/>
                  </a:lnTo>
                  <a:lnTo>
                    <a:pt x="3280235" y="379771"/>
                  </a:lnTo>
                  <a:lnTo>
                    <a:pt x="3273959" y="334487"/>
                  </a:lnTo>
                  <a:lnTo>
                    <a:pt x="3264862" y="270500"/>
                  </a:lnTo>
                  <a:lnTo>
                    <a:pt x="3252759" y="189298"/>
                  </a:lnTo>
                  <a:lnTo>
                    <a:pt x="3249394" y="166333"/>
                  </a:lnTo>
                  <a:lnTo>
                    <a:pt x="3245343" y="138048"/>
                  </a:lnTo>
                  <a:lnTo>
                    <a:pt x="3240328" y="102315"/>
                  </a:lnTo>
                  <a:lnTo>
                    <a:pt x="3234075" y="57008"/>
                  </a:lnTo>
                  <a:lnTo>
                    <a:pt x="3226307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200" y="186690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1277600" h="4533900">
                  <a:moveTo>
                    <a:pt x="0" y="0"/>
                  </a:moveTo>
                  <a:lnTo>
                    <a:pt x="0" y="4533900"/>
                  </a:lnTo>
                  <a:lnTo>
                    <a:pt x="11277600" y="4533900"/>
                  </a:lnTo>
                  <a:lnTo>
                    <a:pt x="11277600" y="400050"/>
                  </a:lnTo>
                  <a:lnTo>
                    <a:pt x="6013450" y="400050"/>
                  </a:lnTo>
                  <a:lnTo>
                    <a:pt x="5546725" y="398399"/>
                  </a:lnTo>
                  <a:lnTo>
                    <a:pt x="4648200" y="381000"/>
                  </a:lnTo>
                  <a:lnTo>
                    <a:pt x="4006850" y="357124"/>
                  </a:lnTo>
                  <a:lnTo>
                    <a:pt x="3205226" y="314325"/>
                  </a:lnTo>
                  <a:lnTo>
                    <a:pt x="2471674" y="265049"/>
                  </a:lnTo>
                  <a:lnTo>
                    <a:pt x="2131949" y="238125"/>
                  </a:lnTo>
                  <a:lnTo>
                    <a:pt x="1519301" y="180975"/>
                  </a:lnTo>
                  <a:lnTo>
                    <a:pt x="773112" y="99949"/>
                  </a:lnTo>
                  <a:lnTo>
                    <a:pt x="403225" y="55499"/>
                  </a:lnTo>
                  <a:lnTo>
                    <a:pt x="0" y="0"/>
                  </a:lnTo>
                  <a:close/>
                </a:path>
                <a:path w="11277600" h="4533900">
                  <a:moveTo>
                    <a:pt x="11277600" y="1524"/>
                  </a:moveTo>
                  <a:lnTo>
                    <a:pt x="10510901" y="115824"/>
                  </a:lnTo>
                  <a:lnTo>
                    <a:pt x="9740900" y="209550"/>
                  </a:lnTo>
                  <a:lnTo>
                    <a:pt x="9486900" y="234950"/>
                  </a:lnTo>
                  <a:lnTo>
                    <a:pt x="8974201" y="280924"/>
                  </a:lnTo>
                  <a:lnTo>
                    <a:pt x="8467725" y="319024"/>
                  </a:lnTo>
                  <a:lnTo>
                    <a:pt x="8215249" y="334899"/>
                  </a:lnTo>
                  <a:lnTo>
                    <a:pt x="7465949" y="371475"/>
                  </a:lnTo>
                  <a:lnTo>
                    <a:pt x="6731000" y="392049"/>
                  </a:lnTo>
                  <a:lnTo>
                    <a:pt x="6013450" y="400050"/>
                  </a:lnTo>
                  <a:lnTo>
                    <a:pt x="11277600" y="400050"/>
                  </a:lnTo>
                  <a:lnTo>
                    <a:pt x="11277600" y="15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object 12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12191999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40397" y="1851342"/>
            <a:ext cx="3793490" cy="2499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spc="90" dirty="0"/>
              <a:t>WHAT </a:t>
            </a:r>
            <a:r>
              <a:rPr spc="5" dirty="0"/>
              <a:t>IS  </a:t>
            </a:r>
            <a:r>
              <a:rPr spc="155" dirty="0"/>
              <a:t>HY</a:t>
            </a:r>
            <a:r>
              <a:rPr spc="175" dirty="0"/>
              <a:t>P</a:t>
            </a:r>
            <a:r>
              <a:rPr spc="1080" dirty="0"/>
              <a:t>O</a:t>
            </a:r>
            <a:r>
              <a:rPr spc="310" dirty="0"/>
              <a:t>GL</a:t>
            </a:r>
            <a:r>
              <a:rPr spc="315" dirty="0"/>
              <a:t>Y</a:t>
            </a:r>
            <a:r>
              <a:rPr spc="780" dirty="0"/>
              <a:t>C  </a:t>
            </a:r>
            <a:r>
              <a:rPr spc="465" dirty="0"/>
              <a:t>EMIA</a:t>
            </a:r>
            <a:r>
              <a:rPr spc="-395" dirty="0"/>
              <a:t> </a:t>
            </a:r>
            <a:r>
              <a:rPr spc="1210" dirty="0"/>
              <a:t>?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5036064" y="457200"/>
            <a:ext cx="6670675" cy="5943600"/>
            <a:chOff x="5036064" y="457200"/>
            <a:chExt cx="6670675" cy="5943600"/>
          </a:xfrm>
        </p:grpSpPr>
        <p:sp>
          <p:nvSpPr>
            <p:cNvPr id="17" name="object 17"/>
            <p:cNvSpPr/>
            <p:nvPr/>
          </p:nvSpPr>
          <p:spPr>
            <a:xfrm>
              <a:off x="5124450" y="457200"/>
              <a:ext cx="6581775" cy="594353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36064" y="475488"/>
              <a:ext cx="511809" cy="3298825"/>
            </a:xfrm>
            <a:custGeom>
              <a:avLst/>
              <a:gdLst/>
              <a:ahLst/>
              <a:cxnLst/>
              <a:rect l="l" t="t" r="r" b="b"/>
              <a:pathLst>
                <a:path w="511810" h="3298825">
                  <a:moveTo>
                    <a:pt x="71113" y="0"/>
                  </a:moveTo>
                  <a:lnTo>
                    <a:pt x="68073" y="38327"/>
                  </a:lnTo>
                  <a:lnTo>
                    <a:pt x="65073" y="78228"/>
                  </a:lnTo>
                  <a:lnTo>
                    <a:pt x="62116" y="119644"/>
                  </a:lnTo>
                  <a:lnTo>
                    <a:pt x="59204" y="162520"/>
                  </a:lnTo>
                  <a:lnTo>
                    <a:pt x="56337" y="206799"/>
                  </a:lnTo>
                  <a:lnTo>
                    <a:pt x="53519" y="252425"/>
                  </a:lnTo>
                  <a:lnTo>
                    <a:pt x="50751" y="299340"/>
                  </a:lnTo>
                  <a:lnTo>
                    <a:pt x="48035" y="347488"/>
                  </a:lnTo>
                  <a:lnTo>
                    <a:pt x="45372" y="396812"/>
                  </a:lnTo>
                  <a:lnTo>
                    <a:pt x="42766" y="447257"/>
                  </a:lnTo>
                  <a:lnTo>
                    <a:pt x="40217" y="498765"/>
                  </a:lnTo>
                  <a:lnTo>
                    <a:pt x="37728" y="551279"/>
                  </a:lnTo>
                  <a:lnTo>
                    <a:pt x="35300" y="604744"/>
                  </a:lnTo>
                  <a:lnTo>
                    <a:pt x="32936" y="659102"/>
                  </a:lnTo>
                  <a:lnTo>
                    <a:pt x="30637" y="714297"/>
                  </a:lnTo>
                  <a:lnTo>
                    <a:pt x="28406" y="770272"/>
                  </a:lnTo>
                  <a:lnTo>
                    <a:pt x="26243" y="826971"/>
                  </a:lnTo>
                  <a:lnTo>
                    <a:pt x="24152" y="884338"/>
                  </a:lnTo>
                  <a:lnTo>
                    <a:pt x="22133" y="942315"/>
                  </a:lnTo>
                  <a:lnTo>
                    <a:pt x="20189" y="1000845"/>
                  </a:lnTo>
                  <a:lnTo>
                    <a:pt x="18322" y="1059873"/>
                  </a:lnTo>
                  <a:lnTo>
                    <a:pt x="16533" y="1119342"/>
                  </a:lnTo>
                  <a:lnTo>
                    <a:pt x="14825" y="1179195"/>
                  </a:lnTo>
                  <a:lnTo>
                    <a:pt x="13200" y="1239375"/>
                  </a:lnTo>
                  <a:lnTo>
                    <a:pt x="11659" y="1299827"/>
                  </a:lnTo>
                  <a:lnTo>
                    <a:pt x="10204" y="1360492"/>
                  </a:lnTo>
                  <a:lnTo>
                    <a:pt x="8837" y="1421316"/>
                  </a:lnTo>
                  <a:lnTo>
                    <a:pt x="7560" y="1482241"/>
                  </a:lnTo>
                  <a:lnTo>
                    <a:pt x="6375" y="1543210"/>
                  </a:lnTo>
                  <a:lnTo>
                    <a:pt x="5284" y="1604167"/>
                  </a:lnTo>
                  <a:lnTo>
                    <a:pt x="4288" y="1665055"/>
                  </a:lnTo>
                  <a:lnTo>
                    <a:pt x="3391" y="1725818"/>
                  </a:lnTo>
                  <a:lnTo>
                    <a:pt x="2592" y="1786400"/>
                  </a:lnTo>
                  <a:lnTo>
                    <a:pt x="1896" y="1846743"/>
                  </a:lnTo>
                  <a:lnTo>
                    <a:pt x="1302" y="1906790"/>
                  </a:lnTo>
                  <a:lnTo>
                    <a:pt x="814" y="1966487"/>
                  </a:lnTo>
                  <a:lnTo>
                    <a:pt x="433" y="2025775"/>
                  </a:lnTo>
                  <a:lnTo>
                    <a:pt x="161" y="2084598"/>
                  </a:lnTo>
                  <a:lnTo>
                    <a:pt x="0" y="2142899"/>
                  </a:lnTo>
                  <a:lnTo>
                    <a:pt x="33" y="2262378"/>
                  </a:lnTo>
                  <a:lnTo>
                    <a:pt x="201" y="2314110"/>
                  </a:lnTo>
                  <a:lnTo>
                    <a:pt x="502" y="2369760"/>
                  </a:lnTo>
                  <a:lnTo>
                    <a:pt x="924" y="2424605"/>
                  </a:lnTo>
                  <a:lnTo>
                    <a:pt x="1469" y="2478590"/>
                  </a:lnTo>
                  <a:lnTo>
                    <a:pt x="2137" y="2531657"/>
                  </a:lnTo>
                  <a:lnTo>
                    <a:pt x="2932" y="2583749"/>
                  </a:lnTo>
                  <a:lnTo>
                    <a:pt x="3855" y="2634811"/>
                  </a:lnTo>
                  <a:lnTo>
                    <a:pt x="4908" y="2684785"/>
                  </a:lnTo>
                  <a:lnTo>
                    <a:pt x="6092" y="2733616"/>
                  </a:lnTo>
                  <a:lnTo>
                    <a:pt x="7411" y="2781245"/>
                  </a:lnTo>
                  <a:lnTo>
                    <a:pt x="8865" y="2827618"/>
                  </a:lnTo>
                  <a:lnTo>
                    <a:pt x="10456" y="2872677"/>
                  </a:lnTo>
                  <a:lnTo>
                    <a:pt x="12187" y="2916365"/>
                  </a:lnTo>
                  <a:lnTo>
                    <a:pt x="14060" y="2958626"/>
                  </a:lnTo>
                  <a:lnTo>
                    <a:pt x="16075" y="2999404"/>
                  </a:lnTo>
                  <a:lnTo>
                    <a:pt x="18236" y="3038641"/>
                  </a:lnTo>
                  <a:lnTo>
                    <a:pt x="23001" y="3112269"/>
                  </a:lnTo>
                  <a:lnTo>
                    <a:pt x="28369" y="3179057"/>
                  </a:lnTo>
                  <a:lnTo>
                    <a:pt x="34355" y="3238552"/>
                  </a:lnTo>
                  <a:lnTo>
                    <a:pt x="102355" y="3298825"/>
                  </a:lnTo>
                  <a:lnTo>
                    <a:pt x="107562" y="3122803"/>
                  </a:lnTo>
                  <a:lnTo>
                    <a:pt x="111499" y="3032760"/>
                  </a:lnTo>
                  <a:lnTo>
                    <a:pt x="115436" y="2940685"/>
                  </a:lnTo>
                  <a:lnTo>
                    <a:pt x="119627" y="2847340"/>
                  </a:lnTo>
                  <a:lnTo>
                    <a:pt x="125215" y="2753487"/>
                  </a:lnTo>
                  <a:lnTo>
                    <a:pt x="130930" y="2657983"/>
                  </a:lnTo>
                  <a:lnTo>
                    <a:pt x="136645" y="2560828"/>
                  </a:lnTo>
                  <a:lnTo>
                    <a:pt x="143249" y="2462276"/>
                  </a:lnTo>
                  <a:lnTo>
                    <a:pt x="151250" y="2362962"/>
                  </a:lnTo>
                  <a:lnTo>
                    <a:pt x="158870" y="2262378"/>
                  </a:lnTo>
                  <a:lnTo>
                    <a:pt x="167633" y="2160778"/>
                  </a:lnTo>
                  <a:lnTo>
                    <a:pt x="177285" y="2058289"/>
                  </a:lnTo>
                  <a:lnTo>
                    <a:pt x="186937" y="1955419"/>
                  </a:lnTo>
                  <a:lnTo>
                    <a:pt x="209416" y="1745996"/>
                  </a:lnTo>
                  <a:lnTo>
                    <a:pt x="221354" y="1641475"/>
                  </a:lnTo>
                  <a:lnTo>
                    <a:pt x="234562" y="1535557"/>
                  </a:lnTo>
                  <a:lnTo>
                    <a:pt x="248786" y="1428496"/>
                  </a:lnTo>
                  <a:lnTo>
                    <a:pt x="262883" y="1321435"/>
                  </a:lnTo>
                  <a:lnTo>
                    <a:pt x="278504" y="1214374"/>
                  </a:lnTo>
                  <a:lnTo>
                    <a:pt x="295522" y="1105535"/>
                  </a:lnTo>
                  <a:lnTo>
                    <a:pt x="312286" y="998727"/>
                  </a:lnTo>
                  <a:lnTo>
                    <a:pt x="330701" y="889888"/>
                  </a:lnTo>
                  <a:lnTo>
                    <a:pt x="349878" y="780288"/>
                  </a:lnTo>
                  <a:lnTo>
                    <a:pt x="369563" y="672591"/>
                  </a:lnTo>
                  <a:lnTo>
                    <a:pt x="391280" y="563752"/>
                  </a:lnTo>
                  <a:lnTo>
                    <a:pt x="413759" y="455040"/>
                  </a:lnTo>
                  <a:lnTo>
                    <a:pt x="436111" y="346328"/>
                  </a:lnTo>
                  <a:lnTo>
                    <a:pt x="460749" y="238125"/>
                  </a:lnTo>
                  <a:lnTo>
                    <a:pt x="485895" y="129921"/>
                  </a:lnTo>
                  <a:lnTo>
                    <a:pt x="511676" y="21716"/>
                  </a:lnTo>
                  <a:lnTo>
                    <a:pt x="711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A2F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47700" y="0"/>
            <a:ext cx="10991850" cy="6048375"/>
            <a:chOff x="647700" y="0"/>
            <a:chExt cx="10991850" cy="6048375"/>
          </a:xfrm>
        </p:grpSpPr>
        <p:sp>
          <p:nvSpPr>
            <p:cNvPr id="5" name="object 5"/>
            <p:cNvSpPr/>
            <p:nvPr/>
          </p:nvSpPr>
          <p:spPr>
            <a:xfrm>
              <a:off x="647700" y="800100"/>
              <a:ext cx="10991850" cy="5248275"/>
            </a:xfrm>
            <a:custGeom>
              <a:avLst/>
              <a:gdLst/>
              <a:ahLst/>
              <a:cxnLst/>
              <a:rect l="l" t="t" r="r" b="b"/>
              <a:pathLst>
                <a:path w="10991850" h="5248275">
                  <a:moveTo>
                    <a:pt x="10991850" y="0"/>
                  </a:moveTo>
                  <a:lnTo>
                    <a:pt x="0" y="0"/>
                  </a:lnTo>
                  <a:lnTo>
                    <a:pt x="0" y="5248275"/>
                  </a:lnTo>
                  <a:lnTo>
                    <a:pt x="10991850" y="524827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57300" y="1285875"/>
              <a:ext cx="4467225" cy="4286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34125" y="2028825"/>
              <a:ext cx="4733925" cy="2790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13788" y="398399"/>
              <a:ext cx="655955" cy="3355340"/>
            </a:xfrm>
            <a:custGeom>
              <a:avLst/>
              <a:gdLst/>
              <a:ahLst/>
              <a:cxnLst/>
              <a:rect l="l" t="t" r="r" b="b"/>
              <a:pathLst>
                <a:path w="655955" h="3355340">
                  <a:moveTo>
                    <a:pt x="612013" y="0"/>
                  </a:moveTo>
                  <a:lnTo>
                    <a:pt x="0" y="35433"/>
                  </a:lnTo>
                  <a:lnTo>
                    <a:pt x="32512" y="144652"/>
                  </a:lnTo>
                  <a:lnTo>
                    <a:pt x="64135" y="253873"/>
                  </a:lnTo>
                  <a:lnTo>
                    <a:pt x="94995" y="363220"/>
                  </a:lnTo>
                  <a:lnTo>
                    <a:pt x="150875" y="582929"/>
                  </a:lnTo>
                  <a:lnTo>
                    <a:pt x="177673" y="692912"/>
                  </a:lnTo>
                  <a:lnTo>
                    <a:pt x="201675" y="801751"/>
                  </a:lnTo>
                  <a:lnTo>
                    <a:pt x="224917" y="912749"/>
                  </a:lnTo>
                  <a:lnTo>
                    <a:pt x="247142" y="1022730"/>
                  </a:lnTo>
                  <a:lnTo>
                    <a:pt x="267335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22325" y="1457833"/>
                  </a:lnTo>
                  <a:lnTo>
                    <a:pt x="338836" y="1566290"/>
                  </a:lnTo>
                  <a:lnTo>
                    <a:pt x="353949" y="1673605"/>
                  </a:lnTo>
                  <a:lnTo>
                    <a:pt x="367411" y="1779524"/>
                  </a:lnTo>
                  <a:lnTo>
                    <a:pt x="379856" y="1886330"/>
                  </a:lnTo>
                  <a:lnTo>
                    <a:pt x="392175" y="1991740"/>
                  </a:lnTo>
                  <a:lnTo>
                    <a:pt x="402463" y="2096008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387" y="2405126"/>
                  </a:lnTo>
                  <a:lnTo>
                    <a:pt x="437642" y="2505837"/>
                  </a:lnTo>
                  <a:lnTo>
                    <a:pt x="443738" y="2605786"/>
                  </a:lnTo>
                  <a:lnTo>
                    <a:pt x="448818" y="2704465"/>
                  </a:lnTo>
                  <a:lnTo>
                    <a:pt x="453770" y="2801366"/>
                  </a:lnTo>
                  <a:lnTo>
                    <a:pt x="458597" y="2896742"/>
                  </a:lnTo>
                  <a:lnTo>
                    <a:pt x="461644" y="2991485"/>
                  </a:lnTo>
                  <a:lnTo>
                    <a:pt x="464312" y="3084956"/>
                  </a:lnTo>
                  <a:lnTo>
                    <a:pt x="467106" y="3176397"/>
                  </a:lnTo>
                  <a:lnTo>
                    <a:pt x="469138" y="3355213"/>
                  </a:lnTo>
                  <a:lnTo>
                    <a:pt x="559816" y="3319272"/>
                  </a:lnTo>
                  <a:lnTo>
                    <a:pt x="564952" y="3292710"/>
                  </a:lnTo>
                  <a:lnTo>
                    <a:pt x="574771" y="3234095"/>
                  </a:lnTo>
                  <a:lnTo>
                    <a:pt x="583990" y="3168505"/>
                  </a:lnTo>
                  <a:lnTo>
                    <a:pt x="592616" y="3096359"/>
                  </a:lnTo>
                  <a:lnTo>
                    <a:pt x="596708" y="3057959"/>
                  </a:lnTo>
                  <a:lnTo>
                    <a:pt x="600655" y="3018077"/>
                  </a:lnTo>
                  <a:lnTo>
                    <a:pt x="604457" y="2976766"/>
                  </a:lnTo>
                  <a:lnTo>
                    <a:pt x="608114" y="2934079"/>
                  </a:lnTo>
                  <a:lnTo>
                    <a:pt x="611629" y="2890067"/>
                  </a:lnTo>
                  <a:lnTo>
                    <a:pt x="615001" y="2844783"/>
                  </a:lnTo>
                  <a:lnTo>
                    <a:pt x="618231" y="2798280"/>
                  </a:lnTo>
                  <a:lnTo>
                    <a:pt x="621320" y="2750609"/>
                  </a:lnTo>
                  <a:lnTo>
                    <a:pt x="624270" y="2701825"/>
                  </a:lnTo>
                  <a:lnTo>
                    <a:pt x="627081" y="2651977"/>
                  </a:lnTo>
                  <a:lnTo>
                    <a:pt x="629753" y="2601121"/>
                  </a:lnTo>
                  <a:lnTo>
                    <a:pt x="632288" y="2549306"/>
                  </a:lnTo>
                  <a:lnTo>
                    <a:pt x="634687" y="2496587"/>
                  </a:lnTo>
                  <a:lnTo>
                    <a:pt x="636950" y="2443015"/>
                  </a:lnTo>
                  <a:lnTo>
                    <a:pt x="639078" y="2388644"/>
                  </a:lnTo>
                  <a:lnTo>
                    <a:pt x="641072" y="2333524"/>
                  </a:lnTo>
                  <a:lnTo>
                    <a:pt x="642932" y="2277710"/>
                  </a:lnTo>
                  <a:lnTo>
                    <a:pt x="644661" y="2221252"/>
                  </a:lnTo>
                  <a:lnTo>
                    <a:pt x="646258" y="2164204"/>
                  </a:lnTo>
                  <a:lnTo>
                    <a:pt x="647725" y="2106619"/>
                  </a:lnTo>
                  <a:lnTo>
                    <a:pt x="649061" y="2048547"/>
                  </a:lnTo>
                  <a:lnTo>
                    <a:pt x="650269" y="1990043"/>
                  </a:lnTo>
                  <a:lnTo>
                    <a:pt x="651349" y="1931158"/>
                  </a:lnTo>
                  <a:lnTo>
                    <a:pt x="652301" y="1871944"/>
                  </a:lnTo>
                  <a:lnTo>
                    <a:pt x="653127" y="1812455"/>
                  </a:lnTo>
                  <a:lnTo>
                    <a:pt x="653827" y="1752742"/>
                  </a:lnTo>
                  <a:lnTo>
                    <a:pt x="654403" y="1692859"/>
                  </a:lnTo>
                  <a:lnTo>
                    <a:pt x="654855" y="1632856"/>
                  </a:lnTo>
                  <a:lnTo>
                    <a:pt x="655206" y="1566290"/>
                  </a:lnTo>
                  <a:lnTo>
                    <a:pt x="655390" y="1512706"/>
                  </a:lnTo>
                  <a:lnTo>
                    <a:pt x="655285" y="1332902"/>
                  </a:lnTo>
                  <a:lnTo>
                    <a:pt x="655011" y="1273289"/>
                  </a:lnTo>
                  <a:lnTo>
                    <a:pt x="654619" y="1213924"/>
                  </a:lnTo>
                  <a:lnTo>
                    <a:pt x="654110" y="1154861"/>
                  </a:lnTo>
                  <a:lnTo>
                    <a:pt x="653485" y="1096151"/>
                  </a:lnTo>
                  <a:lnTo>
                    <a:pt x="652744" y="1037846"/>
                  </a:lnTo>
                  <a:lnTo>
                    <a:pt x="651889" y="979999"/>
                  </a:lnTo>
                  <a:lnTo>
                    <a:pt x="650920" y="922663"/>
                  </a:lnTo>
                  <a:lnTo>
                    <a:pt x="649838" y="865890"/>
                  </a:lnTo>
                  <a:lnTo>
                    <a:pt x="648644" y="809733"/>
                  </a:lnTo>
                  <a:lnTo>
                    <a:pt x="647339" y="754243"/>
                  </a:lnTo>
                  <a:lnTo>
                    <a:pt x="645923" y="699473"/>
                  </a:lnTo>
                  <a:lnTo>
                    <a:pt x="644398" y="645476"/>
                  </a:lnTo>
                  <a:lnTo>
                    <a:pt x="642764" y="592304"/>
                  </a:lnTo>
                  <a:lnTo>
                    <a:pt x="641022" y="540009"/>
                  </a:lnTo>
                  <a:lnTo>
                    <a:pt x="639173" y="488644"/>
                  </a:lnTo>
                  <a:lnTo>
                    <a:pt x="637218" y="438262"/>
                  </a:lnTo>
                  <a:lnTo>
                    <a:pt x="635157" y="388914"/>
                  </a:lnTo>
                  <a:lnTo>
                    <a:pt x="632992" y="340654"/>
                  </a:lnTo>
                  <a:lnTo>
                    <a:pt x="630724" y="293533"/>
                  </a:lnTo>
                  <a:lnTo>
                    <a:pt x="628353" y="247604"/>
                  </a:lnTo>
                  <a:lnTo>
                    <a:pt x="625879" y="202920"/>
                  </a:lnTo>
                  <a:lnTo>
                    <a:pt x="623305" y="159532"/>
                  </a:lnTo>
                  <a:lnTo>
                    <a:pt x="620630" y="117494"/>
                  </a:lnTo>
                  <a:lnTo>
                    <a:pt x="617856" y="76858"/>
                  </a:lnTo>
                  <a:lnTo>
                    <a:pt x="614983" y="37675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24480" y="647700"/>
              <a:ext cx="9219819" cy="5562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8175" y="398399"/>
            <a:ext cx="2129155" cy="5812155"/>
            <a:chOff x="638175" y="398399"/>
            <a:chExt cx="2129155" cy="5812155"/>
          </a:xfrm>
        </p:grpSpPr>
        <p:sp>
          <p:nvSpPr>
            <p:cNvPr id="4" name="object 4"/>
            <p:cNvSpPr/>
            <p:nvPr/>
          </p:nvSpPr>
          <p:spPr>
            <a:xfrm>
              <a:off x="638175" y="647700"/>
              <a:ext cx="1971675" cy="556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39061" y="398399"/>
              <a:ext cx="628015" cy="3217545"/>
            </a:xfrm>
            <a:custGeom>
              <a:avLst/>
              <a:gdLst/>
              <a:ahLst/>
              <a:cxnLst/>
              <a:rect l="l" t="t" r="r" b="b"/>
              <a:pathLst>
                <a:path w="628014" h="3217545">
                  <a:moveTo>
                    <a:pt x="612013" y="0"/>
                  </a:moveTo>
                  <a:lnTo>
                    <a:pt x="502172" y="6014"/>
                  </a:lnTo>
                  <a:lnTo>
                    <a:pt x="0" y="35433"/>
                  </a:lnTo>
                  <a:lnTo>
                    <a:pt x="32638" y="144652"/>
                  </a:lnTo>
                  <a:lnTo>
                    <a:pt x="64262" y="253873"/>
                  </a:lnTo>
                  <a:lnTo>
                    <a:pt x="95122" y="363220"/>
                  </a:lnTo>
                  <a:lnTo>
                    <a:pt x="150875" y="582929"/>
                  </a:lnTo>
                  <a:lnTo>
                    <a:pt x="177672" y="692912"/>
                  </a:lnTo>
                  <a:lnTo>
                    <a:pt x="201802" y="801751"/>
                  </a:lnTo>
                  <a:lnTo>
                    <a:pt x="225044" y="912749"/>
                  </a:lnTo>
                  <a:lnTo>
                    <a:pt x="247269" y="1022730"/>
                  </a:lnTo>
                  <a:lnTo>
                    <a:pt x="267462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38836" y="1566290"/>
                  </a:lnTo>
                  <a:lnTo>
                    <a:pt x="354075" y="1673605"/>
                  </a:lnTo>
                  <a:lnTo>
                    <a:pt x="367538" y="1779524"/>
                  </a:lnTo>
                  <a:lnTo>
                    <a:pt x="379856" y="1886330"/>
                  </a:lnTo>
                  <a:lnTo>
                    <a:pt x="392302" y="1991740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513" y="2405126"/>
                  </a:lnTo>
                  <a:lnTo>
                    <a:pt x="437641" y="2505837"/>
                  </a:lnTo>
                  <a:lnTo>
                    <a:pt x="443738" y="2605786"/>
                  </a:lnTo>
                  <a:lnTo>
                    <a:pt x="458724" y="2896742"/>
                  </a:lnTo>
                  <a:lnTo>
                    <a:pt x="461771" y="2991485"/>
                  </a:lnTo>
                  <a:lnTo>
                    <a:pt x="467106" y="3176397"/>
                  </a:lnTo>
                  <a:lnTo>
                    <a:pt x="467613" y="3217291"/>
                  </a:lnTo>
                  <a:lnTo>
                    <a:pt x="467994" y="3203702"/>
                  </a:lnTo>
                  <a:lnTo>
                    <a:pt x="469772" y="3080258"/>
                  </a:lnTo>
                  <a:lnTo>
                    <a:pt x="469772" y="2955543"/>
                  </a:lnTo>
                  <a:lnTo>
                    <a:pt x="470788" y="2829560"/>
                  </a:lnTo>
                  <a:lnTo>
                    <a:pt x="469772" y="2702433"/>
                  </a:lnTo>
                  <a:lnTo>
                    <a:pt x="466216" y="2444623"/>
                  </a:lnTo>
                  <a:lnTo>
                    <a:pt x="458596" y="2181860"/>
                  </a:lnTo>
                  <a:lnTo>
                    <a:pt x="454025" y="2049906"/>
                  </a:lnTo>
                  <a:lnTo>
                    <a:pt x="447547" y="1916684"/>
                  </a:lnTo>
                  <a:lnTo>
                    <a:pt x="439927" y="1782317"/>
                  </a:lnTo>
                  <a:lnTo>
                    <a:pt x="432562" y="1647316"/>
                  </a:lnTo>
                  <a:lnTo>
                    <a:pt x="423037" y="1512315"/>
                  </a:lnTo>
                  <a:lnTo>
                    <a:pt x="411861" y="1375537"/>
                  </a:lnTo>
                  <a:lnTo>
                    <a:pt x="400557" y="1240536"/>
                  </a:lnTo>
                  <a:lnTo>
                    <a:pt x="387476" y="1103122"/>
                  </a:lnTo>
                  <a:lnTo>
                    <a:pt x="373252" y="965073"/>
                  </a:lnTo>
                  <a:lnTo>
                    <a:pt x="358139" y="828928"/>
                  </a:lnTo>
                  <a:lnTo>
                    <a:pt x="340613" y="690879"/>
                  </a:lnTo>
                  <a:lnTo>
                    <a:pt x="303149" y="415416"/>
                  </a:lnTo>
                  <a:lnTo>
                    <a:pt x="275970" y="245110"/>
                  </a:lnTo>
                  <a:lnTo>
                    <a:pt x="627888" y="245110"/>
                  </a:lnTo>
                  <a:lnTo>
                    <a:pt x="623696" y="164973"/>
                  </a:lnTo>
                  <a:lnTo>
                    <a:pt x="618093" y="79390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733800" y="1047750"/>
            <a:ext cx="7562850" cy="5572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89910" y="325056"/>
            <a:ext cx="3040380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sz="1800" spc="70" dirty="0">
                <a:latin typeface="Trebuchet MS"/>
                <a:cs typeface="Trebuchet MS"/>
              </a:rPr>
              <a:t>PEDIATRIC</a:t>
            </a:r>
            <a:r>
              <a:rPr sz="1800" spc="-265" dirty="0">
                <a:latin typeface="Trebuchet MS"/>
                <a:cs typeface="Trebuchet MS"/>
              </a:rPr>
              <a:t> </a:t>
            </a:r>
            <a:r>
              <a:rPr sz="1800" spc="160" dirty="0">
                <a:latin typeface="Trebuchet MS"/>
                <a:cs typeface="Trebuchet MS"/>
              </a:rPr>
              <a:t>HYPOGLYCEMIA  EMERGENCY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175" dirty="0">
                <a:latin typeface="Trebuchet MS"/>
                <a:cs typeface="Trebuchet MS"/>
              </a:rPr>
              <a:t>CARE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34000" y="363763"/>
            <a:ext cx="3040380" cy="65338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4400" spc="70" dirty="0" smtClean="0">
                <a:solidFill>
                  <a:schemeClr val="bg1"/>
                </a:solidFill>
                <a:latin typeface="Trebuchet MS"/>
                <a:cs typeface="Trebuchet MS"/>
              </a:rPr>
              <a:t>OSCE</a:t>
            </a:r>
            <a:endParaRPr sz="4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302" y="1017147"/>
            <a:ext cx="6581775" cy="54197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2400" y="1033046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FOR ADULTS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62094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04975" y="0"/>
            <a:ext cx="3040380" cy="65338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4400" spc="70" dirty="0" smtClean="0">
                <a:solidFill>
                  <a:schemeClr val="bg1"/>
                </a:solidFill>
                <a:latin typeface="Trebuchet MS"/>
                <a:cs typeface="Trebuchet MS"/>
              </a:rPr>
              <a:t>OSCE</a:t>
            </a:r>
            <a:endParaRPr sz="4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975" y="61758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FOR CHILDREN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95" y="890862"/>
            <a:ext cx="4977266" cy="58435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890862"/>
            <a:ext cx="5895975" cy="59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2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04975" y="0"/>
            <a:ext cx="3040380" cy="65338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4400" spc="70" dirty="0" smtClean="0">
                <a:solidFill>
                  <a:schemeClr val="bg1"/>
                </a:solidFill>
                <a:latin typeface="Trebuchet MS"/>
                <a:cs typeface="Trebuchet MS"/>
              </a:rPr>
              <a:t>OSCE</a:t>
            </a:r>
            <a:endParaRPr sz="4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975" y="61758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FOR CHILDREN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1012"/>
            <a:ext cx="5067209" cy="6376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137" y="2286000"/>
            <a:ext cx="587692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017147"/>
            <a:ext cx="5791200" cy="559735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34000" y="363763"/>
            <a:ext cx="3040380" cy="65338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4400" spc="70" dirty="0" smtClean="0">
                <a:solidFill>
                  <a:schemeClr val="bg1"/>
                </a:solidFill>
                <a:latin typeface="Trebuchet MS"/>
                <a:cs typeface="Trebuchet MS"/>
              </a:rPr>
              <a:t>OSCE</a:t>
            </a:r>
            <a:endParaRPr sz="4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67600" y="1050621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FOR ADULTS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52622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04975" y="0"/>
            <a:ext cx="3040380" cy="65338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4400" spc="70" dirty="0" smtClean="0">
                <a:solidFill>
                  <a:schemeClr val="bg1"/>
                </a:solidFill>
                <a:latin typeface="Trebuchet MS"/>
                <a:cs typeface="Trebuchet MS"/>
              </a:rPr>
              <a:t>OSCE</a:t>
            </a:r>
            <a:endParaRPr sz="4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975" y="61758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FOR CHILDREN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956140"/>
            <a:ext cx="5434657" cy="55911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8475" y="956140"/>
            <a:ext cx="5934075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3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19600" y="0"/>
            <a:ext cx="3040380" cy="65338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4400" spc="70" dirty="0" smtClean="0">
                <a:solidFill>
                  <a:schemeClr val="bg1"/>
                </a:solidFill>
                <a:latin typeface="Trebuchet MS"/>
                <a:cs typeface="Trebuchet MS"/>
              </a:rPr>
              <a:t>OSCE</a:t>
            </a:r>
            <a:endParaRPr sz="4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61758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FOR CHILDREN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605" y="956140"/>
            <a:ext cx="5895975" cy="59018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1"/>
            <a:ext cx="5398943" cy="688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5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19600" y="0"/>
            <a:ext cx="3040380" cy="65338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en-US" sz="4400" spc="70" dirty="0" smtClean="0">
                <a:solidFill>
                  <a:schemeClr val="bg1"/>
                </a:solidFill>
                <a:latin typeface="Trebuchet MS"/>
                <a:cs typeface="Trebuchet MS"/>
              </a:rPr>
              <a:t>OSCE</a:t>
            </a:r>
            <a:endParaRPr sz="4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61758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FOR CHILDREN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937" y="1270970"/>
            <a:ext cx="5876925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72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297</Words>
  <Application>Microsoft Office PowerPoint</Application>
  <PresentationFormat>Широкоэкранный</PresentationFormat>
  <Paragraphs>62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Linux Libertine</vt:lpstr>
      <vt:lpstr>Times New Roman</vt:lpstr>
      <vt:lpstr>Trebuchet MS</vt:lpstr>
      <vt:lpstr>Office Theme</vt:lpstr>
      <vt:lpstr>Ministry of health of Ukraine Odessa National Medical University  Department of Robotic and Endoscopic Surgery Simulation medicine cycle    </vt:lpstr>
      <vt:lpstr>EMERGENCY CARE FOR</vt:lpstr>
      <vt:lpstr>WHAT IS ANAPHYLAXIS 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HYPOGLYCEMIA  EMERGENCY  CARE</vt:lpstr>
      <vt:lpstr>WHAT IS  HYPOGLYC  EMIA 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Odessa National Medical University  Department of Robotic and Endoscopic Surgery Simulation medicine cycle  simulation medicine cycle</dc:title>
  <dc:creator>D&amp;Z Networks</dc:creator>
  <cp:lastModifiedBy>D&amp;Z Networks</cp:lastModifiedBy>
  <cp:revision>4</cp:revision>
  <dcterms:created xsi:type="dcterms:W3CDTF">2020-10-16T08:57:03Z</dcterms:created>
  <dcterms:modified xsi:type="dcterms:W3CDTF">2020-10-21T19:19:51Z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2020-10-05T00:00:00Z</vt:filetime>
  </property>
  <property fmtid="{D5CDD505-2E9C-101B-9397-08002B2CF9AE}" pid="3" name="LastSaved">
    <vt:filetime>2020-10-16T00:00:00Z</vt:filetime>
  </property>
</Properties>
</file>