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0080" y="1160843"/>
            <a:ext cx="10911839" cy="1492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0080" y="1160843"/>
            <a:ext cx="10911839" cy="1492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A9D525-2536-894E-9B9E-60704D20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Ministry of health of Ukraine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Odessa National Medical University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	Department of Robotic and Endoscopic Surgery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Simulation medicine cycle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 smtClean="0"/>
              <a:t>simulation medicine cycle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  <a:t/>
            </a:r>
            <a:b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</a:b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Topic 3</a:t>
            </a:r>
            <a:endParaRPr lang="ru-RU" dirty="0" smtClean="0"/>
          </a:p>
          <a:p>
            <a:pPr marR="16510">
              <a:spcBef>
                <a:spcPts val="105"/>
              </a:spcBef>
            </a:pPr>
            <a:r>
              <a:rPr lang="en-US" dirty="0" smtClean="0"/>
              <a:t> </a:t>
            </a:r>
            <a:r>
              <a:rPr lang="en-US" spc="-20" dirty="0" smtClean="0"/>
              <a:t>EMERGENCY </a:t>
            </a:r>
            <a:r>
              <a:rPr lang="en-US" spc="-5" dirty="0" smtClean="0"/>
              <a:t>CARE </a:t>
            </a:r>
            <a:r>
              <a:rPr lang="en-US" spc="-40" dirty="0" smtClean="0"/>
              <a:t>FOR</a:t>
            </a:r>
            <a:r>
              <a:rPr lang="en-US" spc="135" dirty="0" smtClean="0"/>
              <a:t> </a:t>
            </a:r>
            <a:r>
              <a:rPr lang="en-US" spc="10" dirty="0" smtClean="0"/>
              <a:t>PHOSPHORUS</a:t>
            </a:r>
          </a:p>
          <a:p>
            <a:pPr marR="5080">
              <a:spcBef>
                <a:spcPts val="25"/>
              </a:spcBef>
            </a:pPr>
            <a:r>
              <a:rPr lang="en-US" spc="25" dirty="0" smtClean="0"/>
              <a:t>P</a:t>
            </a:r>
            <a:r>
              <a:rPr lang="en-US" spc="-5" dirty="0" smtClean="0"/>
              <a:t>O</a:t>
            </a:r>
            <a:r>
              <a:rPr lang="en-US" spc="25" dirty="0" smtClean="0"/>
              <a:t>I</a:t>
            </a:r>
            <a:r>
              <a:rPr lang="en-US" dirty="0" smtClean="0"/>
              <a:t>SO</a:t>
            </a:r>
            <a:r>
              <a:rPr lang="en-US" spc="15" dirty="0" smtClean="0"/>
              <a:t>N</a:t>
            </a:r>
            <a:r>
              <a:rPr lang="en-US" spc="20" dirty="0" smtClean="0"/>
              <a:t>I</a:t>
            </a:r>
            <a:r>
              <a:rPr lang="en-US" spc="-5" dirty="0" smtClean="0"/>
              <a:t>NG</a:t>
            </a:r>
            <a:r>
              <a:rPr lang="ru-RU" spc="-5" dirty="0" smtClean="0"/>
              <a:t>,</a:t>
            </a:r>
            <a:r>
              <a:rPr lang="en-US" spc="-5" dirty="0" smtClean="0"/>
              <a:t>OPIOID POISONONG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480160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080" y="1160843"/>
            <a:ext cx="9308465" cy="1492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6510" algn="r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EMERGENCY </a:t>
            </a:r>
            <a:r>
              <a:rPr spc="-5" dirty="0"/>
              <a:t>CARE </a:t>
            </a:r>
            <a:r>
              <a:rPr spc="-40" dirty="0"/>
              <a:t>FOR</a:t>
            </a:r>
            <a:r>
              <a:rPr spc="135" dirty="0"/>
              <a:t> </a:t>
            </a:r>
            <a:r>
              <a:rPr spc="10" dirty="0"/>
              <a:t>PHOSPHORUS</a:t>
            </a:r>
          </a:p>
          <a:p>
            <a:pPr marR="5080" algn="r">
              <a:lnSpc>
                <a:spcPct val="100000"/>
              </a:lnSpc>
              <a:spcBef>
                <a:spcPts val="25"/>
              </a:spcBef>
            </a:pPr>
            <a:r>
              <a:rPr spc="25" dirty="0"/>
              <a:t>P</a:t>
            </a:r>
            <a:r>
              <a:rPr spc="-5" dirty="0"/>
              <a:t>O</a:t>
            </a:r>
            <a:r>
              <a:rPr spc="25" dirty="0"/>
              <a:t>I</a:t>
            </a:r>
            <a:r>
              <a:rPr dirty="0"/>
              <a:t>SO</a:t>
            </a:r>
            <a:r>
              <a:rPr spc="15" dirty="0"/>
              <a:t>N</a:t>
            </a:r>
            <a:r>
              <a:rPr spc="20" dirty="0"/>
              <a:t>I</a:t>
            </a:r>
            <a:r>
              <a:rPr spc="-5" dirty="0"/>
              <a:t>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ln w="19050">
            <a:solidFill>
              <a:srgbClr val="604A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90800" y="800100"/>
            <a:ext cx="7000875" cy="5248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800" y="800100"/>
            <a:ext cx="7000875" cy="524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800" y="800100"/>
            <a:ext cx="7000875" cy="524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90800" y="800100"/>
            <a:ext cx="70104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4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000000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8175" y="638111"/>
            <a:ext cx="10910951" cy="5576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950" y="1628775"/>
            <a:ext cx="4810125" cy="3600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53275" y="1123950"/>
            <a:ext cx="3009900" cy="4600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24825" y="2829877"/>
            <a:ext cx="3338830" cy="1488228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219835">
              <a:lnSpc>
                <a:spcPct val="100400"/>
              </a:lnSpc>
              <a:spcBef>
                <a:spcPts val="85"/>
              </a:spcBef>
            </a:pPr>
            <a:r>
              <a:rPr sz="4800" b="0" spc="-5" dirty="0" smtClean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800" b="0" spc="35" dirty="0" smtClean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lang="en-US" sz="4800" spc="3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800" b="0" spc="-5" dirty="0" smtClean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800" b="0" spc="25" dirty="0" smtClean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800" b="0" dirty="0" smtClean="0">
                <a:solidFill>
                  <a:srgbClr val="FFFFFF"/>
                </a:solidFill>
                <a:latin typeface="Calibri Light"/>
                <a:cs typeface="Calibri Light"/>
              </a:rPr>
              <a:t>D  </a:t>
            </a:r>
            <a:r>
              <a:rPr sz="4800" b="0" spc="25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4800" b="0" spc="-5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800" b="0" spc="30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800" b="0" dirty="0">
                <a:solidFill>
                  <a:srgbClr val="FFFFFF"/>
                </a:solidFill>
                <a:latin typeface="Calibri Light"/>
                <a:cs typeface="Calibri Light"/>
              </a:rPr>
              <a:t>SO</a:t>
            </a:r>
            <a:r>
              <a:rPr sz="4800" b="0" spc="1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4800" b="0" spc="20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800" b="0" spc="-5" dirty="0">
                <a:solidFill>
                  <a:srgbClr val="FFFFFF"/>
                </a:solidFill>
                <a:latin typeface="Calibri Light"/>
                <a:cs typeface="Calibri Light"/>
              </a:rPr>
              <a:t>NG</a:t>
            </a:r>
            <a:endParaRPr sz="480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4325" y="876312"/>
            <a:ext cx="7543800" cy="510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8650" y="1190625"/>
            <a:ext cx="6924675" cy="4486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1025" y="1143000"/>
            <a:ext cx="7019925" cy="45815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9225" y="800100"/>
            <a:ext cx="9334500" cy="524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700" y="647700"/>
            <a:ext cx="108966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700" y="647700"/>
            <a:ext cx="108966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10025" y="800100"/>
            <a:ext cx="417195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105400" y="-148890"/>
            <a:ext cx="304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bg1"/>
                </a:solidFill>
              </a:rPr>
              <a:t>osce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685800"/>
            <a:ext cx="6924675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105400" y="-148890"/>
            <a:ext cx="304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bg1"/>
                </a:solidFill>
              </a:rPr>
              <a:t>osce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011" y="866773"/>
            <a:ext cx="66579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87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27</Words>
  <Application>Microsoft Office PowerPoint</Application>
  <PresentationFormat>Широкоэкранный</PresentationFormat>
  <Paragraphs>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Linux Libertine</vt:lpstr>
      <vt:lpstr>Office Theme</vt:lpstr>
      <vt:lpstr>Ministry of health of Ukraine Odessa National Medical University  Department of Robotic and Endoscopic Surgery Simulation medicine cycle  simulation medicine cycle  </vt:lpstr>
      <vt:lpstr>EMERGENCY CARE FOR PHOSPHORUS POISONING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Odessa National Medical University  Department of Robotic and Endoscopic Surgery Simulation medicine cycle  simulation medicine cycle</dc:title>
  <dc:creator>D&amp;Z Networks</dc:creator>
  <cp:lastModifiedBy>D&amp;Z Networks</cp:lastModifiedBy>
  <cp:revision>2</cp:revision>
  <dcterms:created xsi:type="dcterms:W3CDTF">2020-10-16T09:09:56Z</dcterms:created>
  <dcterms:modified xsi:type="dcterms:W3CDTF">2020-10-21T19:25:26Z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2020-10-05T00:00:00Z</vt:filetime>
  </property>
  <property fmtid="{D5CDD505-2E9C-101B-9397-08002B2CF9AE}" pid="3" name="LastSaved">
    <vt:filetime>2020-10-16T00:00:00Z</vt:filetime>
  </property>
</Properties>
</file>