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FDFDFD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FDFDFD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202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763" y="4825"/>
            <a:ext cx="12187236" cy="52005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4763" y="4825"/>
            <a:ext cx="12187555" cy="5200650"/>
          </a:xfrm>
          <a:custGeom>
            <a:avLst/>
            <a:gdLst/>
            <a:ahLst/>
            <a:cxnLst/>
            <a:rect l="l" t="t" r="r" b="b"/>
            <a:pathLst>
              <a:path w="12187555" h="5200650">
                <a:moveTo>
                  <a:pt x="12187236" y="0"/>
                </a:moveTo>
                <a:lnTo>
                  <a:pt x="0" y="0"/>
                </a:lnTo>
                <a:lnTo>
                  <a:pt x="0" y="4902327"/>
                </a:lnTo>
                <a:lnTo>
                  <a:pt x="1995994" y="4902327"/>
                </a:lnTo>
                <a:lnTo>
                  <a:pt x="2376994" y="5187950"/>
                </a:lnTo>
                <a:lnTo>
                  <a:pt x="2385503" y="5191125"/>
                </a:lnTo>
                <a:lnTo>
                  <a:pt x="2398203" y="5195824"/>
                </a:lnTo>
                <a:lnTo>
                  <a:pt x="2410903" y="5200523"/>
                </a:lnTo>
                <a:lnTo>
                  <a:pt x="2421444" y="5200523"/>
                </a:lnTo>
                <a:lnTo>
                  <a:pt x="2434144" y="5200523"/>
                </a:lnTo>
                <a:lnTo>
                  <a:pt x="2444812" y="5195824"/>
                </a:lnTo>
                <a:lnTo>
                  <a:pt x="2457512" y="5191125"/>
                </a:lnTo>
                <a:lnTo>
                  <a:pt x="2465894" y="5187950"/>
                </a:lnTo>
                <a:lnTo>
                  <a:pt x="2846894" y="4902327"/>
                </a:lnTo>
                <a:lnTo>
                  <a:pt x="12187236" y="4902327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428625" y="1647698"/>
            <a:ext cx="5395976" cy="32052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FDFDFD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202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9317" y="1886013"/>
            <a:ext cx="10413364" cy="2499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FDFDFD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91200" y="228600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Ministry of health of Ukraine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Odessa National Medical University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Department of Robotic and Endoscopic Surgery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Simulation medicine cycle 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9673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Topic 5</a:t>
            </a:r>
            <a:r>
              <a:rPr lang="en-US" dirty="0" smtClean="0">
                <a:solidFill>
                  <a:srgbClr val="FF0000"/>
                </a:solidFill>
              </a:rPr>
              <a:t>. Laparocentesis: indications, contraindications, methods, complications. Larry's pericardial puncture: indications, contraindications, methods, complications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12187236" cy="52005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555" cy="5200650"/>
          </a:xfrm>
          <a:custGeom>
            <a:avLst/>
            <a:gdLst/>
            <a:ahLst/>
            <a:cxnLst/>
            <a:rect l="l" t="t" r="r" b="b"/>
            <a:pathLst>
              <a:path w="12187555" h="5200650">
                <a:moveTo>
                  <a:pt x="12187236" y="0"/>
                </a:moveTo>
                <a:lnTo>
                  <a:pt x="0" y="0"/>
                </a:lnTo>
                <a:lnTo>
                  <a:pt x="0" y="4902327"/>
                </a:lnTo>
                <a:lnTo>
                  <a:pt x="1995994" y="4902327"/>
                </a:lnTo>
                <a:lnTo>
                  <a:pt x="2376994" y="5187950"/>
                </a:lnTo>
                <a:lnTo>
                  <a:pt x="2385503" y="5191125"/>
                </a:lnTo>
                <a:lnTo>
                  <a:pt x="2398203" y="5195824"/>
                </a:lnTo>
                <a:lnTo>
                  <a:pt x="2410903" y="5200523"/>
                </a:lnTo>
                <a:lnTo>
                  <a:pt x="2421444" y="5200523"/>
                </a:lnTo>
                <a:lnTo>
                  <a:pt x="2434144" y="5200523"/>
                </a:lnTo>
                <a:lnTo>
                  <a:pt x="2444812" y="5195824"/>
                </a:lnTo>
                <a:lnTo>
                  <a:pt x="2457512" y="5191125"/>
                </a:lnTo>
                <a:lnTo>
                  <a:pt x="2465894" y="5187950"/>
                </a:lnTo>
                <a:lnTo>
                  <a:pt x="2846894" y="4902327"/>
                </a:lnTo>
                <a:lnTo>
                  <a:pt x="12187236" y="4902327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9625" y="561975"/>
            <a:ext cx="8886825" cy="3600450"/>
          </a:xfrm>
          <a:custGeom>
            <a:avLst/>
            <a:gdLst/>
            <a:ahLst/>
            <a:cxnLst/>
            <a:rect l="l" t="t" r="r" b="b"/>
            <a:pathLst>
              <a:path w="8886825" h="3600450">
                <a:moveTo>
                  <a:pt x="8760333" y="0"/>
                </a:moveTo>
                <a:lnTo>
                  <a:pt x="126479" y="0"/>
                </a:lnTo>
                <a:lnTo>
                  <a:pt x="77248" y="9941"/>
                </a:lnTo>
                <a:lnTo>
                  <a:pt x="37045" y="37052"/>
                </a:lnTo>
                <a:lnTo>
                  <a:pt x="9939" y="77259"/>
                </a:lnTo>
                <a:lnTo>
                  <a:pt x="0" y="126491"/>
                </a:lnTo>
                <a:lnTo>
                  <a:pt x="0" y="3473957"/>
                </a:lnTo>
                <a:lnTo>
                  <a:pt x="9939" y="3523190"/>
                </a:lnTo>
                <a:lnTo>
                  <a:pt x="37045" y="3563397"/>
                </a:lnTo>
                <a:lnTo>
                  <a:pt x="77248" y="3590508"/>
                </a:lnTo>
                <a:lnTo>
                  <a:pt x="126479" y="3600450"/>
                </a:lnTo>
                <a:lnTo>
                  <a:pt x="8760333" y="3600450"/>
                </a:lnTo>
                <a:lnTo>
                  <a:pt x="8809565" y="3590508"/>
                </a:lnTo>
                <a:lnTo>
                  <a:pt x="8849772" y="3563397"/>
                </a:lnTo>
                <a:lnTo>
                  <a:pt x="8876883" y="3523190"/>
                </a:lnTo>
                <a:lnTo>
                  <a:pt x="8886825" y="3473957"/>
                </a:lnTo>
                <a:lnTo>
                  <a:pt x="8886825" y="126491"/>
                </a:lnTo>
                <a:lnTo>
                  <a:pt x="8876883" y="77259"/>
                </a:lnTo>
                <a:lnTo>
                  <a:pt x="8849772" y="37052"/>
                </a:lnTo>
                <a:lnTo>
                  <a:pt x="8809565" y="9941"/>
                </a:lnTo>
                <a:lnTo>
                  <a:pt x="87603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9625" y="561975"/>
            <a:ext cx="8886825" cy="3600450"/>
          </a:xfrm>
          <a:custGeom>
            <a:avLst/>
            <a:gdLst/>
            <a:ahLst/>
            <a:cxnLst/>
            <a:rect l="l" t="t" r="r" b="b"/>
            <a:pathLst>
              <a:path w="8886825" h="3600450">
                <a:moveTo>
                  <a:pt x="0" y="126491"/>
                </a:moveTo>
                <a:lnTo>
                  <a:pt x="9939" y="77259"/>
                </a:lnTo>
                <a:lnTo>
                  <a:pt x="37045" y="37052"/>
                </a:lnTo>
                <a:lnTo>
                  <a:pt x="77248" y="9941"/>
                </a:lnTo>
                <a:lnTo>
                  <a:pt x="126479" y="0"/>
                </a:lnTo>
                <a:lnTo>
                  <a:pt x="8760333" y="0"/>
                </a:lnTo>
                <a:lnTo>
                  <a:pt x="8809565" y="9941"/>
                </a:lnTo>
                <a:lnTo>
                  <a:pt x="8849772" y="37052"/>
                </a:lnTo>
                <a:lnTo>
                  <a:pt x="8876883" y="77259"/>
                </a:lnTo>
                <a:lnTo>
                  <a:pt x="8886825" y="126491"/>
                </a:lnTo>
                <a:lnTo>
                  <a:pt x="8886825" y="3473957"/>
                </a:lnTo>
                <a:lnTo>
                  <a:pt x="8876883" y="3523190"/>
                </a:lnTo>
                <a:lnTo>
                  <a:pt x="8849772" y="3563397"/>
                </a:lnTo>
                <a:lnTo>
                  <a:pt x="8809565" y="3590508"/>
                </a:lnTo>
                <a:lnTo>
                  <a:pt x="8760333" y="3600450"/>
                </a:lnTo>
                <a:lnTo>
                  <a:pt x="126479" y="3600450"/>
                </a:lnTo>
                <a:lnTo>
                  <a:pt x="77248" y="3590508"/>
                </a:lnTo>
                <a:lnTo>
                  <a:pt x="37045" y="3563397"/>
                </a:lnTo>
                <a:lnTo>
                  <a:pt x="9939" y="3523190"/>
                </a:lnTo>
                <a:lnTo>
                  <a:pt x="0" y="3473957"/>
                </a:lnTo>
                <a:lnTo>
                  <a:pt x="0" y="126491"/>
                </a:lnTo>
                <a:close/>
              </a:path>
            </a:pathLst>
          </a:custGeom>
          <a:ln w="19050">
            <a:solidFill>
              <a:srgbClr val="0094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4524375"/>
            <a:ext cx="12192000" cy="2333625"/>
          </a:xfrm>
          <a:custGeom>
            <a:avLst/>
            <a:gdLst/>
            <a:ahLst/>
            <a:cxnLst/>
            <a:rect l="l" t="t" r="r" b="b"/>
            <a:pathLst>
              <a:path w="12192000" h="2333625">
                <a:moveTo>
                  <a:pt x="1996058" y="0"/>
                </a:moveTo>
                <a:lnTo>
                  <a:pt x="0" y="0"/>
                </a:lnTo>
                <a:lnTo>
                  <a:pt x="0" y="2333625"/>
                </a:lnTo>
                <a:lnTo>
                  <a:pt x="12192000" y="2333625"/>
                </a:lnTo>
                <a:lnTo>
                  <a:pt x="12192000" y="275589"/>
                </a:lnTo>
                <a:lnTo>
                  <a:pt x="2410841" y="275589"/>
                </a:lnTo>
                <a:lnTo>
                  <a:pt x="2377059" y="263906"/>
                </a:lnTo>
                <a:lnTo>
                  <a:pt x="1996058" y="0"/>
                </a:lnTo>
                <a:close/>
              </a:path>
              <a:path w="12192000" h="2333625">
                <a:moveTo>
                  <a:pt x="12192000" y="0"/>
                </a:moveTo>
                <a:lnTo>
                  <a:pt x="2846959" y="0"/>
                </a:lnTo>
                <a:lnTo>
                  <a:pt x="2465959" y="263906"/>
                </a:lnTo>
                <a:lnTo>
                  <a:pt x="2444750" y="271144"/>
                </a:lnTo>
                <a:lnTo>
                  <a:pt x="2434209" y="275589"/>
                </a:lnTo>
                <a:lnTo>
                  <a:pt x="12192000" y="27558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3400" y="4724400"/>
            <a:ext cx="8415401" cy="11953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89317" y="4926329"/>
            <a:ext cx="7538084" cy="123238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b="1" spc="15" dirty="0" smtClean="0">
                <a:solidFill>
                  <a:srgbClr val="FDFDFD"/>
                </a:solidFill>
                <a:latin typeface="Century Gothic"/>
                <a:cs typeface="Century Gothic"/>
              </a:rPr>
              <a:t>LAP</a:t>
            </a:r>
            <a:r>
              <a:rPr lang="en-US" sz="3950" b="1" spc="15" dirty="0" smtClean="0">
                <a:solidFill>
                  <a:srgbClr val="FDFDFD"/>
                </a:solidFill>
                <a:latin typeface="Century Gothic"/>
                <a:cs typeface="Century Gothic"/>
              </a:rPr>
              <a:t>A</a:t>
            </a:r>
            <a:r>
              <a:rPr sz="3950" b="1" spc="15" dirty="0" smtClean="0">
                <a:solidFill>
                  <a:srgbClr val="FDFDFD"/>
                </a:solidFill>
                <a:latin typeface="Century Gothic"/>
                <a:cs typeface="Century Gothic"/>
              </a:rPr>
              <a:t>ROCENTESIS/PARACENTESIS</a:t>
            </a:r>
            <a:endParaRPr sz="395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52525" y="895350"/>
            <a:ext cx="8200898" cy="2943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229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10735310" y="0"/>
                </a:moveTo>
                <a:lnTo>
                  <a:pt x="161277" y="0"/>
                </a:lnTo>
                <a:lnTo>
                  <a:pt x="118405" y="5764"/>
                </a:lnTo>
                <a:lnTo>
                  <a:pt x="79880" y="22032"/>
                </a:lnTo>
                <a:lnTo>
                  <a:pt x="47239" y="47259"/>
                </a:lnTo>
                <a:lnTo>
                  <a:pt x="22020" y="79906"/>
                </a:lnTo>
                <a:lnTo>
                  <a:pt x="5761" y="118430"/>
                </a:lnTo>
                <a:lnTo>
                  <a:pt x="0" y="161289"/>
                </a:lnTo>
                <a:lnTo>
                  <a:pt x="0" y="4429760"/>
                </a:lnTo>
                <a:lnTo>
                  <a:pt x="5761" y="4472619"/>
                </a:lnTo>
                <a:lnTo>
                  <a:pt x="22020" y="4511143"/>
                </a:lnTo>
                <a:lnTo>
                  <a:pt x="47239" y="4543790"/>
                </a:lnTo>
                <a:lnTo>
                  <a:pt x="79880" y="4569017"/>
                </a:lnTo>
                <a:lnTo>
                  <a:pt x="118405" y="4585285"/>
                </a:lnTo>
                <a:lnTo>
                  <a:pt x="161277" y="4591050"/>
                </a:lnTo>
                <a:lnTo>
                  <a:pt x="10735310" y="4591050"/>
                </a:lnTo>
                <a:lnTo>
                  <a:pt x="10778169" y="4585285"/>
                </a:lnTo>
                <a:lnTo>
                  <a:pt x="10816693" y="4569017"/>
                </a:lnTo>
                <a:lnTo>
                  <a:pt x="10849340" y="4543790"/>
                </a:lnTo>
                <a:lnTo>
                  <a:pt x="10874567" y="4511143"/>
                </a:lnTo>
                <a:lnTo>
                  <a:pt x="10890835" y="4472619"/>
                </a:lnTo>
                <a:lnTo>
                  <a:pt x="10896600" y="4429760"/>
                </a:lnTo>
                <a:lnTo>
                  <a:pt x="10896600" y="161289"/>
                </a:lnTo>
                <a:lnTo>
                  <a:pt x="10890835" y="118430"/>
                </a:lnTo>
                <a:lnTo>
                  <a:pt x="10874567" y="79906"/>
                </a:lnTo>
                <a:lnTo>
                  <a:pt x="10849340" y="47259"/>
                </a:lnTo>
                <a:lnTo>
                  <a:pt x="10816693" y="22032"/>
                </a:lnTo>
                <a:lnTo>
                  <a:pt x="10778169" y="5764"/>
                </a:lnTo>
                <a:lnTo>
                  <a:pt x="10735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0" y="161289"/>
                </a:moveTo>
                <a:lnTo>
                  <a:pt x="5761" y="118430"/>
                </a:lnTo>
                <a:lnTo>
                  <a:pt x="22020" y="79906"/>
                </a:lnTo>
                <a:lnTo>
                  <a:pt x="47239" y="47259"/>
                </a:lnTo>
                <a:lnTo>
                  <a:pt x="79880" y="22032"/>
                </a:lnTo>
                <a:lnTo>
                  <a:pt x="118405" y="5764"/>
                </a:lnTo>
                <a:lnTo>
                  <a:pt x="161277" y="0"/>
                </a:lnTo>
                <a:lnTo>
                  <a:pt x="10735310" y="0"/>
                </a:lnTo>
                <a:lnTo>
                  <a:pt x="10778169" y="5764"/>
                </a:lnTo>
                <a:lnTo>
                  <a:pt x="10816693" y="22032"/>
                </a:lnTo>
                <a:lnTo>
                  <a:pt x="10849340" y="47259"/>
                </a:lnTo>
                <a:lnTo>
                  <a:pt x="10874567" y="79906"/>
                </a:lnTo>
                <a:lnTo>
                  <a:pt x="10890835" y="118430"/>
                </a:lnTo>
                <a:lnTo>
                  <a:pt x="10896600" y="161289"/>
                </a:lnTo>
                <a:lnTo>
                  <a:pt x="10896600" y="4429760"/>
                </a:lnTo>
                <a:lnTo>
                  <a:pt x="10890835" y="4472619"/>
                </a:lnTo>
                <a:lnTo>
                  <a:pt x="10874567" y="4511143"/>
                </a:lnTo>
                <a:lnTo>
                  <a:pt x="10849340" y="4543790"/>
                </a:lnTo>
                <a:lnTo>
                  <a:pt x="10816693" y="4569017"/>
                </a:lnTo>
                <a:lnTo>
                  <a:pt x="10778169" y="4585285"/>
                </a:lnTo>
                <a:lnTo>
                  <a:pt x="10735310" y="4591050"/>
                </a:lnTo>
                <a:lnTo>
                  <a:pt x="161277" y="4591050"/>
                </a:lnTo>
                <a:lnTo>
                  <a:pt x="118405" y="4585285"/>
                </a:lnTo>
                <a:lnTo>
                  <a:pt x="79880" y="4569017"/>
                </a:lnTo>
                <a:lnTo>
                  <a:pt x="47239" y="4543790"/>
                </a:lnTo>
                <a:lnTo>
                  <a:pt x="22020" y="4511143"/>
                </a:lnTo>
                <a:lnTo>
                  <a:pt x="5761" y="4472619"/>
                </a:lnTo>
                <a:lnTo>
                  <a:pt x="0" y="4429760"/>
                </a:lnTo>
                <a:lnTo>
                  <a:pt x="0" y="161289"/>
                </a:lnTo>
                <a:close/>
              </a:path>
            </a:pathLst>
          </a:custGeom>
          <a:ln w="19050">
            <a:solidFill>
              <a:srgbClr val="0094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5825" y="2066925"/>
            <a:ext cx="3105150" cy="1743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19626" y="1119250"/>
            <a:ext cx="0" cy="3597910"/>
          </a:xfrm>
          <a:custGeom>
            <a:avLst/>
            <a:gdLst/>
            <a:ahLst/>
            <a:cxnLst/>
            <a:rect l="l" t="t" r="r" b="b"/>
            <a:pathLst>
              <a:path h="3597910">
                <a:moveTo>
                  <a:pt x="0" y="0"/>
                </a:moveTo>
                <a:lnTo>
                  <a:pt x="0" y="3597655"/>
                </a:lnTo>
              </a:path>
            </a:pathLst>
          </a:custGeom>
          <a:ln w="9534">
            <a:solidFill>
              <a:srgbClr val="6262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29100" y="942975"/>
            <a:ext cx="7077075" cy="3981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3" y="4825"/>
            <a:ext cx="12187236" cy="52005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3" y="4825"/>
            <a:ext cx="12187555" cy="5200650"/>
          </a:xfrm>
          <a:custGeom>
            <a:avLst/>
            <a:gdLst/>
            <a:ahLst/>
            <a:cxnLst/>
            <a:rect l="l" t="t" r="r" b="b"/>
            <a:pathLst>
              <a:path w="12187555" h="5200650">
                <a:moveTo>
                  <a:pt x="12187236" y="0"/>
                </a:moveTo>
                <a:lnTo>
                  <a:pt x="0" y="0"/>
                </a:lnTo>
                <a:lnTo>
                  <a:pt x="0" y="4902327"/>
                </a:lnTo>
                <a:lnTo>
                  <a:pt x="1995994" y="4902327"/>
                </a:lnTo>
                <a:lnTo>
                  <a:pt x="2376994" y="5187950"/>
                </a:lnTo>
                <a:lnTo>
                  <a:pt x="2385503" y="5191125"/>
                </a:lnTo>
                <a:lnTo>
                  <a:pt x="2398203" y="5195824"/>
                </a:lnTo>
                <a:lnTo>
                  <a:pt x="2410903" y="5200523"/>
                </a:lnTo>
                <a:lnTo>
                  <a:pt x="2421444" y="5200523"/>
                </a:lnTo>
                <a:lnTo>
                  <a:pt x="2434144" y="5200523"/>
                </a:lnTo>
                <a:lnTo>
                  <a:pt x="2444812" y="5195824"/>
                </a:lnTo>
                <a:lnTo>
                  <a:pt x="2457512" y="5191125"/>
                </a:lnTo>
                <a:lnTo>
                  <a:pt x="2465894" y="5187950"/>
                </a:lnTo>
                <a:lnTo>
                  <a:pt x="2846894" y="4902327"/>
                </a:lnTo>
                <a:lnTo>
                  <a:pt x="12187236" y="4902327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63" y="4825"/>
            <a:ext cx="4638737" cy="68531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63" y="4825"/>
            <a:ext cx="4639310" cy="6853555"/>
          </a:xfrm>
          <a:custGeom>
            <a:avLst/>
            <a:gdLst/>
            <a:ahLst/>
            <a:cxnLst/>
            <a:rect l="l" t="t" r="r" b="b"/>
            <a:pathLst>
              <a:path w="4639310" h="6853555">
                <a:moveTo>
                  <a:pt x="0" y="0"/>
                </a:moveTo>
                <a:lnTo>
                  <a:pt x="4638737" y="0"/>
                </a:lnTo>
                <a:lnTo>
                  <a:pt x="4638737" y="1900174"/>
                </a:lnTo>
                <a:lnTo>
                  <a:pt x="4268151" y="2178050"/>
                </a:lnTo>
                <a:lnTo>
                  <a:pt x="4263833" y="2184400"/>
                </a:lnTo>
                <a:lnTo>
                  <a:pt x="4257483" y="2193925"/>
                </a:lnTo>
                <a:lnTo>
                  <a:pt x="4251133" y="2201799"/>
                </a:lnTo>
                <a:lnTo>
                  <a:pt x="4251133" y="2211324"/>
                </a:lnTo>
                <a:lnTo>
                  <a:pt x="4251133" y="2220849"/>
                </a:lnTo>
                <a:lnTo>
                  <a:pt x="4257483" y="2228850"/>
                </a:lnTo>
                <a:lnTo>
                  <a:pt x="4263833" y="2238375"/>
                </a:lnTo>
                <a:lnTo>
                  <a:pt x="4268151" y="2244725"/>
                </a:lnTo>
                <a:lnTo>
                  <a:pt x="4638737" y="2522474"/>
                </a:lnTo>
                <a:lnTo>
                  <a:pt x="4638737" y="6853170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63" y="4825"/>
            <a:ext cx="0" cy="6853555"/>
          </a:xfrm>
          <a:custGeom>
            <a:avLst/>
            <a:gdLst/>
            <a:ahLst/>
            <a:cxnLst/>
            <a:rect l="l" t="t" r="r" b="b"/>
            <a:pathLst>
              <a:path h="6853555">
                <a:moveTo>
                  <a:pt x="0" y="6853170"/>
                </a:moveTo>
                <a:lnTo>
                  <a:pt x="0" y="0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2875" y="1609725"/>
            <a:ext cx="2433701" cy="1309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30542" y="1825942"/>
            <a:ext cx="151828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spc="20" dirty="0"/>
              <a:t>T</a:t>
            </a:r>
            <a:r>
              <a:rPr sz="4400" spc="45" dirty="0"/>
              <a:t>Y</a:t>
            </a:r>
            <a:r>
              <a:rPr sz="4400" spc="10" dirty="0"/>
              <a:t>P</a:t>
            </a:r>
            <a:r>
              <a:rPr sz="4400" spc="25" dirty="0"/>
              <a:t>E</a:t>
            </a:r>
            <a:r>
              <a:rPr sz="4400" spc="15" dirty="0"/>
              <a:t>S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5276850" y="990600"/>
            <a:ext cx="6267450" cy="47053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72151" y="985774"/>
            <a:ext cx="6276975" cy="4715510"/>
          </a:xfrm>
          <a:custGeom>
            <a:avLst/>
            <a:gdLst/>
            <a:ahLst/>
            <a:cxnLst/>
            <a:rect l="l" t="t" r="r" b="b"/>
            <a:pathLst>
              <a:path w="6276975" h="4715510">
                <a:moveTo>
                  <a:pt x="187071" y="0"/>
                </a:moveTo>
                <a:lnTo>
                  <a:pt x="6090158" y="0"/>
                </a:lnTo>
                <a:lnTo>
                  <a:pt x="6127877" y="3683"/>
                </a:lnTo>
                <a:lnTo>
                  <a:pt x="6194679" y="32258"/>
                </a:lnTo>
                <a:lnTo>
                  <a:pt x="6245225" y="82676"/>
                </a:lnTo>
                <a:lnTo>
                  <a:pt x="6273292" y="149478"/>
                </a:lnTo>
                <a:lnTo>
                  <a:pt x="6276975" y="187198"/>
                </a:lnTo>
                <a:lnTo>
                  <a:pt x="6276975" y="4528185"/>
                </a:lnTo>
                <a:lnTo>
                  <a:pt x="6262243" y="4600956"/>
                </a:lnTo>
                <a:lnTo>
                  <a:pt x="6222365" y="4660379"/>
                </a:lnTo>
                <a:lnTo>
                  <a:pt x="6162929" y="4700295"/>
                </a:lnTo>
                <a:lnTo>
                  <a:pt x="6090158" y="4714938"/>
                </a:lnTo>
                <a:lnTo>
                  <a:pt x="187071" y="4714938"/>
                </a:lnTo>
                <a:lnTo>
                  <a:pt x="114300" y="4700295"/>
                </a:lnTo>
                <a:lnTo>
                  <a:pt x="54863" y="4660379"/>
                </a:lnTo>
                <a:lnTo>
                  <a:pt x="14604" y="4600956"/>
                </a:lnTo>
                <a:lnTo>
                  <a:pt x="0" y="4528185"/>
                </a:lnTo>
                <a:lnTo>
                  <a:pt x="0" y="187198"/>
                </a:lnTo>
                <a:lnTo>
                  <a:pt x="14604" y="114426"/>
                </a:lnTo>
                <a:lnTo>
                  <a:pt x="54863" y="54990"/>
                </a:lnTo>
                <a:lnTo>
                  <a:pt x="114300" y="14731"/>
                </a:lnTo>
                <a:lnTo>
                  <a:pt x="187071" y="0"/>
                </a:lnTo>
                <a:close/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9650" y="2352675"/>
            <a:ext cx="457200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2800" y="2533650"/>
            <a:ext cx="4572000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229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10735310" y="0"/>
                </a:moveTo>
                <a:lnTo>
                  <a:pt x="161277" y="0"/>
                </a:lnTo>
                <a:lnTo>
                  <a:pt x="118405" y="5764"/>
                </a:lnTo>
                <a:lnTo>
                  <a:pt x="79880" y="22032"/>
                </a:lnTo>
                <a:lnTo>
                  <a:pt x="47239" y="47259"/>
                </a:lnTo>
                <a:lnTo>
                  <a:pt x="22020" y="79906"/>
                </a:lnTo>
                <a:lnTo>
                  <a:pt x="5761" y="118430"/>
                </a:lnTo>
                <a:lnTo>
                  <a:pt x="0" y="161289"/>
                </a:lnTo>
                <a:lnTo>
                  <a:pt x="0" y="4429760"/>
                </a:lnTo>
                <a:lnTo>
                  <a:pt x="5761" y="4472619"/>
                </a:lnTo>
                <a:lnTo>
                  <a:pt x="22020" y="4511143"/>
                </a:lnTo>
                <a:lnTo>
                  <a:pt x="47239" y="4543790"/>
                </a:lnTo>
                <a:lnTo>
                  <a:pt x="79880" y="4569017"/>
                </a:lnTo>
                <a:lnTo>
                  <a:pt x="118405" y="4585285"/>
                </a:lnTo>
                <a:lnTo>
                  <a:pt x="161277" y="4591050"/>
                </a:lnTo>
                <a:lnTo>
                  <a:pt x="10735310" y="4591050"/>
                </a:lnTo>
                <a:lnTo>
                  <a:pt x="10778169" y="4585285"/>
                </a:lnTo>
                <a:lnTo>
                  <a:pt x="10816693" y="4569017"/>
                </a:lnTo>
                <a:lnTo>
                  <a:pt x="10849340" y="4543790"/>
                </a:lnTo>
                <a:lnTo>
                  <a:pt x="10874567" y="4511143"/>
                </a:lnTo>
                <a:lnTo>
                  <a:pt x="10890835" y="4472619"/>
                </a:lnTo>
                <a:lnTo>
                  <a:pt x="10896600" y="4429760"/>
                </a:lnTo>
                <a:lnTo>
                  <a:pt x="10896600" y="161289"/>
                </a:lnTo>
                <a:lnTo>
                  <a:pt x="10890835" y="118430"/>
                </a:lnTo>
                <a:lnTo>
                  <a:pt x="10874567" y="79906"/>
                </a:lnTo>
                <a:lnTo>
                  <a:pt x="10849340" y="47259"/>
                </a:lnTo>
                <a:lnTo>
                  <a:pt x="10816693" y="22032"/>
                </a:lnTo>
                <a:lnTo>
                  <a:pt x="10778169" y="5764"/>
                </a:lnTo>
                <a:lnTo>
                  <a:pt x="10735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0" y="161289"/>
                </a:moveTo>
                <a:lnTo>
                  <a:pt x="5761" y="118430"/>
                </a:lnTo>
                <a:lnTo>
                  <a:pt x="22020" y="79906"/>
                </a:lnTo>
                <a:lnTo>
                  <a:pt x="47239" y="47259"/>
                </a:lnTo>
                <a:lnTo>
                  <a:pt x="79880" y="22032"/>
                </a:lnTo>
                <a:lnTo>
                  <a:pt x="118405" y="5764"/>
                </a:lnTo>
                <a:lnTo>
                  <a:pt x="161277" y="0"/>
                </a:lnTo>
                <a:lnTo>
                  <a:pt x="10735310" y="0"/>
                </a:lnTo>
                <a:lnTo>
                  <a:pt x="10778169" y="5764"/>
                </a:lnTo>
                <a:lnTo>
                  <a:pt x="10816693" y="22032"/>
                </a:lnTo>
                <a:lnTo>
                  <a:pt x="10849340" y="47259"/>
                </a:lnTo>
                <a:lnTo>
                  <a:pt x="10874567" y="79906"/>
                </a:lnTo>
                <a:lnTo>
                  <a:pt x="10890835" y="118430"/>
                </a:lnTo>
                <a:lnTo>
                  <a:pt x="10896600" y="161289"/>
                </a:lnTo>
                <a:lnTo>
                  <a:pt x="10896600" y="4429760"/>
                </a:lnTo>
                <a:lnTo>
                  <a:pt x="10890835" y="4472619"/>
                </a:lnTo>
                <a:lnTo>
                  <a:pt x="10874567" y="4511143"/>
                </a:lnTo>
                <a:lnTo>
                  <a:pt x="10849340" y="4543790"/>
                </a:lnTo>
                <a:lnTo>
                  <a:pt x="10816693" y="4569017"/>
                </a:lnTo>
                <a:lnTo>
                  <a:pt x="10778169" y="4585285"/>
                </a:lnTo>
                <a:lnTo>
                  <a:pt x="10735310" y="4591050"/>
                </a:lnTo>
                <a:lnTo>
                  <a:pt x="161277" y="4591050"/>
                </a:lnTo>
                <a:lnTo>
                  <a:pt x="118405" y="4585285"/>
                </a:lnTo>
                <a:lnTo>
                  <a:pt x="79880" y="4569017"/>
                </a:lnTo>
                <a:lnTo>
                  <a:pt x="47239" y="4543790"/>
                </a:lnTo>
                <a:lnTo>
                  <a:pt x="22020" y="4511143"/>
                </a:lnTo>
                <a:lnTo>
                  <a:pt x="5761" y="4472619"/>
                </a:lnTo>
                <a:lnTo>
                  <a:pt x="0" y="4429760"/>
                </a:lnTo>
                <a:lnTo>
                  <a:pt x="0" y="161289"/>
                </a:lnTo>
                <a:close/>
              </a:path>
            </a:pathLst>
          </a:custGeom>
          <a:ln w="19050">
            <a:solidFill>
              <a:srgbClr val="0094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3275" y="876300"/>
            <a:ext cx="5505450" cy="4133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6250" y="485775"/>
            <a:ext cx="6743700" cy="5895975"/>
          </a:xfrm>
          <a:custGeom>
            <a:avLst/>
            <a:gdLst/>
            <a:ahLst/>
            <a:cxnLst/>
            <a:rect l="l" t="t" r="r" b="b"/>
            <a:pathLst>
              <a:path w="6743700" h="5895975">
                <a:moveTo>
                  <a:pt x="0" y="5895975"/>
                </a:moveTo>
                <a:lnTo>
                  <a:pt x="6743700" y="5895975"/>
                </a:lnTo>
                <a:lnTo>
                  <a:pt x="6743700" y="0"/>
                </a:lnTo>
                <a:lnTo>
                  <a:pt x="0" y="0"/>
                </a:lnTo>
                <a:lnTo>
                  <a:pt x="0" y="58959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6250" y="485775"/>
            <a:ext cx="6743700" cy="5895975"/>
          </a:xfrm>
          <a:custGeom>
            <a:avLst/>
            <a:gdLst/>
            <a:ahLst/>
            <a:cxnLst/>
            <a:rect l="l" t="t" r="r" b="b"/>
            <a:pathLst>
              <a:path w="6743700" h="5895975">
                <a:moveTo>
                  <a:pt x="0" y="5895975"/>
                </a:moveTo>
                <a:lnTo>
                  <a:pt x="6743700" y="5895975"/>
                </a:lnTo>
                <a:lnTo>
                  <a:pt x="6743700" y="0"/>
                </a:lnTo>
                <a:lnTo>
                  <a:pt x="0" y="0"/>
                </a:lnTo>
                <a:lnTo>
                  <a:pt x="0" y="5895975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8175" y="1028700"/>
            <a:ext cx="6410325" cy="4810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34275" y="476250"/>
            <a:ext cx="4181475" cy="2790825"/>
          </a:xfrm>
          <a:custGeom>
            <a:avLst/>
            <a:gdLst/>
            <a:ahLst/>
            <a:cxnLst/>
            <a:rect l="l" t="t" r="r" b="b"/>
            <a:pathLst>
              <a:path w="4181475" h="2790825">
                <a:moveTo>
                  <a:pt x="0" y="2790825"/>
                </a:moveTo>
                <a:lnTo>
                  <a:pt x="4181475" y="2790825"/>
                </a:lnTo>
                <a:lnTo>
                  <a:pt x="4181475" y="0"/>
                </a:lnTo>
                <a:lnTo>
                  <a:pt x="0" y="0"/>
                </a:lnTo>
                <a:lnTo>
                  <a:pt x="0" y="2790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34275" y="476250"/>
            <a:ext cx="4181475" cy="2790825"/>
          </a:xfrm>
          <a:custGeom>
            <a:avLst/>
            <a:gdLst/>
            <a:ahLst/>
            <a:cxnLst/>
            <a:rect l="l" t="t" r="r" b="b"/>
            <a:pathLst>
              <a:path w="4181475" h="2790825">
                <a:moveTo>
                  <a:pt x="0" y="2790825"/>
                </a:moveTo>
                <a:lnTo>
                  <a:pt x="4181475" y="2790825"/>
                </a:lnTo>
                <a:lnTo>
                  <a:pt x="4181475" y="0"/>
                </a:lnTo>
                <a:lnTo>
                  <a:pt x="0" y="0"/>
                </a:lnTo>
                <a:lnTo>
                  <a:pt x="0" y="2790825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72425" y="647700"/>
            <a:ext cx="3305175" cy="24669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534275" y="3600450"/>
            <a:ext cx="4181475" cy="2790825"/>
          </a:xfrm>
          <a:custGeom>
            <a:avLst/>
            <a:gdLst/>
            <a:ahLst/>
            <a:cxnLst/>
            <a:rect l="l" t="t" r="r" b="b"/>
            <a:pathLst>
              <a:path w="4181475" h="2790825">
                <a:moveTo>
                  <a:pt x="0" y="2790825"/>
                </a:moveTo>
                <a:lnTo>
                  <a:pt x="4181475" y="2790825"/>
                </a:lnTo>
                <a:lnTo>
                  <a:pt x="4181475" y="0"/>
                </a:lnTo>
                <a:lnTo>
                  <a:pt x="0" y="0"/>
                </a:lnTo>
                <a:lnTo>
                  <a:pt x="0" y="2790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534275" y="3600450"/>
            <a:ext cx="4181475" cy="2790825"/>
          </a:xfrm>
          <a:custGeom>
            <a:avLst/>
            <a:gdLst/>
            <a:ahLst/>
            <a:cxnLst/>
            <a:rect l="l" t="t" r="r" b="b"/>
            <a:pathLst>
              <a:path w="4181475" h="2790825">
                <a:moveTo>
                  <a:pt x="0" y="2790825"/>
                </a:moveTo>
                <a:lnTo>
                  <a:pt x="4181475" y="2790825"/>
                </a:lnTo>
                <a:lnTo>
                  <a:pt x="4181475" y="0"/>
                </a:lnTo>
                <a:lnTo>
                  <a:pt x="0" y="0"/>
                </a:lnTo>
                <a:lnTo>
                  <a:pt x="0" y="2790825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72425" y="3752850"/>
            <a:ext cx="3295650" cy="24669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86575" y="0"/>
            <a:ext cx="4657725" cy="3105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19725" y="3267073"/>
            <a:ext cx="6124575" cy="35909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7700" y="0"/>
            <a:ext cx="6076950" cy="3924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7700" y="4076700"/>
            <a:ext cx="4610100" cy="21621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86575" y="0"/>
            <a:ext cx="4657725" cy="3105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19725" y="3267074"/>
            <a:ext cx="6124575" cy="35909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7700" y="0"/>
            <a:ext cx="6076950" cy="3924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7700" y="4076700"/>
            <a:ext cx="4610100" cy="21621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229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10735310" y="0"/>
                </a:moveTo>
                <a:lnTo>
                  <a:pt x="161277" y="0"/>
                </a:lnTo>
                <a:lnTo>
                  <a:pt x="118405" y="5764"/>
                </a:lnTo>
                <a:lnTo>
                  <a:pt x="79880" y="22032"/>
                </a:lnTo>
                <a:lnTo>
                  <a:pt x="47239" y="47259"/>
                </a:lnTo>
                <a:lnTo>
                  <a:pt x="22020" y="79906"/>
                </a:lnTo>
                <a:lnTo>
                  <a:pt x="5761" y="118430"/>
                </a:lnTo>
                <a:lnTo>
                  <a:pt x="0" y="161289"/>
                </a:lnTo>
                <a:lnTo>
                  <a:pt x="0" y="4429760"/>
                </a:lnTo>
                <a:lnTo>
                  <a:pt x="5761" y="4472619"/>
                </a:lnTo>
                <a:lnTo>
                  <a:pt x="22020" y="4511143"/>
                </a:lnTo>
                <a:lnTo>
                  <a:pt x="47239" y="4543790"/>
                </a:lnTo>
                <a:lnTo>
                  <a:pt x="79880" y="4569017"/>
                </a:lnTo>
                <a:lnTo>
                  <a:pt x="118405" y="4585285"/>
                </a:lnTo>
                <a:lnTo>
                  <a:pt x="161277" y="4591050"/>
                </a:lnTo>
                <a:lnTo>
                  <a:pt x="10735310" y="4591050"/>
                </a:lnTo>
                <a:lnTo>
                  <a:pt x="10778169" y="4585285"/>
                </a:lnTo>
                <a:lnTo>
                  <a:pt x="10816693" y="4569017"/>
                </a:lnTo>
                <a:lnTo>
                  <a:pt x="10849340" y="4543790"/>
                </a:lnTo>
                <a:lnTo>
                  <a:pt x="10874567" y="4511143"/>
                </a:lnTo>
                <a:lnTo>
                  <a:pt x="10890835" y="4472619"/>
                </a:lnTo>
                <a:lnTo>
                  <a:pt x="10896600" y="4429760"/>
                </a:lnTo>
                <a:lnTo>
                  <a:pt x="10896600" y="161289"/>
                </a:lnTo>
                <a:lnTo>
                  <a:pt x="10890835" y="118430"/>
                </a:lnTo>
                <a:lnTo>
                  <a:pt x="10874567" y="79906"/>
                </a:lnTo>
                <a:lnTo>
                  <a:pt x="10849340" y="47259"/>
                </a:lnTo>
                <a:lnTo>
                  <a:pt x="10816693" y="22032"/>
                </a:lnTo>
                <a:lnTo>
                  <a:pt x="10778169" y="5764"/>
                </a:lnTo>
                <a:lnTo>
                  <a:pt x="10735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0" y="161289"/>
                </a:moveTo>
                <a:lnTo>
                  <a:pt x="5761" y="118430"/>
                </a:lnTo>
                <a:lnTo>
                  <a:pt x="22020" y="79906"/>
                </a:lnTo>
                <a:lnTo>
                  <a:pt x="47239" y="47259"/>
                </a:lnTo>
                <a:lnTo>
                  <a:pt x="79880" y="22032"/>
                </a:lnTo>
                <a:lnTo>
                  <a:pt x="118405" y="5764"/>
                </a:lnTo>
                <a:lnTo>
                  <a:pt x="161277" y="0"/>
                </a:lnTo>
                <a:lnTo>
                  <a:pt x="10735310" y="0"/>
                </a:lnTo>
                <a:lnTo>
                  <a:pt x="10778169" y="5764"/>
                </a:lnTo>
                <a:lnTo>
                  <a:pt x="10816693" y="22032"/>
                </a:lnTo>
                <a:lnTo>
                  <a:pt x="10849340" y="47259"/>
                </a:lnTo>
                <a:lnTo>
                  <a:pt x="10874567" y="79906"/>
                </a:lnTo>
                <a:lnTo>
                  <a:pt x="10890835" y="118430"/>
                </a:lnTo>
                <a:lnTo>
                  <a:pt x="10896600" y="161289"/>
                </a:lnTo>
                <a:lnTo>
                  <a:pt x="10896600" y="4429760"/>
                </a:lnTo>
                <a:lnTo>
                  <a:pt x="10890835" y="4472619"/>
                </a:lnTo>
                <a:lnTo>
                  <a:pt x="10874567" y="4511143"/>
                </a:lnTo>
                <a:lnTo>
                  <a:pt x="10849340" y="4543790"/>
                </a:lnTo>
                <a:lnTo>
                  <a:pt x="10816693" y="4569017"/>
                </a:lnTo>
                <a:lnTo>
                  <a:pt x="10778169" y="4585285"/>
                </a:lnTo>
                <a:lnTo>
                  <a:pt x="10735310" y="4591050"/>
                </a:lnTo>
                <a:lnTo>
                  <a:pt x="161277" y="4591050"/>
                </a:lnTo>
                <a:lnTo>
                  <a:pt x="118405" y="4585285"/>
                </a:lnTo>
                <a:lnTo>
                  <a:pt x="79880" y="4569017"/>
                </a:lnTo>
                <a:lnTo>
                  <a:pt x="47239" y="4543790"/>
                </a:lnTo>
                <a:lnTo>
                  <a:pt x="22020" y="4511143"/>
                </a:lnTo>
                <a:lnTo>
                  <a:pt x="5761" y="4472619"/>
                </a:lnTo>
                <a:lnTo>
                  <a:pt x="0" y="4429760"/>
                </a:lnTo>
                <a:lnTo>
                  <a:pt x="0" y="161289"/>
                </a:lnTo>
                <a:close/>
              </a:path>
            </a:pathLst>
          </a:custGeom>
          <a:ln w="19050">
            <a:solidFill>
              <a:srgbClr val="0094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3275" y="876300"/>
            <a:ext cx="5505450" cy="4133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9317" y="1886013"/>
            <a:ext cx="4264660" cy="2499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spc="5" dirty="0"/>
              <a:t>LARRY  </a:t>
            </a:r>
            <a:r>
              <a:rPr spc="-30" dirty="0"/>
              <a:t>P</a:t>
            </a:r>
            <a:r>
              <a:rPr spc="-35" dirty="0"/>
              <a:t>E</a:t>
            </a:r>
            <a:r>
              <a:rPr spc="-5" dirty="0"/>
              <a:t>RIC</a:t>
            </a:r>
            <a:r>
              <a:rPr spc="-30" dirty="0"/>
              <a:t>A</a:t>
            </a:r>
            <a:r>
              <a:rPr spc="-5" dirty="0"/>
              <a:t>RD</a:t>
            </a:r>
            <a:r>
              <a:rPr spc="-30" dirty="0"/>
              <a:t>I</a:t>
            </a:r>
            <a:r>
              <a:rPr spc="-20" dirty="0"/>
              <a:t>A</a:t>
            </a:r>
            <a:r>
              <a:rPr dirty="0"/>
              <a:t>L  </a:t>
            </a:r>
            <a:r>
              <a:rPr spc="-15" dirty="0"/>
              <a:t>PUNCTURE</a:t>
            </a:r>
          </a:p>
        </p:txBody>
      </p:sp>
      <p:sp>
        <p:nvSpPr>
          <p:cNvPr id="3" name="object 3"/>
          <p:cNvSpPr/>
          <p:nvPr/>
        </p:nvSpPr>
        <p:spPr>
          <a:xfrm>
            <a:off x="7543800" y="0"/>
            <a:ext cx="4648073" cy="6857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229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10735310" y="0"/>
                </a:moveTo>
                <a:lnTo>
                  <a:pt x="161277" y="0"/>
                </a:lnTo>
                <a:lnTo>
                  <a:pt x="118405" y="5764"/>
                </a:lnTo>
                <a:lnTo>
                  <a:pt x="79880" y="22032"/>
                </a:lnTo>
                <a:lnTo>
                  <a:pt x="47239" y="47259"/>
                </a:lnTo>
                <a:lnTo>
                  <a:pt x="22020" y="79906"/>
                </a:lnTo>
                <a:lnTo>
                  <a:pt x="5761" y="118430"/>
                </a:lnTo>
                <a:lnTo>
                  <a:pt x="0" y="161289"/>
                </a:lnTo>
                <a:lnTo>
                  <a:pt x="0" y="4429760"/>
                </a:lnTo>
                <a:lnTo>
                  <a:pt x="5761" y="4472619"/>
                </a:lnTo>
                <a:lnTo>
                  <a:pt x="22020" y="4511143"/>
                </a:lnTo>
                <a:lnTo>
                  <a:pt x="47239" y="4543790"/>
                </a:lnTo>
                <a:lnTo>
                  <a:pt x="79880" y="4569017"/>
                </a:lnTo>
                <a:lnTo>
                  <a:pt x="118405" y="4585285"/>
                </a:lnTo>
                <a:lnTo>
                  <a:pt x="161277" y="4591050"/>
                </a:lnTo>
                <a:lnTo>
                  <a:pt x="10735310" y="4591050"/>
                </a:lnTo>
                <a:lnTo>
                  <a:pt x="10778169" y="4585285"/>
                </a:lnTo>
                <a:lnTo>
                  <a:pt x="10816693" y="4569017"/>
                </a:lnTo>
                <a:lnTo>
                  <a:pt x="10849340" y="4543790"/>
                </a:lnTo>
                <a:lnTo>
                  <a:pt x="10874567" y="4511143"/>
                </a:lnTo>
                <a:lnTo>
                  <a:pt x="10890835" y="4472619"/>
                </a:lnTo>
                <a:lnTo>
                  <a:pt x="10896600" y="4429760"/>
                </a:lnTo>
                <a:lnTo>
                  <a:pt x="10896600" y="161289"/>
                </a:lnTo>
                <a:lnTo>
                  <a:pt x="10890835" y="118430"/>
                </a:lnTo>
                <a:lnTo>
                  <a:pt x="10874567" y="79906"/>
                </a:lnTo>
                <a:lnTo>
                  <a:pt x="10849340" y="47259"/>
                </a:lnTo>
                <a:lnTo>
                  <a:pt x="10816693" y="22032"/>
                </a:lnTo>
                <a:lnTo>
                  <a:pt x="10778169" y="5764"/>
                </a:lnTo>
                <a:lnTo>
                  <a:pt x="10735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0" y="161289"/>
                </a:moveTo>
                <a:lnTo>
                  <a:pt x="5761" y="118430"/>
                </a:lnTo>
                <a:lnTo>
                  <a:pt x="22020" y="79906"/>
                </a:lnTo>
                <a:lnTo>
                  <a:pt x="47239" y="47259"/>
                </a:lnTo>
                <a:lnTo>
                  <a:pt x="79880" y="22032"/>
                </a:lnTo>
                <a:lnTo>
                  <a:pt x="118405" y="5764"/>
                </a:lnTo>
                <a:lnTo>
                  <a:pt x="161277" y="0"/>
                </a:lnTo>
                <a:lnTo>
                  <a:pt x="10735310" y="0"/>
                </a:lnTo>
                <a:lnTo>
                  <a:pt x="10778169" y="5764"/>
                </a:lnTo>
                <a:lnTo>
                  <a:pt x="10816693" y="22032"/>
                </a:lnTo>
                <a:lnTo>
                  <a:pt x="10849340" y="47259"/>
                </a:lnTo>
                <a:lnTo>
                  <a:pt x="10874567" y="79906"/>
                </a:lnTo>
                <a:lnTo>
                  <a:pt x="10890835" y="118430"/>
                </a:lnTo>
                <a:lnTo>
                  <a:pt x="10896600" y="161289"/>
                </a:lnTo>
                <a:lnTo>
                  <a:pt x="10896600" y="4429760"/>
                </a:lnTo>
                <a:lnTo>
                  <a:pt x="10890835" y="4472619"/>
                </a:lnTo>
                <a:lnTo>
                  <a:pt x="10874567" y="4511143"/>
                </a:lnTo>
                <a:lnTo>
                  <a:pt x="10849340" y="4543790"/>
                </a:lnTo>
                <a:lnTo>
                  <a:pt x="10816693" y="4569017"/>
                </a:lnTo>
                <a:lnTo>
                  <a:pt x="10778169" y="4585285"/>
                </a:lnTo>
                <a:lnTo>
                  <a:pt x="10735310" y="4591050"/>
                </a:lnTo>
                <a:lnTo>
                  <a:pt x="161277" y="4591050"/>
                </a:lnTo>
                <a:lnTo>
                  <a:pt x="118405" y="4585285"/>
                </a:lnTo>
                <a:lnTo>
                  <a:pt x="79880" y="4569017"/>
                </a:lnTo>
                <a:lnTo>
                  <a:pt x="47239" y="4543790"/>
                </a:lnTo>
                <a:lnTo>
                  <a:pt x="22020" y="4511143"/>
                </a:lnTo>
                <a:lnTo>
                  <a:pt x="5761" y="4472619"/>
                </a:lnTo>
                <a:lnTo>
                  <a:pt x="0" y="4429760"/>
                </a:lnTo>
                <a:lnTo>
                  <a:pt x="0" y="161289"/>
                </a:lnTo>
                <a:close/>
              </a:path>
            </a:pathLst>
          </a:custGeom>
          <a:ln w="19050">
            <a:solidFill>
              <a:srgbClr val="0094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3275" y="876300"/>
            <a:ext cx="5505450" cy="4133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229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10735310" y="0"/>
                </a:moveTo>
                <a:lnTo>
                  <a:pt x="161277" y="0"/>
                </a:lnTo>
                <a:lnTo>
                  <a:pt x="118405" y="5764"/>
                </a:lnTo>
                <a:lnTo>
                  <a:pt x="79880" y="22032"/>
                </a:lnTo>
                <a:lnTo>
                  <a:pt x="47239" y="47259"/>
                </a:lnTo>
                <a:lnTo>
                  <a:pt x="22020" y="79906"/>
                </a:lnTo>
                <a:lnTo>
                  <a:pt x="5761" y="118430"/>
                </a:lnTo>
                <a:lnTo>
                  <a:pt x="0" y="161289"/>
                </a:lnTo>
                <a:lnTo>
                  <a:pt x="0" y="4429760"/>
                </a:lnTo>
                <a:lnTo>
                  <a:pt x="5761" y="4472619"/>
                </a:lnTo>
                <a:lnTo>
                  <a:pt x="22020" y="4511143"/>
                </a:lnTo>
                <a:lnTo>
                  <a:pt x="47239" y="4543790"/>
                </a:lnTo>
                <a:lnTo>
                  <a:pt x="79880" y="4569017"/>
                </a:lnTo>
                <a:lnTo>
                  <a:pt x="118405" y="4585285"/>
                </a:lnTo>
                <a:lnTo>
                  <a:pt x="161277" y="4591050"/>
                </a:lnTo>
                <a:lnTo>
                  <a:pt x="10735310" y="4591050"/>
                </a:lnTo>
                <a:lnTo>
                  <a:pt x="10778169" y="4585285"/>
                </a:lnTo>
                <a:lnTo>
                  <a:pt x="10816693" y="4569017"/>
                </a:lnTo>
                <a:lnTo>
                  <a:pt x="10849340" y="4543790"/>
                </a:lnTo>
                <a:lnTo>
                  <a:pt x="10874567" y="4511143"/>
                </a:lnTo>
                <a:lnTo>
                  <a:pt x="10890835" y="4472619"/>
                </a:lnTo>
                <a:lnTo>
                  <a:pt x="10896600" y="4429760"/>
                </a:lnTo>
                <a:lnTo>
                  <a:pt x="10896600" y="161289"/>
                </a:lnTo>
                <a:lnTo>
                  <a:pt x="10890835" y="118430"/>
                </a:lnTo>
                <a:lnTo>
                  <a:pt x="10874567" y="79906"/>
                </a:lnTo>
                <a:lnTo>
                  <a:pt x="10849340" y="47259"/>
                </a:lnTo>
                <a:lnTo>
                  <a:pt x="10816693" y="22032"/>
                </a:lnTo>
                <a:lnTo>
                  <a:pt x="10778169" y="5764"/>
                </a:lnTo>
                <a:lnTo>
                  <a:pt x="10735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0" y="161289"/>
                </a:moveTo>
                <a:lnTo>
                  <a:pt x="5761" y="118430"/>
                </a:lnTo>
                <a:lnTo>
                  <a:pt x="22020" y="79906"/>
                </a:lnTo>
                <a:lnTo>
                  <a:pt x="47239" y="47259"/>
                </a:lnTo>
                <a:lnTo>
                  <a:pt x="79880" y="22032"/>
                </a:lnTo>
                <a:lnTo>
                  <a:pt x="118405" y="5764"/>
                </a:lnTo>
                <a:lnTo>
                  <a:pt x="161277" y="0"/>
                </a:lnTo>
                <a:lnTo>
                  <a:pt x="10735310" y="0"/>
                </a:lnTo>
                <a:lnTo>
                  <a:pt x="10778169" y="5764"/>
                </a:lnTo>
                <a:lnTo>
                  <a:pt x="10816693" y="22032"/>
                </a:lnTo>
                <a:lnTo>
                  <a:pt x="10849340" y="47259"/>
                </a:lnTo>
                <a:lnTo>
                  <a:pt x="10874567" y="79906"/>
                </a:lnTo>
                <a:lnTo>
                  <a:pt x="10890835" y="118430"/>
                </a:lnTo>
                <a:lnTo>
                  <a:pt x="10896600" y="161289"/>
                </a:lnTo>
                <a:lnTo>
                  <a:pt x="10896600" y="4429760"/>
                </a:lnTo>
                <a:lnTo>
                  <a:pt x="10890835" y="4472619"/>
                </a:lnTo>
                <a:lnTo>
                  <a:pt x="10874567" y="4511143"/>
                </a:lnTo>
                <a:lnTo>
                  <a:pt x="10849340" y="4543790"/>
                </a:lnTo>
                <a:lnTo>
                  <a:pt x="10816693" y="4569017"/>
                </a:lnTo>
                <a:lnTo>
                  <a:pt x="10778169" y="4585285"/>
                </a:lnTo>
                <a:lnTo>
                  <a:pt x="10735310" y="4591050"/>
                </a:lnTo>
                <a:lnTo>
                  <a:pt x="161277" y="4591050"/>
                </a:lnTo>
                <a:lnTo>
                  <a:pt x="118405" y="4585285"/>
                </a:lnTo>
                <a:lnTo>
                  <a:pt x="79880" y="4569017"/>
                </a:lnTo>
                <a:lnTo>
                  <a:pt x="47239" y="4543790"/>
                </a:lnTo>
                <a:lnTo>
                  <a:pt x="22020" y="4511143"/>
                </a:lnTo>
                <a:lnTo>
                  <a:pt x="5761" y="4472619"/>
                </a:lnTo>
                <a:lnTo>
                  <a:pt x="0" y="4429760"/>
                </a:lnTo>
                <a:lnTo>
                  <a:pt x="0" y="161289"/>
                </a:lnTo>
                <a:close/>
              </a:path>
            </a:pathLst>
          </a:custGeom>
          <a:ln w="19050">
            <a:solidFill>
              <a:srgbClr val="0094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38575" y="647700"/>
            <a:ext cx="5514975" cy="41243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229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10735310" y="0"/>
                </a:moveTo>
                <a:lnTo>
                  <a:pt x="161277" y="0"/>
                </a:lnTo>
                <a:lnTo>
                  <a:pt x="118405" y="5764"/>
                </a:lnTo>
                <a:lnTo>
                  <a:pt x="79880" y="22032"/>
                </a:lnTo>
                <a:lnTo>
                  <a:pt x="47239" y="47259"/>
                </a:lnTo>
                <a:lnTo>
                  <a:pt x="22020" y="79906"/>
                </a:lnTo>
                <a:lnTo>
                  <a:pt x="5761" y="118430"/>
                </a:lnTo>
                <a:lnTo>
                  <a:pt x="0" y="161289"/>
                </a:lnTo>
                <a:lnTo>
                  <a:pt x="0" y="4429760"/>
                </a:lnTo>
                <a:lnTo>
                  <a:pt x="5761" y="4472619"/>
                </a:lnTo>
                <a:lnTo>
                  <a:pt x="22020" y="4511143"/>
                </a:lnTo>
                <a:lnTo>
                  <a:pt x="47239" y="4543790"/>
                </a:lnTo>
                <a:lnTo>
                  <a:pt x="79880" y="4569017"/>
                </a:lnTo>
                <a:lnTo>
                  <a:pt x="118405" y="4585285"/>
                </a:lnTo>
                <a:lnTo>
                  <a:pt x="161277" y="4591050"/>
                </a:lnTo>
                <a:lnTo>
                  <a:pt x="10735310" y="4591050"/>
                </a:lnTo>
                <a:lnTo>
                  <a:pt x="10778169" y="4585285"/>
                </a:lnTo>
                <a:lnTo>
                  <a:pt x="10816693" y="4569017"/>
                </a:lnTo>
                <a:lnTo>
                  <a:pt x="10849340" y="4543790"/>
                </a:lnTo>
                <a:lnTo>
                  <a:pt x="10874567" y="4511143"/>
                </a:lnTo>
                <a:lnTo>
                  <a:pt x="10890835" y="4472619"/>
                </a:lnTo>
                <a:lnTo>
                  <a:pt x="10896600" y="4429760"/>
                </a:lnTo>
                <a:lnTo>
                  <a:pt x="10896600" y="161289"/>
                </a:lnTo>
                <a:lnTo>
                  <a:pt x="10890835" y="118430"/>
                </a:lnTo>
                <a:lnTo>
                  <a:pt x="10874567" y="79906"/>
                </a:lnTo>
                <a:lnTo>
                  <a:pt x="10849340" y="47259"/>
                </a:lnTo>
                <a:lnTo>
                  <a:pt x="10816693" y="22032"/>
                </a:lnTo>
                <a:lnTo>
                  <a:pt x="10778169" y="5764"/>
                </a:lnTo>
                <a:lnTo>
                  <a:pt x="10735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0" y="161289"/>
                </a:moveTo>
                <a:lnTo>
                  <a:pt x="5761" y="118430"/>
                </a:lnTo>
                <a:lnTo>
                  <a:pt x="22020" y="79906"/>
                </a:lnTo>
                <a:lnTo>
                  <a:pt x="47239" y="47259"/>
                </a:lnTo>
                <a:lnTo>
                  <a:pt x="79880" y="22032"/>
                </a:lnTo>
                <a:lnTo>
                  <a:pt x="118405" y="5764"/>
                </a:lnTo>
                <a:lnTo>
                  <a:pt x="161277" y="0"/>
                </a:lnTo>
                <a:lnTo>
                  <a:pt x="10735310" y="0"/>
                </a:lnTo>
                <a:lnTo>
                  <a:pt x="10778169" y="5764"/>
                </a:lnTo>
                <a:lnTo>
                  <a:pt x="10816693" y="22032"/>
                </a:lnTo>
                <a:lnTo>
                  <a:pt x="10849340" y="47259"/>
                </a:lnTo>
                <a:lnTo>
                  <a:pt x="10874567" y="79906"/>
                </a:lnTo>
                <a:lnTo>
                  <a:pt x="10890835" y="118430"/>
                </a:lnTo>
                <a:lnTo>
                  <a:pt x="10896600" y="161289"/>
                </a:lnTo>
                <a:lnTo>
                  <a:pt x="10896600" y="4429760"/>
                </a:lnTo>
                <a:lnTo>
                  <a:pt x="10890835" y="4472619"/>
                </a:lnTo>
                <a:lnTo>
                  <a:pt x="10874567" y="4511143"/>
                </a:lnTo>
                <a:lnTo>
                  <a:pt x="10849340" y="4543790"/>
                </a:lnTo>
                <a:lnTo>
                  <a:pt x="10816693" y="4569017"/>
                </a:lnTo>
                <a:lnTo>
                  <a:pt x="10778169" y="4585285"/>
                </a:lnTo>
                <a:lnTo>
                  <a:pt x="10735310" y="4591050"/>
                </a:lnTo>
                <a:lnTo>
                  <a:pt x="161277" y="4591050"/>
                </a:lnTo>
                <a:lnTo>
                  <a:pt x="118405" y="4585285"/>
                </a:lnTo>
                <a:lnTo>
                  <a:pt x="79880" y="4569017"/>
                </a:lnTo>
                <a:lnTo>
                  <a:pt x="47239" y="4543790"/>
                </a:lnTo>
                <a:lnTo>
                  <a:pt x="22020" y="4511143"/>
                </a:lnTo>
                <a:lnTo>
                  <a:pt x="5761" y="4472619"/>
                </a:lnTo>
                <a:lnTo>
                  <a:pt x="0" y="4429760"/>
                </a:lnTo>
                <a:lnTo>
                  <a:pt x="0" y="161289"/>
                </a:lnTo>
                <a:close/>
              </a:path>
            </a:pathLst>
          </a:custGeom>
          <a:ln w="19050">
            <a:solidFill>
              <a:srgbClr val="0094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05325" y="876300"/>
            <a:ext cx="3181350" cy="4133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22676" y="240029"/>
            <a:ext cx="1361440" cy="320040"/>
          </a:xfrm>
          <a:custGeom>
            <a:avLst/>
            <a:gdLst/>
            <a:ahLst/>
            <a:cxnLst/>
            <a:rect l="l" t="t" r="r" b="b"/>
            <a:pathLst>
              <a:path w="1361439" h="320040">
                <a:moveTo>
                  <a:pt x="64319" y="150622"/>
                </a:moveTo>
                <a:lnTo>
                  <a:pt x="55927" y="150812"/>
                </a:lnTo>
                <a:lnTo>
                  <a:pt x="45321" y="151574"/>
                </a:lnTo>
                <a:lnTo>
                  <a:pt x="32512" y="152908"/>
                </a:lnTo>
                <a:lnTo>
                  <a:pt x="0" y="156718"/>
                </a:lnTo>
                <a:lnTo>
                  <a:pt x="19050" y="319786"/>
                </a:lnTo>
                <a:lnTo>
                  <a:pt x="35306" y="317881"/>
                </a:lnTo>
                <a:lnTo>
                  <a:pt x="26543" y="242062"/>
                </a:lnTo>
                <a:lnTo>
                  <a:pt x="52101" y="238904"/>
                </a:lnTo>
                <a:lnTo>
                  <a:pt x="92217" y="226234"/>
                </a:lnTo>
                <a:lnTo>
                  <a:pt x="92408" y="226060"/>
                </a:lnTo>
                <a:lnTo>
                  <a:pt x="24637" y="226060"/>
                </a:lnTo>
                <a:lnTo>
                  <a:pt x="18161" y="170815"/>
                </a:lnTo>
                <a:lnTo>
                  <a:pt x="58038" y="166116"/>
                </a:lnTo>
                <a:lnTo>
                  <a:pt x="98163" y="166116"/>
                </a:lnTo>
                <a:lnTo>
                  <a:pt x="94996" y="162433"/>
                </a:lnTo>
                <a:lnTo>
                  <a:pt x="89665" y="158075"/>
                </a:lnTo>
                <a:lnTo>
                  <a:pt x="83788" y="154717"/>
                </a:lnTo>
                <a:lnTo>
                  <a:pt x="77386" y="152360"/>
                </a:lnTo>
                <a:lnTo>
                  <a:pt x="70485" y="151003"/>
                </a:lnTo>
                <a:lnTo>
                  <a:pt x="64319" y="150622"/>
                </a:lnTo>
                <a:close/>
              </a:path>
              <a:path w="1361439" h="320040">
                <a:moveTo>
                  <a:pt x="98163" y="166116"/>
                </a:moveTo>
                <a:lnTo>
                  <a:pt x="66040" y="166116"/>
                </a:lnTo>
                <a:lnTo>
                  <a:pt x="76200" y="168910"/>
                </a:lnTo>
                <a:lnTo>
                  <a:pt x="80391" y="171704"/>
                </a:lnTo>
                <a:lnTo>
                  <a:pt x="83947" y="175895"/>
                </a:lnTo>
                <a:lnTo>
                  <a:pt x="87375" y="180086"/>
                </a:lnTo>
                <a:lnTo>
                  <a:pt x="89535" y="184912"/>
                </a:lnTo>
                <a:lnTo>
                  <a:pt x="90805" y="195961"/>
                </a:lnTo>
                <a:lnTo>
                  <a:pt x="89916" y="201168"/>
                </a:lnTo>
                <a:lnTo>
                  <a:pt x="87503" y="205994"/>
                </a:lnTo>
                <a:lnTo>
                  <a:pt x="85090" y="210947"/>
                </a:lnTo>
                <a:lnTo>
                  <a:pt x="24637" y="226060"/>
                </a:lnTo>
                <a:lnTo>
                  <a:pt x="92408" y="226060"/>
                </a:lnTo>
                <a:lnTo>
                  <a:pt x="107313" y="196151"/>
                </a:lnTo>
                <a:lnTo>
                  <a:pt x="106934" y="188341"/>
                </a:lnTo>
                <a:lnTo>
                  <a:pt x="105479" y="180649"/>
                </a:lnTo>
                <a:lnTo>
                  <a:pt x="103012" y="173767"/>
                </a:lnTo>
                <a:lnTo>
                  <a:pt x="99522" y="167695"/>
                </a:lnTo>
                <a:lnTo>
                  <a:pt x="98163" y="166116"/>
                </a:lnTo>
                <a:close/>
              </a:path>
              <a:path w="1361439" h="320040">
                <a:moveTo>
                  <a:pt x="196921" y="134967"/>
                </a:moveTo>
                <a:lnTo>
                  <a:pt x="188753" y="135239"/>
                </a:lnTo>
                <a:lnTo>
                  <a:pt x="178442" y="136058"/>
                </a:lnTo>
                <a:lnTo>
                  <a:pt x="133476" y="141097"/>
                </a:lnTo>
                <a:lnTo>
                  <a:pt x="152526" y="304292"/>
                </a:lnTo>
                <a:lnTo>
                  <a:pt x="168783" y="302387"/>
                </a:lnTo>
                <a:lnTo>
                  <a:pt x="159893" y="226568"/>
                </a:lnTo>
                <a:lnTo>
                  <a:pt x="169163" y="225552"/>
                </a:lnTo>
                <a:lnTo>
                  <a:pt x="191716" y="225552"/>
                </a:lnTo>
                <a:lnTo>
                  <a:pt x="189357" y="223139"/>
                </a:lnTo>
                <a:lnTo>
                  <a:pt x="198975" y="221640"/>
                </a:lnTo>
                <a:lnTo>
                  <a:pt x="207438" y="219630"/>
                </a:lnTo>
                <a:lnTo>
                  <a:pt x="214735" y="217120"/>
                </a:lnTo>
                <a:lnTo>
                  <a:pt x="220852" y="214122"/>
                </a:lnTo>
                <a:lnTo>
                  <a:pt x="226702" y="210693"/>
                </a:lnTo>
                <a:lnTo>
                  <a:pt x="158114" y="210693"/>
                </a:lnTo>
                <a:lnTo>
                  <a:pt x="151637" y="155194"/>
                </a:lnTo>
                <a:lnTo>
                  <a:pt x="191515" y="150495"/>
                </a:lnTo>
                <a:lnTo>
                  <a:pt x="231547" y="150495"/>
                </a:lnTo>
                <a:lnTo>
                  <a:pt x="228346" y="146812"/>
                </a:lnTo>
                <a:lnTo>
                  <a:pt x="222841" y="142380"/>
                </a:lnTo>
                <a:lnTo>
                  <a:pt x="216788" y="138985"/>
                </a:lnTo>
                <a:lnTo>
                  <a:pt x="210165" y="136614"/>
                </a:lnTo>
                <a:lnTo>
                  <a:pt x="202946" y="135255"/>
                </a:lnTo>
                <a:lnTo>
                  <a:pt x="196921" y="134967"/>
                </a:lnTo>
                <a:close/>
              </a:path>
              <a:path w="1361439" h="320040">
                <a:moveTo>
                  <a:pt x="191716" y="225552"/>
                </a:moveTo>
                <a:lnTo>
                  <a:pt x="169163" y="225552"/>
                </a:lnTo>
                <a:lnTo>
                  <a:pt x="236600" y="294386"/>
                </a:lnTo>
                <a:lnTo>
                  <a:pt x="256794" y="292100"/>
                </a:lnTo>
                <a:lnTo>
                  <a:pt x="191716" y="225552"/>
                </a:lnTo>
                <a:close/>
              </a:path>
              <a:path w="1361439" h="320040">
                <a:moveTo>
                  <a:pt x="231547" y="150495"/>
                </a:moveTo>
                <a:lnTo>
                  <a:pt x="191515" y="150495"/>
                </a:lnTo>
                <a:lnTo>
                  <a:pt x="199644" y="150622"/>
                </a:lnTo>
                <a:lnTo>
                  <a:pt x="204724" y="151892"/>
                </a:lnTo>
                <a:lnTo>
                  <a:pt x="224282" y="180212"/>
                </a:lnTo>
                <a:lnTo>
                  <a:pt x="223393" y="185420"/>
                </a:lnTo>
                <a:lnTo>
                  <a:pt x="158114" y="210693"/>
                </a:lnTo>
                <a:lnTo>
                  <a:pt x="226702" y="210693"/>
                </a:lnTo>
                <a:lnTo>
                  <a:pt x="241553" y="181483"/>
                </a:lnTo>
                <a:lnTo>
                  <a:pt x="240537" y="172593"/>
                </a:lnTo>
                <a:lnTo>
                  <a:pt x="239061" y="164992"/>
                </a:lnTo>
                <a:lnTo>
                  <a:pt x="236537" y="158178"/>
                </a:lnTo>
                <a:lnTo>
                  <a:pt x="232965" y="152126"/>
                </a:lnTo>
                <a:lnTo>
                  <a:pt x="231547" y="150495"/>
                </a:lnTo>
                <a:close/>
              </a:path>
              <a:path w="1361439" h="320040">
                <a:moveTo>
                  <a:pt x="369589" y="110958"/>
                </a:moveTo>
                <a:lnTo>
                  <a:pt x="329946" y="116935"/>
                </a:lnTo>
                <a:lnTo>
                  <a:pt x="294528" y="143414"/>
                </a:lnTo>
                <a:lnTo>
                  <a:pt x="277082" y="184832"/>
                </a:lnTo>
                <a:lnTo>
                  <a:pt x="276250" y="196093"/>
                </a:lnTo>
                <a:lnTo>
                  <a:pt x="276866" y="207803"/>
                </a:lnTo>
                <a:lnTo>
                  <a:pt x="296433" y="253134"/>
                </a:lnTo>
                <a:lnTo>
                  <a:pt x="338836" y="280336"/>
                </a:lnTo>
                <a:lnTo>
                  <a:pt x="355405" y="283156"/>
                </a:lnTo>
                <a:lnTo>
                  <a:pt x="372999" y="282702"/>
                </a:lnTo>
                <a:lnTo>
                  <a:pt x="390046" y="279128"/>
                </a:lnTo>
                <a:lnTo>
                  <a:pt x="405368" y="272589"/>
                </a:lnTo>
                <a:lnTo>
                  <a:pt x="413047" y="267209"/>
                </a:lnTo>
                <a:lnTo>
                  <a:pt x="356699" y="267209"/>
                </a:lnTo>
                <a:lnTo>
                  <a:pt x="343558" y="264922"/>
                </a:lnTo>
                <a:lnTo>
                  <a:pt x="309610" y="242976"/>
                </a:lnTo>
                <a:lnTo>
                  <a:pt x="293750" y="205740"/>
                </a:lnTo>
                <a:lnTo>
                  <a:pt x="293203" y="196093"/>
                </a:lnTo>
                <a:lnTo>
                  <a:pt x="293846" y="186769"/>
                </a:lnTo>
                <a:lnTo>
                  <a:pt x="313955" y="146712"/>
                </a:lnTo>
                <a:lnTo>
                  <a:pt x="354202" y="127254"/>
                </a:lnTo>
                <a:lnTo>
                  <a:pt x="363372" y="126801"/>
                </a:lnTo>
                <a:lnTo>
                  <a:pt x="413086" y="126801"/>
                </a:lnTo>
                <a:lnTo>
                  <a:pt x="402062" y="119721"/>
                </a:lnTo>
                <a:lnTo>
                  <a:pt x="386397" y="113696"/>
                </a:lnTo>
                <a:lnTo>
                  <a:pt x="369589" y="110958"/>
                </a:lnTo>
                <a:close/>
              </a:path>
              <a:path w="1361439" h="320040">
                <a:moveTo>
                  <a:pt x="413086" y="126801"/>
                </a:moveTo>
                <a:lnTo>
                  <a:pt x="363372" y="126801"/>
                </a:lnTo>
                <a:lnTo>
                  <a:pt x="372411" y="127539"/>
                </a:lnTo>
                <a:lnTo>
                  <a:pt x="381331" y="129468"/>
                </a:lnTo>
                <a:lnTo>
                  <a:pt x="418591" y="154812"/>
                </a:lnTo>
                <a:lnTo>
                  <a:pt x="432347" y="198493"/>
                </a:lnTo>
                <a:lnTo>
                  <a:pt x="431704" y="207803"/>
                </a:lnTo>
                <a:lnTo>
                  <a:pt x="411648" y="247588"/>
                </a:lnTo>
                <a:lnTo>
                  <a:pt x="370586" y="266827"/>
                </a:lnTo>
                <a:lnTo>
                  <a:pt x="356699" y="267209"/>
                </a:lnTo>
                <a:lnTo>
                  <a:pt x="413047" y="267209"/>
                </a:lnTo>
                <a:lnTo>
                  <a:pt x="440172" y="236164"/>
                </a:lnTo>
                <a:lnTo>
                  <a:pt x="449089" y="204350"/>
                </a:lnTo>
                <a:lnTo>
                  <a:pt x="448734" y="188849"/>
                </a:lnTo>
                <a:lnTo>
                  <a:pt x="428992" y="140795"/>
                </a:lnTo>
                <a:lnTo>
                  <a:pt x="416560" y="129032"/>
                </a:lnTo>
                <a:lnTo>
                  <a:pt x="413086" y="126801"/>
                </a:lnTo>
                <a:close/>
              </a:path>
              <a:path w="1361439" h="320040">
                <a:moveTo>
                  <a:pt x="564427" y="87272"/>
                </a:moveTo>
                <a:lnTo>
                  <a:pt x="519271" y="98123"/>
                </a:lnTo>
                <a:lnTo>
                  <a:pt x="483641" y="134000"/>
                </a:lnTo>
                <a:lnTo>
                  <a:pt x="474549" y="165623"/>
                </a:lnTo>
                <a:lnTo>
                  <a:pt x="474979" y="183007"/>
                </a:lnTo>
                <a:lnTo>
                  <a:pt x="491964" y="227066"/>
                </a:lnTo>
                <a:lnTo>
                  <a:pt x="534257" y="256635"/>
                </a:lnTo>
                <a:lnTo>
                  <a:pt x="552902" y="259849"/>
                </a:lnTo>
                <a:lnTo>
                  <a:pt x="573404" y="259207"/>
                </a:lnTo>
                <a:lnTo>
                  <a:pt x="613156" y="245999"/>
                </a:lnTo>
                <a:lnTo>
                  <a:pt x="615711" y="244209"/>
                </a:lnTo>
                <a:lnTo>
                  <a:pt x="557547" y="244209"/>
                </a:lnTo>
                <a:lnTo>
                  <a:pt x="543512" y="242062"/>
                </a:lnTo>
                <a:lnTo>
                  <a:pt x="508452" y="220216"/>
                </a:lnTo>
                <a:lnTo>
                  <a:pt x="492378" y="182372"/>
                </a:lnTo>
                <a:lnTo>
                  <a:pt x="491831" y="172727"/>
                </a:lnTo>
                <a:lnTo>
                  <a:pt x="492474" y="163417"/>
                </a:lnTo>
                <a:lnTo>
                  <a:pt x="512976" y="123650"/>
                </a:lnTo>
                <a:lnTo>
                  <a:pt x="555244" y="104013"/>
                </a:lnTo>
                <a:lnTo>
                  <a:pt x="564056" y="103439"/>
                </a:lnTo>
                <a:lnTo>
                  <a:pt x="616615" y="103439"/>
                </a:lnTo>
                <a:lnTo>
                  <a:pt x="613489" y="101076"/>
                </a:lnTo>
                <a:lnTo>
                  <a:pt x="604859" y="96133"/>
                </a:lnTo>
                <a:lnTo>
                  <a:pt x="595502" y="92201"/>
                </a:lnTo>
                <a:lnTo>
                  <a:pt x="585573" y="89368"/>
                </a:lnTo>
                <a:lnTo>
                  <a:pt x="575214" y="87725"/>
                </a:lnTo>
                <a:lnTo>
                  <a:pt x="564427" y="87272"/>
                </a:lnTo>
                <a:close/>
              </a:path>
              <a:path w="1361439" h="320040">
                <a:moveTo>
                  <a:pt x="626745" y="210185"/>
                </a:moveTo>
                <a:lnTo>
                  <a:pt x="588829" y="240117"/>
                </a:lnTo>
                <a:lnTo>
                  <a:pt x="557547" y="244209"/>
                </a:lnTo>
                <a:lnTo>
                  <a:pt x="615711" y="244209"/>
                </a:lnTo>
                <a:lnTo>
                  <a:pt x="621319" y="240282"/>
                </a:lnTo>
                <a:lnTo>
                  <a:pt x="628650" y="233791"/>
                </a:lnTo>
                <a:lnTo>
                  <a:pt x="635123" y="226514"/>
                </a:lnTo>
                <a:lnTo>
                  <a:pt x="640714" y="218440"/>
                </a:lnTo>
                <a:lnTo>
                  <a:pt x="626745" y="210185"/>
                </a:lnTo>
                <a:close/>
              </a:path>
              <a:path w="1361439" h="320040">
                <a:moveTo>
                  <a:pt x="616615" y="103439"/>
                </a:moveTo>
                <a:lnTo>
                  <a:pt x="564056" y="103439"/>
                </a:lnTo>
                <a:lnTo>
                  <a:pt x="572595" y="103806"/>
                </a:lnTo>
                <a:lnTo>
                  <a:pt x="580872" y="105102"/>
                </a:lnTo>
                <a:lnTo>
                  <a:pt x="616838" y="125349"/>
                </a:lnTo>
                <a:lnTo>
                  <a:pt x="628523" y="114046"/>
                </a:lnTo>
                <a:lnTo>
                  <a:pt x="621381" y="107043"/>
                </a:lnTo>
                <a:lnTo>
                  <a:pt x="616615" y="103439"/>
                </a:lnTo>
                <a:close/>
              </a:path>
              <a:path w="1361439" h="320040">
                <a:moveTo>
                  <a:pt x="755903" y="68452"/>
                </a:moveTo>
                <a:lnTo>
                  <a:pt x="662432" y="79375"/>
                </a:lnTo>
                <a:lnTo>
                  <a:pt x="681482" y="242443"/>
                </a:lnTo>
                <a:lnTo>
                  <a:pt x="774319" y="231648"/>
                </a:lnTo>
                <a:lnTo>
                  <a:pt x="773487" y="224662"/>
                </a:lnTo>
                <a:lnTo>
                  <a:pt x="695960" y="224662"/>
                </a:lnTo>
                <a:lnTo>
                  <a:pt x="688466" y="160528"/>
                </a:lnTo>
                <a:lnTo>
                  <a:pt x="764921" y="151637"/>
                </a:lnTo>
                <a:lnTo>
                  <a:pt x="764130" y="144525"/>
                </a:lnTo>
                <a:lnTo>
                  <a:pt x="686562" y="144525"/>
                </a:lnTo>
                <a:lnTo>
                  <a:pt x="680593" y="93472"/>
                </a:lnTo>
                <a:lnTo>
                  <a:pt x="757809" y="84454"/>
                </a:lnTo>
                <a:lnTo>
                  <a:pt x="755903" y="68452"/>
                </a:lnTo>
                <a:close/>
              </a:path>
              <a:path w="1361439" h="320040">
                <a:moveTo>
                  <a:pt x="772413" y="215646"/>
                </a:moveTo>
                <a:lnTo>
                  <a:pt x="695960" y="224662"/>
                </a:lnTo>
                <a:lnTo>
                  <a:pt x="773487" y="224662"/>
                </a:lnTo>
                <a:lnTo>
                  <a:pt x="772413" y="215646"/>
                </a:lnTo>
                <a:close/>
              </a:path>
              <a:path w="1361439" h="320040">
                <a:moveTo>
                  <a:pt x="763143" y="135636"/>
                </a:moveTo>
                <a:lnTo>
                  <a:pt x="686562" y="144525"/>
                </a:lnTo>
                <a:lnTo>
                  <a:pt x="764130" y="144525"/>
                </a:lnTo>
                <a:lnTo>
                  <a:pt x="763143" y="135636"/>
                </a:lnTo>
                <a:close/>
              </a:path>
              <a:path w="1361439" h="320040">
                <a:moveTo>
                  <a:pt x="850884" y="58896"/>
                </a:moveTo>
                <a:lnTo>
                  <a:pt x="836225" y="59491"/>
                </a:lnTo>
                <a:lnTo>
                  <a:pt x="819150" y="61087"/>
                </a:lnTo>
                <a:lnTo>
                  <a:pt x="785368" y="65024"/>
                </a:lnTo>
                <a:lnTo>
                  <a:pt x="804418" y="228092"/>
                </a:lnTo>
                <a:lnTo>
                  <a:pt x="856234" y="222123"/>
                </a:lnTo>
                <a:lnTo>
                  <a:pt x="893756" y="212621"/>
                </a:lnTo>
                <a:lnTo>
                  <a:pt x="896728" y="210947"/>
                </a:lnTo>
                <a:lnTo>
                  <a:pt x="818261" y="210947"/>
                </a:lnTo>
                <a:lnTo>
                  <a:pt x="802894" y="79121"/>
                </a:lnTo>
                <a:lnTo>
                  <a:pt x="814324" y="77850"/>
                </a:lnTo>
                <a:lnTo>
                  <a:pt x="830730" y="76205"/>
                </a:lnTo>
                <a:lnTo>
                  <a:pt x="844708" y="75453"/>
                </a:lnTo>
                <a:lnTo>
                  <a:pt x="903381" y="75453"/>
                </a:lnTo>
                <a:lnTo>
                  <a:pt x="895429" y="69675"/>
                </a:lnTo>
                <a:lnTo>
                  <a:pt x="884755" y="64375"/>
                </a:lnTo>
                <a:lnTo>
                  <a:pt x="872998" y="60705"/>
                </a:lnTo>
                <a:lnTo>
                  <a:pt x="863137" y="59301"/>
                </a:lnTo>
                <a:lnTo>
                  <a:pt x="850884" y="58896"/>
                </a:lnTo>
                <a:close/>
              </a:path>
              <a:path w="1361439" h="320040">
                <a:moveTo>
                  <a:pt x="903381" y="75453"/>
                </a:moveTo>
                <a:lnTo>
                  <a:pt x="844708" y="75453"/>
                </a:lnTo>
                <a:lnTo>
                  <a:pt x="856257" y="75582"/>
                </a:lnTo>
                <a:lnTo>
                  <a:pt x="865377" y="76580"/>
                </a:lnTo>
                <a:lnTo>
                  <a:pt x="899922" y="95758"/>
                </a:lnTo>
                <a:lnTo>
                  <a:pt x="916051" y="134747"/>
                </a:lnTo>
                <a:lnTo>
                  <a:pt x="916598" y="145649"/>
                </a:lnTo>
                <a:lnTo>
                  <a:pt x="915746" y="155940"/>
                </a:lnTo>
                <a:lnTo>
                  <a:pt x="891827" y="194387"/>
                </a:lnTo>
                <a:lnTo>
                  <a:pt x="852660" y="206617"/>
                </a:lnTo>
                <a:lnTo>
                  <a:pt x="818261" y="210947"/>
                </a:lnTo>
                <a:lnTo>
                  <a:pt x="896728" y="210947"/>
                </a:lnTo>
                <a:lnTo>
                  <a:pt x="926973" y="176911"/>
                </a:lnTo>
                <a:lnTo>
                  <a:pt x="933170" y="144567"/>
                </a:lnTo>
                <a:lnTo>
                  <a:pt x="932434" y="132587"/>
                </a:lnTo>
                <a:lnTo>
                  <a:pt x="920503" y="95315"/>
                </a:lnTo>
                <a:lnTo>
                  <a:pt x="904932" y="76580"/>
                </a:lnTo>
                <a:lnTo>
                  <a:pt x="903381" y="75453"/>
                </a:lnTo>
                <a:close/>
              </a:path>
              <a:path w="1361439" h="320040">
                <a:moveTo>
                  <a:pt x="972565" y="43179"/>
                </a:moveTo>
                <a:lnTo>
                  <a:pt x="956183" y="45085"/>
                </a:lnTo>
                <a:lnTo>
                  <a:pt x="967739" y="143510"/>
                </a:lnTo>
                <a:lnTo>
                  <a:pt x="969242" y="154989"/>
                </a:lnTo>
                <a:lnTo>
                  <a:pt x="983392" y="190722"/>
                </a:lnTo>
                <a:lnTo>
                  <a:pt x="1021820" y="206261"/>
                </a:lnTo>
                <a:lnTo>
                  <a:pt x="1031366" y="205740"/>
                </a:lnTo>
                <a:lnTo>
                  <a:pt x="1062121" y="191135"/>
                </a:lnTo>
                <a:lnTo>
                  <a:pt x="1022476" y="191135"/>
                </a:lnTo>
                <a:lnTo>
                  <a:pt x="1016126" y="190373"/>
                </a:lnTo>
                <a:lnTo>
                  <a:pt x="1009650" y="188087"/>
                </a:lnTo>
                <a:lnTo>
                  <a:pt x="1003173" y="185928"/>
                </a:lnTo>
                <a:lnTo>
                  <a:pt x="998220" y="182880"/>
                </a:lnTo>
                <a:lnTo>
                  <a:pt x="994790" y="178816"/>
                </a:lnTo>
                <a:lnTo>
                  <a:pt x="991235" y="174879"/>
                </a:lnTo>
                <a:lnTo>
                  <a:pt x="988822" y="169799"/>
                </a:lnTo>
                <a:lnTo>
                  <a:pt x="986409" y="160528"/>
                </a:lnTo>
                <a:lnTo>
                  <a:pt x="985393" y="153289"/>
                </a:lnTo>
                <a:lnTo>
                  <a:pt x="983971" y="141390"/>
                </a:lnTo>
                <a:lnTo>
                  <a:pt x="972565" y="43179"/>
                </a:lnTo>
                <a:close/>
              </a:path>
              <a:path w="1361439" h="320040">
                <a:moveTo>
                  <a:pt x="1064133" y="32512"/>
                </a:moveTo>
                <a:lnTo>
                  <a:pt x="1047876" y="34417"/>
                </a:lnTo>
                <a:lnTo>
                  <a:pt x="1059434" y="132842"/>
                </a:lnTo>
                <a:lnTo>
                  <a:pt x="1060311" y="141672"/>
                </a:lnTo>
                <a:lnTo>
                  <a:pt x="1060830" y="148907"/>
                </a:lnTo>
                <a:lnTo>
                  <a:pt x="1060938" y="154989"/>
                </a:lnTo>
                <a:lnTo>
                  <a:pt x="1060703" y="158496"/>
                </a:lnTo>
                <a:lnTo>
                  <a:pt x="1034034" y="189737"/>
                </a:lnTo>
                <a:lnTo>
                  <a:pt x="1022476" y="191135"/>
                </a:lnTo>
                <a:lnTo>
                  <a:pt x="1062121" y="191135"/>
                </a:lnTo>
                <a:lnTo>
                  <a:pt x="1076811" y="153289"/>
                </a:lnTo>
                <a:lnTo>
                  <a:pt x="1076851" y="148907"/>
                </a:lnTo>
                <a:lnTo>
                  <a:pt x="1076616" y="141390"/>
                </a:lnTo>
                <a:lnTo>
                  <a:pt x="1075689" y="130937"/>
                </a:lnTo>
                <a:lnTo>
                  <a:pt x="1064133" y="32512"/>
                </a:lnTo>
                <a:close/>
              </a:path>
              <a:path w="1361439" h="320040">
                <a:moveTo>
                  <a:pt x="1171390" y="21228"/>
                </a:moveTo>
                <a:lnTo>
                  <a:pt x="1163208" y="21494"/>
                </a:lnTo>
                <a:lnTo>
                  <a:pt x="1152860" y="22284"/>
                </a:lnTo>
                <a:lnTo>
                  <a:pt x="1140333" y="23622"/>
                </a:lnTo>
                <a:lnTo>
                  <a:pt x="1107948" y="27431"/>
                </a:lnTo>
                <a:lnTo>
                  <a:pt x="1126998" y="190500"/>
                </a:lnTo>
                <a:lnTo>
                  <a:pt x="1143253" y="188595"/>
                </a:lnTo>
                <a:lnTo>
                  <a:pt x="1134364" y="112902"/>
                </a:lnTo>
                <a:lnTo>
                  <a:pt x="1143635" y="111760"/>
                </a:lnTo>
                <a:lnTo>
                  <a:pt x="1166067" y="111760"/>
                </a:lnTo>
                <a:lnTo>
                  <a:pt x="1163827" y="109474"/>
                </a:lnTo>
                <a:lnTo>
                  <a:pt x="1173446" y="107920"/>
                </a:lnTo>
                <a:lnTo>
                  <a:pt x="1181909" y="105902"/>
                </a:lnTo>
                <a:lnTo>
                  <a:pt x="1189206" y="103383"/>
                </a:lnTo>
                <a:lnTo>
                  <a:pt x="1195324" y="100329"/>
                </a:lnTo>
                <a:lnTo>
                  <a:pt x="1201173" y="96900"/>
                </a:lnTo>
                <a:lnTo>
                  <a:pt x="1132586" y="96900"/>
                </a:lnTo>
                <a:lnTo>
                  <a:pt x="1126109" y="41401"/>
                </a:lnTo>
                <a:lnTo>
                  <a:pt x="1165987" y="36829"/>
                </a:lnTo>
                <a:lnTo>
                  <a:pt x="1206042" y="36829"/>
                </a:lnTo>
                <a:lnTo>
                  <a:pt x="1202689" y="33020"/>
                </a:lnTo>
                <a:lnTo>
                  <a:pt x="1197258" y="28588"/>
                </a:lnTo>
                <a:lnTo>
                  <a:pt x="1191244" y="25193"/>
                </a:lnTo>
                <a:lnTo>
                  <a:pt x="1184634" y="22822"/>
                </a:lnTo>
                <a:lnTo>
                  <a:pt x="1177416" y="21463"/>
                </a:lnTo>
                <a:lnTo>
                  <a:pt x="1171390" y="21228"/>
                </a:lnTo>
                <a:close/>
              </a:path>
              <a:path w="1361439" h="320040">
                <a:moveTo>
                  <a:pt x="1166067" y="111760"/>
                </a:moveTo>
                <a:lnTo>
                  <a:pt x="1143635" y="111760"/>
                </a:lnTo>
                <a:lnTo>
                  <a:pt x="1211072" y="180594"/>
                </a:lnTo>
                <a:lnTo>
                  <a:pt x="1231264" y="178308"/>
                </a:lnTo>
                <a:lnTo>
                  <a:pt x="1166067" y="111760"/>
                </a:lnTo>
                <a:close/>
              </a:path>
              <a:path w="1361439" h="320040">
                <a:moveTo>
                  <a:pt x="1206042" y="36829"/>
                </a:moveTo>
                <a:lnTo>
                  <a:pt x="1174114" y="36829"/>
                </a:lnTo>
                <a:lnTo>
                  <a:pt x="1179195" y="38226"/>
                </a:lnTo>
                <a:lnTo>
                  <a:pt x="1184148" y="39497"/>
                </a:lnTo>
                <a:lnTo>
                  <a:pt x="1188465" y="42291"/>
                </a:lnTo>
                <a:lnTo>
                  <a:pt x="1195451" y="50546"/>
                </a:lnTo>
                <a:lnTo>
                  <a:pt x="1197483" y="55372"/>
                </a:lnTo>
                <a:lnTo>
                  <a:pt x="1198752" y="66421"/>
                </a:lnTo>
                <a:lnTo>
                  <a:pt x="1197864" y="71627"/>
                </a:lnTo>
                <a:lnTo>
                  <a:pt x="1195451" y="76580"/>
                </a:lnTo>
                <a:lnTo>
                  <a:pt x="1193164" y="81406"/>
                </a:lnTo>
                <a:lnTo>
                  <a:pt x="1189482" y="85217"/>
                </a:lnTo>
                <a:lnTo>
                  <a:pt x="1184402" y="87884"/>
                </a:lnTo>
                <a:lnTo>
                  <a:pt x="1179449" y="90550"/>
                </a:lnTo>
                <a:lnTo>
                  <a:pt x="1171575" y="92583"/>
                </a:lnTo>
                <a:lnTo>
                  <a:pt x="1132586" y="96900"/>
                </a:lnTo>
                <a:lnTo>
                  <a:pt x="1201173" y="96900"/>
                </a:lnTo>
                <a:lnTo>
                  <a:pt x="1202689" y="96012"/>
                </a:lnTo>
                <a:lnTo>
                  <a:pt x="1208024" y="90297"/>
                </a:lnTo>
                <a:lnTo>
                  <a:pt x="1214882" y="75819"/>
                </a:lnTo>
                <a:lnTo>
                  <a:pt x="1216025" y="67818"/>
                </a:lnTo>
                <a:lnTo>
                  <a:pt x="1215009" y="58927"/>
                </a:lnTo>
                <a:lnTo>
                  <a:pt x="1213530" y="51307"/>
                </a:lnTo>
                <a:lnTo>
                  <a:pt x="1210992" y="44450"/>
                </a:lnTo>
                <a:lnTo>
                  <a:pt x="1207383" y="38353"/>
                </a:lnTo>
                <a:lnTo>
                  <a:pt x="1206042" y="36829"/>
                </a:lnTo>
                <a:close/>
              </a:path>
              <a:path w="1361439" h="320040">
                <a:moveTo>
                  <a:pt x="1342516" y="0"/>
                </a:moveTo>
                <a:lnTo>
                  <a:pt x="1249045" y="10922"/>
                </a:lnTo>
                <a:lnTo>
                  <a:pt x="1268095" y="173990"/>
                </a:lnTo>
                <a:lnTo>
                  <a:pt x="1360932" y="163195"/>
                </a:lnTo>
                <a:lnTo>
                  <a:pt x="1360085" y="156083"/>
                </a:lnTo>
                <a:lnTo>
                  <a:pt x="1282573" y="156083"/>
                </a:lnTo>
                <a:lnTo>
                  <a:pt x="1275079" y="92075"/>
                </a:lnTo>
                <a:lnTo>
                  <a:pt x="1351534" y="83058"/>
                </a:lnTo>
                <a:lnTo>
                  <a:pt x="1350695" y="76073"/>
                </a:lnTo>
                <a:lnTo>
                  <a:pt x="1273175" y="76073"/>
                </a:lnTo>
                <a:lnTo>
                  <a:pt x="1267206" y="25019"/>
                </a:lnTo>
                <a:lnTo>
                  <a:pt x="1344422" y="16001"/>
                </a:lnTo>
                <a:lnTo>
                  <a:pt x="1342516" y="0"/>
                </a:lnTo>
                <a:close/>
              </a:path>
              <a:path w="1361439" h="320040">
                <a:moveTo>
                  <a:pt x="1359027" y="147193"/>
                </a:moveTo>
                <a:lnTo>
                  <a:pt x="1282573" y="156083"/>
                </a:lnTo>
                <a:lnTo>
                  <a:pt x="1360085" y="156083"/>
                </a:lnTo>
                <a:lnTo>
                  <a:pt x="1359027" y="147193"/>
                </a:lnTo>
                <a:close/>
              </a:path>
              <a:path w="1361439" h="320040">
                <a:moveTo>
                  <a:pt x="1349628" y="67183"/>
                </a:moveTo>
                <a:lnTo>
                  <a:pt x="1273175" y="76073"/>
                </a:lnTo>
                <a:lnTo>
                  <a:pt x="1350695" y="76073"/>
                </a:lnTo>
                <a:lnTo>
                  <a:pt x="1349628" y="671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229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10735310" y="0"/>
                </a:moveTo>
                <a:lnTo>
                  <a:pt x="161277" y="0"/>
                </a:lnTo>
                <a:lnTo>
                  <a:pt x="118405" y="5764"/>
                </a:lnTo>
                <a:lnTo>
                  <a:pt x="79880" y="22032"/>
                </a:lnTo>
                <a:lnTo>
                  <a:pt x="47239" y="47259"/>
                </a:lnTo>
                <a:lnTo>
                  <a:pt x="22020" y="79906"/>
                </a:lnTo>
                <a:lnTo>
                  <a:pt x="5761" y="118430"/>
                </a:lnTo>
                <a:lnTo>
                  <a:pt x="0" y="161289"/>
                </a:lnTo>
                <a:lnTo>
                  <a:pt x="0" y="4429760"/>
                </a:lnTo>
                <a:lnTo>
                  <a:pt x="5761" y="4472619"/>
                </a:lnTo>
                <a:lnTo>
                  <a:pt x="22020" y="4511143"/>
                </a:lnTo>
                <a:lnTo>
                  <a:pt x="47239" y="4543790"/>
                </a:lnTo>
                <a:lnTo>
                  <a:pt x="79880" y="4569017"/>
                </a:lnTo>
                <a:lnTo>
                  <a:pt x="118405" y="4585285"/>
                </a:lnTo>
                <a:lnTo>
                  <a:pt x="161277" y="4591050"/>
                </a:lnTo>
                <a:lnTo>
                  <a:pt x="10735310" y="4591050"/>
                </a:lnTo>
                <a:lnTo>
                  <a:pt x="10778169" y="4585285"/>
                </a:lnTo>
                <a:lnTo>
                  <a:pt x="10816693" y="4569017"/>
                </a:lnTo>
                <a:lnTo>
                  <a:pt x="10849340" y="4543790"/>
                </a:lnTo>
                <a:lnTo>
                  <a:pt x="10874567" y="4511143"/>
                </a:lnTo>
                <a:lnTo>
                  <a:pt x="10890835" y="4472619"/>
                </a:lnTo>
                <a:lnTo>
                  <a:pt x="10896600" y="4429760"/>
                </a:lnTo>
                <a:lnTo>
                  <a:pt x="10896600" y="161289"/>
                </a:lnTo>
                <a:lnTo>
                  <a:pt x="10890835" y="118430"/>
                </a:lnTo>
                <a:lnTo>
                  <a:pt x="10874567" y="79906"/>
                </a:lnTo>
                <a:lnTo>
                  <a:pt x="10849340" y="47259"/>
                </a:lnTo>
                <a:lnTo>
                  <a:pt x="10816693" y="22032"/>
                </a:lnTo>
                <a:lnTo>
                  <a:pt x="10778169" y="5764"/>
                </a:lnTo>
                <a:lnTo>
                  <a:pt x="10735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0" y="161289"/>
                </a:moveTo>
                <a:lnTo>
                  <a:pt x="5761" y="118430"/>
                </a:lnTo>
                <a:lnTo>
                  <a:pt x="22020" y="79906"/>
                </a:lnTo>
                <a:lnTo>
                  <a:pt x="47239" y="47259"/>
                </a:lnTo>
                <a:lnTo>
                  <a:pt x="79880" y="22032"/>
                </a:lnTo>
                <a:lnTo>
                  <a:pt x="118405" y="5764"/>
                </a:lnTo>
                <a:lnTo>
                  <a:pt x="161277" y="0"/>
                </a:lnTo>
                <a:lnTo>
                  <a:pt x="10735310" y="0"/>
                </a:lnTo>
                <a:lnTo>
                  <a:pt x="10778169" y="5764"/>
                </a:lnTo>
                <a:lnTo>
                  <a:pt x="10816693" y="22032"/>
                </a:lnTo>
                <a:lnTo>
                  <a:pt x="10849340" y="47259"/>
                </a:lnTo>
                <a:lnTo>
                  <a:pt x="10874567" y="79906"/>
                </a:lnTo>
                <a:lnTo>
                  <a:pt x="10890835" y="118430"/>
                </a:lnTo>
                <a:lnTo>
                  <a:pt x="10896600" y="161289"/>
                </a:lnTo>
                <a:lnTo>
                  <a:pt x="10896600" y="4429760"/>
                </a:lnTo>
                <a:lnTo>
                  <a:pt x="10890835" y="4472619"/>
                </a:lnTo>
                <a:lnTo>
                  <a:pt x="10874567" y="4511143"/>
                </a:lnTo>
                <a:lnTo>
                  <a:pt x="10849340" y="4543790"/>
                </a:lnTo>
                <a:lnTo>
                  <a:pt x="10816693" y="4569017"/>
                </a:lnTo>
                <a:lnTo>
                  <a:pt x="10778169" y="4585285"/>
                </a:lnTo>
                <a:lnTo>
                  <a:pt x="10735310" y="4591050"/>
                </a:lnTo>
                <a:lnTo>
                  <a:pt x="161277" y="4591050"/>
                </a:lnTo>
                <a:lnTo>
                  <a:pt x="118405" y="4585285"/>
                </a:lnTo>
                <a:lnTo>
                  <a:pt x="79880" y="4569017"/>
                </a:lnTo>
                <a:lnTo>
                  <a:pt x="47239" y="4543790"/>
                </a:lnTo>
                <a:lnTo>
                  <a:pt x="22020" y="4511143"/>
                </a:lnTo>
                <a:lnTo>
                  <a:pt x="5761" y="4472619"/>
                </a:lnTo>
                <a:lnTo>
                  <a:pt x="0" y="4429760"/>
                </a:lnTo>
                <a:lnTo>
                  <a:pt x="0" y="161289"/>
                </a:lnTo>
                <a:close/>
              </a:path>
            </a:pathLst>
          </a:custGeom>
          <a:ln w="19050">
            <a:solidFill>
              <a:srgbClr val="0094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3275" y="876300"/>
            <a:ext cx="5505450" cy="4133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229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10735310" y="0"/>
                </a:moveTo>
                <a:lnTo>
                  <a:pt x="161277" y="0"/>
                </a:lnTo>
                <a:lnTo>
                  <a:pt x="118405" y="5764"/>
                </a:lnTo>
                <a:lnTo>
                  <a:pt x="79880" y="22032"/>
                </a:lnTo>
                <a:lnTo>
                  <a:pt x="47239" y="47259"/>
                </a:lnTo>
                <a:lnTo>
                  <a:pt x="22020" y="79906"/>
                </a:lnTo>
                <a:lnTo>
                  <a:pt x="5761" y="118430"/>
                </a:lnTo>
                <a:lnTo>
                  <a:pt x="0" y="161289"/>
                </a:lnTo>
                <a:lnTo>
                  <a:pt x="0" y="4429760"/>
                </a:lnTo>
                <a:lnTo>
                  <a:pt x="5761" y="4472619"/>
                </a:lnTo>
                <a:lnTo>
                  <a:pt x="22020" y="4511143"/>
                </a:lnTo>
                <a:lnTo>
                  <a:pt x="47239" y="4543790"/>
                </a:lnTo>
                <a:lnTo>
                  <a:pt x="79880" y="4569017"/>
                </a:lnTo>
                <a:lnTo>
                  <a:pt x="118405" y="4585285"/>
                </a:lnTo>
                <a:lnTo>
                  <a:pt x="161277" y="4591050"/>
                </a:lnTo>
                <a:lnTo>
                  <a:pt x="10735310" y="4591050"/>
                </a:lnTo>
                <a:lnTo>
                  <a:pt x="10778169" y="4585285"/>
                </a:lnTo>
                <a:lnTo>
                  <a:pt x="10816693" y="4569017"/>
                </a:lnTo>
                <a:lnTo>
                  <a:pt x="10849340" y="4543790"/>
                </a:lnTo>
                <a:lnTo>
                  <a:pt x="10874567" y="4511143"/>
                </a:lnTo>
                <a:lnTo>
                  <a:pt x="10890835" y="4472619"/>
                </a:lnTo>
                <a:lnTo>
                  <a:pt x="10896600" y="4429760"/>
                </a:lnTo>
                <a:lnTo>
                  <a:pt x="10896600" y="161289"/>
                </a:lnTo>
                <a:lnTo>
                  <a:pt x="10890835" y="118430"/>
                </a:lnTo>
                <a:lnTo>
                  <a:pt x="10874567" y="79906"/>
                </a:lnTo>
                <a:lnTo>
                  <a:pt x="10849340" y="47259"/>
                </a:lnTo>
                <a:lnTo>
                  <a:pt x="10816693" y="22032"/>
                </a:lnTo>
                <a:lnTo>
                  <a:pt x="10778169" y="5764"/>
                </a:lnTo>
                <a:lnTo>
                  <a:pt x="10735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0" y="161289"/>
                </a:moveTo>
                <a:lnTo>
                  <a:pt x="5761" y="118430"/>
                </a:lnTo>
                <a:lnTo>
                  <a:pt x="22020" y="79906"/>
                </a:lnTo>
                <a:lnTo>
                  <a:pt x="47239" y="47259"/>
                </a:lnTo>
                <a:lnTo>
                  <a:pt x="79880" y="22032"/>
                </a:lnTo>
                <a:lnTo>
                  <a:pt x="118405" y="5764"/>
                </a:lnTo>
                <a:lnTo>
                  <a:pt x="161277" y="0"/>
                </a:lnTo>
                <a:lnTo>
                  <a:pt x="10735310" y="0"/>
                </a:lnTo>
                <a:lnTo>
                  <a:pt x="10778169" y="5764"/>
                </a:lnTo>
                <a:lnTo>
                  <a:pt x="10816693" y="22032"/>
                </a:lnTo>
                <a:lnTo>
                  <a:pt x="10849340" y="47259"/>
                </a:lnTo>
                <a:lnTo>
                  <a:pt x="10874567" y="79906"/>
                </a:lnTo>
                <a:lnTo>
                  <a:pt x="10890835" y="118430"/>
                </a:lnTo>
                <a:lnTo>
                  <a:pt x="10896600" y="161289"/>
                </a:lnTo>
                <a:lnTo>
                  <a:pt x="10896600" y="4429760"/>
                </a:lnTo>
                <a:lnTo>
                  <a:pt x="10890835" y="4472619"/>
                </a:lnTo>
                <a:lnTo>
                  <a:pt x="10874567" y="4511143"/>
                </a:lnTo>
                <a:lnTo>
                  <a:pt x="10849340" y="4543790"/>
                </a:lnTo>
                <a:lnTo>
                  <a:pt x="10816693" y="4569017"/>
                </a:lnTo>
                <a:lnTo>
                  <a:pt x="10778169" y="4585285"/>
                </a:lnTo>
                <a:lnTo>
                  <a:pt x="10735310" y="4591050"/>
                </a:lnTo>
                <a:lnTo>
                  <a:pt x="161277" y="4591050"/>
                </a:lnTo>
                <a:lnTo>
                  <a:pt x="118405" y="4585285"/>
                </a:lnTo>
                <a:lnTo>
                  <a:pt x="79880" y="4569017"/>
                </a:lnTo>
                <a:lnTo>
                  <a:pt x="47239" y="4543790"/>
                </a:lnTo>
                <a:lnTo>
                  <a:pt x="22020" y="4511143"/>
                </a:lnTo>
                <a:lnTo>
                  <a:pt x="5761" y="4472619"/>
                </a:lnTo>
                <a:lnTo>
                  <a:pt x="0" y="4429760"/>
                </a:lnTo>
                <a:lnTo>
                  <a:pt x="0" y="161289"/>
                </a:lnTo>
                <a:close/>
              </a:path>
            </a:pathLst>
          </a:custGeom>
          <a:ln w="19050">
            <a:solidFill>
              <a:srgbClr val="0094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91000" y="0"/>
            <a:ext cx="327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OSCE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632" y="762514"/>
            <a:ext cx="6238875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82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12187236" cy="2190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825"/>
            <a:ext cx="12187555" cy="2190750"/>
          </a:xfrm>
          <a:custGeom>
            <a:avLst/>
            <a:gdLst/>
            <a:ahLst/>
            <a:cxnLst/>
            <a:rect l="l" t="t" r="r" b="b"/>
            <a:pathLst>
              <a:path w="12187555" h="2190750">
                <a:moveTo>
                  <a:pt x="12187236" y="0"/>
                </a:moveTo>
                <a:lnTo>
                  <a:pt x="0" y="0"/>
                </a:lnTo>
                <a:lnTo>
                  <a:pt x="0" y="1891538"/>
                </a:lnTo>
                <a:lnTo>
                  <a:pt x="1995994" y="1891538"/>
                </a:lnTo>
                <a:lnTo>
                  <a:pt x="2376994" y="2177923"/>
                </a:lnTo>
                <a:lnTo>
                  <a:pt x="2385503" y="2181098"/>
                </a:lnTo>
                <a:lnTo>
                  <a:pt x="2398203" y="2185924"/>
                </a:lnTo>
                <a:lnTo>
                  <a:pt x="2410903" y="2190750"/>
                </a:lnTo>
                <a:lnTo>
                  <a:pt x="2421444" y="2190750"/>
                </a:lnTo>
                <a:lnTo>
                  <a:pt x="2434144" y="2190750"/>
                </a:lnTo>
                <a:lnTo>
                  <a:pt x="2444812" y="2185924"/>
                </a:lnTo>
                <a:lnTo>
                  <a:pt x="2457512" y="2181098"/>
                </a:lnTo>
                <a:lnTo>
                  <a:pt x="2465894" y="2177923"/>
                </a:lnTo>
                <a:lnTo>
                  <a:pt x="2846894" y="1891538"/>
                </a:lnTo>
                <a:lnTo>
                  <a:pt x="12187236" y="1891538"/>
                </a:lnTo>
              </a:path>
            </a:pathLst>
          </a:custGeom>
          <a:ln w="9534">
            <a:solidFill>
              <a:srgbClr val="00C5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229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10735310" y="0"/>
                </a:moveTo>
                <a:lnTo>
                  <a:pt x="161277" y="0"/>
                </a:lnTo>
                <a:lnTo>
                  <a:pt x="118405" y="5764"/>
                </a:lnTo>
                <a:lnTo>
                  <a:pt x="79880" y="22032"/>
                </a:lnTo>
                <a:lnTo>
                  <a:pt x="47239" y="47259"/>
                </a:lnTo>
                <a:lnTo>
                  <a:pt x="22020" y="79906"/>
                </a:lnTo>
                <a:lnTo>
                  <a:pt x="5761" y="118430"/>
                </a:lnTo>
                <a:lnTo>
                  <a:pt x="0" y="161289"/>
                </a:lnTo>
                <a:lnTo>
                  <a:pt x="0" y="4429760"/>
                </a:lnTo>
                <a:lnTo>
                  <a:pt x="5761" y="4472619"/>
                </a:lnTo>
                <a:lnTo>
                  <a:pt x="22020" y="4511143"/>
                </a:lnTo>
                <a:lnTo>
                  <a:pt x="47239" y="4543790"/>
                </a:lnTo>
                <a:lnTo>
                  <a:pt x="79880" y="4569017"/>
                </a:lnTo>
                <a:lnTo>
                  <a:pt x="118405" y="4585285"/>
                </a:lnTo>
                <a:lnTo>
                  <a:pt x="161277" y="4591050"/>
                </a:lnTo>
                <a:lnTo>
                  <a:pt x="10735310" y="4591050"/>
                </a:lnTo>
                <a:lnTo>
                  <a:pt x="10778169" y="4585285"/>
                </a:lnTo>
                <a:lnTo>
                  <a:pt x="10816693" y="4569017"/>
                </a:lnTo>
                <a:lnTo>
                  <a:pt x="10849340" y="4543790"/>
                </a:lnTo>
                <a:lnTo>
                  <a:pt x="10874567" y="4511143"/>
                </a:lnTo>
                <a:lnTo>
                  <a:pt x="10890835" y="4472619"/>
                </a:lnTo>
                <a:lnTo>
                  <a:pt x="10896600" y="4429760"/>
                </a:lnTo>
                <a:lnTo>
                  <a:pt x="10896600" y="161289"/>
                </a:lnTo>
                <a:lnTo>
                  <a:pt x="10890835" y="118430"/>
                </a:lnTo>
                <a:lnTo>
                  <a:pt x="10874567" y="79906"/>
                </a:lnTo>
                <a:lnTo>
                  <a:pt x="10849340" y="47259"/>
                </a:lnTo>
                <a:lnTo>
                  <a:pt x="10816693" y="22032"/>
                </a:lnTo>
                <a:lnTo>
                  <a:pt x="10778169" y="5764"/>
                </a:lnTo>
                <a:lnTo>
                  <a:pt x="10735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7700" y="647700"/>
            <a:ext cx="10896600" cy="4591050"/>
          </a:xfrm>
          <a:custGeom>
            <a:avLst/>
            <a:gdLst/>
            <a:ahLst/>
            <a:cxnLst/>
            <a:rect l="l" t="t" r="r" b="b"/>
            <a:pathLst>
              <a:path w="10896600" h="4591050">
                <a:moveTo>
                  <a:pt x="0" y="161289"/>
                </a:moveTo>
                <a:lnTo>
                  <a:pt x="5761" y="118430"/>
                </a:lnTo>
                <a:lnTo>
                  <a:pt x="22020" y="79906"/>
                </a:lnTo>
                <a:lnTo>
                  <a:pt x="47239" y="47259"/>
                </a:lnTo>
                <a:lnTo>
                  <a:pt x="79880" y="22032"/>
                </a:lnTo>
                <a:lnTo>
                  <a:pt x="118405" y="5764"/>
                </a:lnTo>
                <a:lnTo>
                  <a:pt x="161277" y="0"/>
                </a:lnTo>
                <a:lnTo>
                  <a:pt x="10735310" y="0"/>
                </a:lnTo>
                <a:lnTo>
                  <a:pt x="10778169" y="5764"/>
                </a:lnTo>
                <a:lnTo>
                  <a:pt x="10816693" y="22032"/>
                </a:lnTo>
                <a:lnTo>
                  <a:pt x="10849340" y="47259"/>
                </a:lnTo>
                <a:lnTo>
                  <a:pt x="10874567" y="79906"/>
                </a:lnTo>
                <a:lnTo>
                  <a:pt x="10890835" y="118430"/>
                </a:lnTo>
                <a:lnTo>
                  <a:pt x="10896600" y="161289"/>
                </a:lnTo>
                <a:lnTo>
                  <a:pt x="10896600" y="4429760"/>
                </a:lnTo>
                <a:lnTo>
                  <a:pt x="10890835" y="4472619"/>
                </a:lnTo>
                <a:lnTo>
                  <a:pt x="10874567" y="4511143"/>
                </a:lnTo>
                <a:lnTo>
                  <a:pt x="10849340" y="4543790"/>
                </a:lnTo>
                <a:lnTo>
                  <a:pt x="10816693" y="4569017"/>
                </a:lnTo>
                <a:lnTo>
                  <a:pt x="10778169" y="4585285"/>
                </a:lnTo>
                <a:lnTo>
                  <a:pt x="10735310" y="4591050"/>
                </a:lnTo>
                <a:lnTo>
                  <a:pt x="161277" y="4591050"/>
                </a:lnTo>
                <a:lnTo>
                  <a:pt x="118405" y="4585285"/>
                </a:lnTo>
                <a:lnTo>
                  <a:pt x="79880" y="4569017"/>
                </a:lnTo>
                <a:lnTo>
                  <a:pt x="47239" y="4543790"/>
                </a:lnTo>
                <a:lnTo>
                  <a:pt x="22020" y="4511143"/>
                </a:lnTo>
                <a:lnTo>
                  <a:pt x="5761" y="4472619"/>
                </a:lnTo>
                <a:lnTo>
                  <a:pt x="0" y="4429760"/>
                </a:lnTo>
                <a:lnTo>
                  <a:pt x="0" y="161289"/>
                </a:lnTo>
                <a:close/>
              </a:path>
            </a:pathLst>
          </a:custGeom>
          <a:ln w="19050">
            <a:solidFill>
              <a:srgbClr val="0094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91000" y="0"/>
            <a:ext cx="327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OSCE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6562" y="1071562"/>
            <a:ext cx="6238875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13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38</Words>
  <Application>Microsoft Office PowerPoint</Application>
  <PresentationFormat>Широкоэкранный</PresentationFormat>
  <Paragraphs>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Calibri</vt:lpstr>
      <vt:lpstr>Century Gothic</vt:lpstr>
      <vt:lpstr>Office Theme</vt:lpstr>
      <vt:lpstr>Презентация PowerPoint</vt:lpstr>
      <vt:lpstr>Презентация PowerPoint</vt:lpstr>
      <vt:lpstr>Презентация PowerPoint</vt:lpstr>
      <vt:lpstr>TYPES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LARRY  PERICARDIAL  PUNCTURE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D&amp;Z Networks</dc:creator>
  <cp:lastModifiedBy>D&amp;Z Networks</cp:lastModifiedBy>
  <cp:revision>4</cp:revision>
  <dcterms:created xsi:type="dcterms:W3CDTF">2020-10-20T08:03:36Z</dcterms:created>
  <dcterms:modified xsi:type="dcterms:W3CDTF">2020-10-21T19:39:11Z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2020-10-06T00:00:00Z</vt:filetime>
  </property>
  <property fmtid="{D5CDD505-2E9C-101B-9397-08002B2CF9AE}" pid="3" name="LastSaved">
    <vt:filetime>2020-10-20T00:00:00Z</vt:filetime>
  </property>
</Properties>
</file>