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48400" y="381000"/>
            <a:ext cx="5791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Ministry of health of Ukraine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Odessa National Medical University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Department of Robotic and Endoscopic Surgery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Simulation medicine cycle 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Topic 6</a:t>
            </a:r>
            <a:r>
              <a:rPr lang="en-US" dirty="0" smtClean="0">
                <a:solidFill>
                  <a:srgbClr val="FF0000"/>
                </a:solidFill>
              </a:rPr>
              <a:t>. Puncture of the pleural cavity: indications, contraindications, methods, complications</a:t>
            </a: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6029324" cy="6857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9452" y="2430462"/>
            <a:ext cx="4232910" cy="17293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10795" algn="r">
              <a:lnSpc>
                <a:spcPct val="100000"/>
              </a:lnSpc>
              <a:spcBef>
                <a:spcPts val="125"/>
              </a:spcBef>
            </a:pPr>
            <a:r>
              <a:rPr sz="2150" b="0" spc="10" dirty="0">
                <a:solidFill>
                  <a:srgbClr val="FFFFFF"/>
                </a:solidFill>
                <a:latin typeface="Calibri Light"/>
                <a:cs typeface="Calibri Light"/>
              </a:rPr>
              <a:t>PUNCTURE OF </a:t>
            </a:r>
            <a:r>
              <a:rPr sz="2150" b="0" spc="-5" dirty="0">
                <a:solidFill>
                  <a:srgbClr val="FFFFFF"/>
                </a:solidFill>
                <a:latin typeface="Calibri Light"/>
                <a:cs typeface="Calibri Light"/>
              </a:rPr>
              <a:t>PLEURAL  CAVITY</a:t>
            </a:r>
            <a:r>
              <a:rPr sz="2150" b="0" spc="-10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150" b="0" spc="10" dirty="0">
                <a:solidFill>
                  <a:srgbClr val="FFFFFF"/>
                </a:solidFill>
                <a:latin typeface="Calibri Light"/>
                <a:cs typeface="Calibri Light"/>
              </a:rPr>
              <a:t>/</a:t>
            </a:r>
            <a:endParaRPr sz="2150" dirty="0">
              <a:latin typeface="Calibri Light"/>
              <a:cs typeface="Calibri Light"/>
            </a:endParaRPr>
          </a:p>
          <a:p>
            <a:pPr marR="5080" algn="r">
              <a:lnSpc>
                <a:spcPct val="100000"/>
              </a:lnSpc>
              <a:spcBef>
                <a:spcPts val="125"/>
              </a:spcBef>
            </a:pPr>
            <a:r>
              <a:rPr sz="2150" b="0" spc="10" dirty="0">
                <a:solidFill>
                  <a:srgbClr val="FFFFFF"/>
                </a:solidFill>
                <a:latin typeface="Calibri Light"/>
                <a:cs typeface="Calibri Light"/>
              </a:rPr>
              <a:t>THO</a:t>
            </a:r>
            <a:r>
              <a:rPr sz="2150" b="0" spc="-15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2150" b="0" spc="-10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2150" b="0" spc="45" dirty="0">
                <a:solidFill>
                  <a:srgbClr val="FFFFFF"/>
                </a:solidFill>
                <a:latin typeface="Calibri Light"/>
                <a:cs typeface="Calibri Light"/>
              </a:rPr>
              <a:t>C</a:t>
            </a:r>
            <a:r>
              <a:rPr sz="2150" b="0" spc="10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2150" b="0" spc="45" dirty="0">
                <a:solidFill>
                  <a:srgbClr val="FFFFFF"/>
                </a:solidFill>
                <a:latin typeface="Calibri Light"/>
                <a:cs typeface="Calibri Light"/>
              </a:rPr>
              <a:t>C</a:t>
            </a:r>
            <a:r>
              <a:rPr sz="2150" b="0" spc="-5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2150" b="0" spc="45" dirty="0">
                <a:solidFill>
                  <a:srgbClr val="FFFFFF"/>
                </a:solidFill>
                <a:latin typeface="Calibri Light"/>
                <a:cs typeface="Calibri Light"/>
              </a:rPr>
              <a:t>N</a:t>
            </a:r>
            <a:r>
              <a:rPr sz="2150" b="0" spc="5" dirty="0">
                <a:solidFill>
                  <a:srgbClr val="FFFFFF"/>
                </a:solidFill>
                <a:latin typeface="Calibri Light"/>
                <a:cs typeface="Calibri Light"/>
              </a:rPr>
              <a:t>T</a:t>
            </a:r>
            <a:r>
              <a:rPr sz="2150" b="0" spc="-5" dirty="0">
                <a:solidFill>
                  <a:srgbClr val="FFFFFF"/>
                </a:solidFill>
                <a:latin typeface="Calibri Light"/>
                <a:cs typeface="Calibri Light"/>
              </a:rPr>
              <a:t>ESIS</a:t>
            </a:r>
            <a:r>
              <a:rPr sz="2150" b="0" spc="40" dirty="0">
                <a:solidFill>
                  <a:srgbClr val="FFFFFF"/>
                </a:solidFill>
                <a:latin typeface="Calibri Light"/>
                <a:cs typeface="Calibri Light"/>
              </a:rPr>
              <a:t>/</a:t>
            </a:r>
            <a:r>
              <a:rPr sz="2150" b="0" spc="30" dirty="0">
                <a:solidFill>
                  <a:srgbClr val="FFFFFF"/>
                </a:solidFill>
                <a:latin typeface="Calibri Light"/>
                <a:cs typeface="Calibri Light"/>
              </a:rPr>
              <a:t>P</a:t>
            </a:r>
            <a:r>
              <a:rPr sz="2150" b="0" spc="-5" dirty="0">
                <a:solidFill>
                  <a:srgbClr val="FFFFFF"/>
                </a:solidFill>
                <a:latin typeface="Calibri Light"/>
                <a:cs typeface="Calibri Light"/>
              </a:rPr>
              <a:t>LE</a:t>
            </a:r>
            <a:r>
              <a:rPr sz="2150" b="0" spc="-20" dirty="0">
                <a:solidFill>
                  <a:srgbClr val="FFFFFF"/>
                </a:solidFill>
                <a:latin typeface="Calibri Light"/>
                <a:cs typeface="Calibri Light"/>
              </a:rPr>
              <a:t>UR</a:t>
            </a:r>
            <a:r>
              <a:rPr sz="2150" b="0" spc="10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2150" b="0" spc="45" dirty="0">
                <a:solidFill>
                  <a:srgbClr val="FFFFFF"/>
                </a:solidFill>
                <a:latin typeface="Calibri Light"/>
                <a:cs typeface="Calibri Light"/>
              </a:rPr>
              <a:t>C</a:t>
            </a:r>
            <a:r>
              <a:rPr sz="2150" b="0" spc="-5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2150" b="0" spc="45" dirty="0">
                <a:solidFill>
                  <a:srgbClr val="FFFFFF"/>
                </a:solidFill>
                <a:latin typeface="Calibri Light"/>
                <a:cs typeface="Calibri Light"/>
              </a:rPr>
              <a:t>N</a:t>
            </a:r>
            <a:r>
              <a:rPr sz="2150" b="0" spc="5" dirty="0">
                <a:solidFill>
                  <a:srgbClr val="FFFFFF"/>
                </a:solidFill>
                <a:latin typeface="Calibri Light"/>
                <a:cs typeface="Calibri Light"/>
              </a:rPr>
              <a:t>T</a:t>
            </a:r>
            <a:r>
              <a:rPr sz="2150" b="0" spc="-5" dirty="0">
                <a:solidFill>
                  <a:srgbClr val="FFFFFF"/>
                </a:solidFill>
                <a:latin typeface="Calibri Light"/>
                <a:cs typeface="Calibri Light"/>
              </a:rPr>
              <a:t>ESI</a:t>
            </a:r>
            <a:r>
              <a:rPr sz="2150" b="0" spc="10" dirty="0">
                <a:solidFill>
                  <a:srgbClr val="FFFFFF"/>
                </a:solidFill>
                <a:latin typeface="Calibri Light"/>
                <a:cs typeface="Calibri Light"/>
              </a:rPr>
              <a:t>S</a:t>
            </a:r>
            <a:endParaRPr sz="2150" dirty="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</a:pPr>
            <a:endParaRPr sz="2150" dirty="0">
              <a:latin typeface="Calibri Light"/>
              <a:cs typeface="Calibri Ligh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43550" y="371475"/>
            <a:ext cx="6648450" cy="64865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34126" y="673097"/>
            <a:ext cx="6358255" cy="6184900"/>
          </a:xfrm>
          <a:custGeom>
            <a:avLst/>
            <a:gdLst/>
            <a:ahLst/>
            <a:cxnLst/>
            <a:rect l="l" t="t" r="r" b="b"/>
            <a:pathLst>
              <a:path w="6358255" h="6184900">
                <a:moveTo>
                  <a:pt x="4081785" y="63500"/>
                </a:moveTo>
                <a:lnTo>
                  <a:pt x="2677312" y="63500"/>
                </a:lnTo>
                <a:lnTo>
                  <a:pt x="2235606" y="190500"/>
                </a:lnTo>
                <a:lnTo>
                  <a:pt x="2192827" y="215900"/>
                </a:lnTo>
                <a:lnTo>
                  <a:pt x="2108086" y="241300"/>
                </a:lnTo>
                <a:lnTo>
                  <a:pt x="2066133" y="266700"/>
                </a:lnTo>
                <a:lnTo>
                  <a:pt x="1983085" y="292100"/>
                </a:lnTo>
                <a:lnTo>
                  <a:pt x="1942000" y="317500"/>
                </a:lnTo>
                <a:lnTo>
                  <a:pt x="1901212" y="330200"/>
                </a:lnTo>
                <a:lnTo>
                  <a:pt x="1820549" y="381000"/>
                </a:lnTo>
                <a:lnTo>
                  <a:pt x="1780682" y="393700"/>
                </a:lnTo>
                <a:lnTo>
                  <a:pt x="1662997" y="469900"/>
                </a:lnTo>
                <a:lnTo>
                  <a:pt x="1624422" y="482600"/>
                </a:lnTo>
                <a:lnTo>
                  <a:pt x="1510719" y="558800"/>
                </a:lnTo>
                <a:lnTo>
                  <a:pt x="1400145" y="635000"/>
                </a:lnTo>
                <a:lnTo>
                  <a:pt x="1328227" y="685800"/>
                </a:lnTo>
                <a:lnTo>
                  <a:pt x="1292821" y="723900"/>
                </a:lnTo>
                <a:lnTo>
                  <a:pt x="1257790" y="749300"/>
                </a:lnTo>
                <a:lnTo>
                  <a:pt x="1188869" y="800100"/>
                </a:lnTo>
                <a:lnTo>
                  <a:pt x="1154989" y="838200"/>
                </a:lnTo>
                <a:lnTo>
                  <a:pt x="1088411" y="889000"/>
                </a:lnTo>
                <a:lnTo>
                  <a:pt x="1055722" y="927100"/>
                </a:lnTo>
                <a:lnTo>
                  <a:pt x="1023440" y="952500"/>
                </a:lnTo>
                <a:lnTo>
                  <a:pt x="991568" y="990600"/>
                </a:lnTo>
                <a:lnTo>
                  <a:pt x="960111" y="1016000"/>
                </a:lnTo>
                <a:lnTo>
                  <a:pt x="929075" y="1054100"/>
                </a:lnTo>
                <a:lnTo>
                  <a:pt x="898462" y="1079500"/>
                </a:lnTo>
                <a:lnTo>
                  <a:pt x="868278" y="1117600"/>
                </a:lnTo>
                <a:lnTo>
                  <a:pt x="838528" y="1155700"/>
                </a:lnTo>
                <a:lnTo>
                  <a:pt x="809215" y="1181100"/>
                </a:lnTo>
                <a:lnTo>
                  <a:pt x="780345" y="1219200"/>
                </a:lnTo>
                <a:lnTo>
                  <a:pt x="751921" y="1257300"/>
                </a:lnTo>
                <a:lnTo>
                  <a:pt x="723949" y="1282700"/>
                </a:lnTo>
                <a:lnTo>
                  <a:pt x="696432" y="1320800"/>
                </a:lnTo>
                <a:lnTo>
                  <a:pt x="669376" y="1358900"/>
                </a:lnTo>
                <a:lnTo>
                  <a:pt x="642784" y="1397000"/>
                </a:lnTo>
                <a:lnTo>
                  <a:pt x="616662" y="1435100"/>
                </a:lnTo>
                <a:lnTo>
                  <a:pt x="591014" y="1473200"/>
                </a:lnTo>
                <a:lnTo>
                  <a:pt x="565844" y="1511300"/>
                </a:lnTo>
                <a:lnTo>
                  <a:pt x="541157" y="1536700"/>
                </a:lnTo>
                <a:lnTo>
                  <a:pt x="516957" y="1574800"/>
                </a:lnTo>
                <a:lnTo>
                  <a:pt x="493249" y="1612900"/>
                </a:lnTo>
                <a:lnTo>
                  <a:pt x="470037" y="1663700"/>
                </a:lnTo>
                <a:lnTo>
                  <a:pt x="447327" y="1701800"/>
                </a:lnTo>
                <a:lnTo>
                  <a:pt x="425121" y="1739900"/>
                </a:lnTo>
                <a:lnTo>
                  <a:pt x="403426" y="1778000"/>
                </a:lnTo>
                <a:lnTo>
                  <a:pt x="382245" y="1816100"/>
                </a:lnTo>
                <a:lnTo>
                  <a:pt x="361583" y="1854200"/>
                </a:lnTo>
                <a:lnTo>
                  <a:pt x="341444" y="1892300"/>
                </a:lnTo>
                <a:lnTo>
                  <a:pt x="321833" y="1943100"/>
                </a:lnTo>
                <a:lnTo>
                  <a:pt x="302755" y="1981200"/>
                </a:lnTo>
                <a:lnTo>
                  <a:pt x="284213" y="2019300"/>
                </a:lnTo>
                <a:lnTo>
                  <a:pt x="266213" y="2057400"/>
                </a:lnTo>
                <a:lnTo>
                  <a:pt x="248759" y="2108200"/>
                </a:lnTo>
                <a:lnTo>
                  <a:pt x="231856" y="2146300"/>
                </a:lnTo>
                <a:lnTo>
                  <a:pt x="215507" y="2184400"/>
                </a:lnTo>
                <a:lnTo>
                  <a:pt x="199718" y="2235200"/>
                </a:lnTo>
                <a:lnTo>
                  <a:pt x="184493" y="2273300"/>
                </a:lnTo>
                <a:lnTo>
                  <a:pt x="169836" y="2311400"/>
                </a:lnTo>
                <a:lnTo>
                  <a:pt x="155752" y="2362200"/>
                </a:lnTo>
                <a:lnTo>
                  <a:pt x="142246" y="2400300"/>
                </a:lnTo>
                <a:lnTo>
                  <a:pt x="129322" y="2451100"/>
                </a:lnTo>
                <a:lnTo>
                  <a:pt x="116984" y="2489200"/>
                </a:lnTo>
                <a:lnTo>
                  <a:pt x="105237" y="2540000"/>
                </a:lnTo>
                <a:lnTo>
                  <a:pt x="94086" y="2578100"/>
                </a:lnTo>
                <a:lnTo>
                  <a:pt x="83535" y="2628900"/>
                </a:lnTo>
                <a:lnTo>
                  <a:pt x="73588" y="2679700"/>
                </a:lnTo>
                <a:lnTo>
                  <a:pt x="64251" y="2717800"/>
                </a:lnTo>
                <a:lnTo>
                  <a:pt x="55527" y="2768600"/>
                </a:lnTo>
                <a:lnTo>
                  <a:pt x="47421" y="2806700"/>
                </a:lnTo>
                <a:lnTo>
                  <a:pt x="39938" y="2857500"/>
                </a:lnTo>
                <a:lnTo>
                  <a:pt x="33081" y="2908300"/>
                </a:lnTo>
                <a:lnTo>
                  <a:pt x="26857" y="2946399"/>
                </a:lnTo>
                <a:lnTo>
                  <a:pt x="21268" y="2997199"/>
                </a:lnTo>
                <a:lnTo>
                  <a:pt x="16320" y="3047999"/>
                </a:lnTo>
                <a:lnTo>
                  <a:pt x="12017" y="3086099"/>
                </a:lnTo>
                <a:lnTo>
                  <a:pt x="8364" y="3136899"/>
                </a:lnTo>
                <a:lnTo>
                  <a:pt x="5365" y="3187699"/>
                </a:lnTo>
                <a:lnTo>
                  <a:pt x="3024" y="3238499"/>
                </a:lnTo>
                <a:lnTo>
                  <a:pt x="1347" y="3276600"/>
                </a:lnTo>
                <a:lnTo>
                  <a:pt x="337" y="3327400"/>
                </a:lnTo>
                <a:lnTo>
                  <a:pt x="0" y="3378200"/>
                </a:lnTo>
                <a:lnTo>
                  <a:pt x="388" y="3429000"/>
                </a:lnTo>
                <a:lnTo>
                  <a:pt x="1548" y="3479800"/>
                </a:lnTo>
                <a:lnTo>
                  <a:pt x="3476" y="3530600"/>
                </a:lnTo>
                <a:lnTo>
                  <a:pt x="6165" y="3581400"/>
                </a:lnTo>
                <a:lnTo>
                  <a:pt x="9610" y="3632200"/>
                </a:lnTo>
                <a:lnTo>
                  <a:pt x="13805" y="3683000"/>
                </a:lnTo>
                <a:lnTo>
                  <a:pt x="18745" y="3733800"/>
                </a:lnTo>
                <a:lnTo>
                  <a:pt x="24424" y="3784600"/>
                </a:lnTo>
                <a:lnTo>
                  <a:pt x="30836" y="3835400"/>
                </a:lnTo>
                <a:lnTo>
                  <a:pt x="37976" y="3886200"/>
                </a:lnTo>
                <a:lnTo>
                  <a:pt x="45838" y="3937000"/>
                </a:lnTo>
                <a:lnTo>
                  <a:pt x="54417" y="3987800"/>
                </a:lnTo>
                <a:lnTo>
                  <a:pt x="63708" y="4038600"/>
                </a:lnTo>
                <a:lnTo>
                  <a:pt x="73703" y="4076700"/>
                </a:lnTo>
                <a:lnTo>
                  <a:pt x="84399" y="4127500"/>
                </a:lnTo>
                <a:lnTo>
                  <a:pt x="95788" y="4178300"/>
                </a:lnTo>
                <a:lnTo>
                  <a:pt x="107867" y="4229100"/>
                </a:lnTo>
                <a:lnTo>
                  <a:pt x="120629" y="4279900"/>
                </a:lnTo>
                <a:lnTo>
                  <a:pt x="134068" y="4318000"/>
                </a:lnTo>
                <a:lnTo>
                  <a:pt x="148179" y="4368800"/>
                </a:lnTo>
                <a:lnTo>
                  <a:pt x="162956" y="4419600"/>
                </a:lnTo>
                <a:lnTo>
                  <a:pt x="178395" y="4457700"/>
                </a:lnTo>
                <a:lnTo>
                  <a:pt x="194488" y="4508500"/>
                </a:lnTo>
                <a:lnTo>
                  <a:pt x="211231" y="4559300"/>
                </a:lnTo>
                <a:lnTo>
                  <a:pt x="228618" y="4597400"/>
                </a:lnTo>
                <a:lnTo>
                  <a:pt x="246644" y="4648200"/>
                </a:lnTo>
                <a:lnTo>
                  <a:pt x="265302" y="4686300"/>
                </a:lnTo>
                <a:lnTo>
                  <a:pt x="284588" y="4737100"/>
                </a:lnTo>
                <a:lnTo>
                  <a:pt x="304495" y="4775200"/>
                </a:lnTo>
                <a:lnTo>
                  <a:pt x="325018" y="4826000"/>
                </a:lnTo>
                <a:lnTo>
                  <a:pt x="346152" y="4864100"/>
                </a:lnTo>
                <a:lnTo>
                  <a:pt x="367890" y="4914900"/>
                </a:lnTo>
                <a:lnTo>
                  <a:pt x="390228" y="4953000"/>
                </a:lnTo>
                <a:lnTo>
                  <a:pt x="413160" y="4991100"/>
                </a:lnTo>
                <a:lnTo>
                  <a:pt x="436679" y="5041900"/>
                </a:lnTo>
                <a:lnTo>
                  <a:pt x="460781" y="5080000"/>
                </a:lnTo>
                <a:lnTo>
                  <a:pt x="485460" y="5118100"/>
                </a:lnTo>
                <a:lnTo>
                  <a:pt x="510711" y="5156200"/>
                </a:lnTo>
                <a:lnTo>
                  <a:pt x="536527" y="5207000"/>
                </a:lnTo>
                <a:lnTo>
                  <a:pt x="562903" y="5245100"/>
                </a:lnTo>
                <a:lnTo>
                  <a:pt x="589834" y="5283200"/>
                </a:lnTo>
                <a:lnTo>
                  <a:pt x="617314" y="5321300"/>
                </a:lnTo>
                <a:lnTo>
                  <a:pt x="645337" y="5359400"/>
                </a:lnTo>
                <a:lnTo>
                  <a:pt x="673898" y="5397500"/>
                </a:lnTo>
                <a:lnTo>
                  <a:pt x="702991" y="5435600"/>
                </a:lnTo>
                <a:lnTo>
                  <a:pt x="732611" y="5473700"/>
                </a:lnTo>
                <a:lnTo>
                  <a:pt x="762752" y="5511800"/>
                </a:lnTo>
                <a:lnTo>
                  <a:pt x="793408" y="5549900"/>
                </a:lnTo>
                <a:lnTo>
                  <a:pt x="824574" y="5588000"/>
                </a:lnTo>
                <a:lnTo>
                  <a:pt x="856244" y="5626100"/>
                </a:lnTo>
                <a:lnTo>
                  <a:pt x="888413" y="5651500"/>
                </a:lnTo>
                <a:lnTo>
                  <a:pt x="921075" y="5689600"/>
                </a:lnTo>
                <a:lnTo>
                  <a:pt x="954225" y="5727700"/>
                </a:lnTo>
                <a:lnTo>
                  <a:pt x="987856" y="5765800"/>
                </a:lnTo>
                <a:lnTo>
                  <a:pt x="1021964" y="5791200"/>
                </a:lnTo>
                <a:lnTo>
                  <a:pt x="1056542" y="5829300"/>
                </a:lnTo>
                <a:lnTo>
                  <a:pt x="1091585" y="5867400"/>
                </a:lnTo>
                <a:lnTo>
                  <a:pt x="1127088" y="5892800"/>
                </a:lnTo>
                <a:lnTo>
                  <a:pt x="1163045" y="5930900"/>
                </a:lnTo>
                <a:lnTo>
                  <a:pt x="1236299" y="5981700"/>
                </a:lnTo>
                <a:lnTo>
                  <a:pt x="1273584" y="6019800"/>
                </a:lnTo>
                <a:lnTo>
                  <a:pt x="1311301" y="6045200"/>
                </a:lnTo>
                <a:lnTo>
                  <a:pt x="1349444" y="6083300"/>
                </a:lnTo>
                <a:lnTo>
                  <a:pt x="1426985" y="6134100"/>
                </a:lnTo>
                <a:lnTo>
                  <a:pt x="1506163" y="6184900"/>
                </a:lnTo>
                <a:lnTo>
                  <a:pt x="5260337" y="6184900"/>
                </a:lnTo>
                <a:lnTo>
                  <a:pt x="5342982" y="6134100"/>
                </a:lnTo>
                <a:lnTo>
                  <a:pt x="5383584" y="6096000"/>
                </a:lnTo>
                <a:lnTo>
                  <a:pt x="5463331" y="6045200"/>
                </a:lnTo>
                <a:lnTo>
                  <a:pt x="5502467" y="6007100"/>
                </a:lnTo>
                <a:lnTo>
                  <a:pt x="5541105" y="5981700"/>
                </a:lnTo>
                <a:lnTo>
                  <a:pt x="5579242" y="5943600"/>
                </a:lnTo>
                <a:lnTo>
                  <a:pt x="5616874" y="5918200"/>
                </a:lnTo>
                <a:lnTo>
                  <a:pt x="5653997" y="5880100"/>
                </a:lnTo>
                <a:lnTo>
                  <a:pt x="5690607" y="5842000"/>
                </a:lnTo>
                <a:lnTo>
                  <a:pt x="5726700" y="5816600"/>
                </a:lnTo>
                <a:lnTo>
                  <a:pt x="5762271" y="5778500"/>
                </a:lnTo>
                <a:lnTo>
                  <a:pt x="5797317" y="5740400"/>
                </a:lnTo>
                <a:lnTo>
                  <a:pt x="5831834" y="5702300"/>
                </a:lnTo>
                <a:lnTo>
                  <a:pt x="5865817" y="5676900"/>
                </a:lnTo>
                <a:lnTo>
                  <a:pt x="5899263" y="5638800"/>
                </a:lnTo>
                <a:lnTo>
                  <a:pt x="5932168" y="5600700"/>
                </a:lnTo>
                <a:lnTo>
                  <a:pt x="5964528" y="5562600"/>
                </a:lnTo>
                <a:lnTo>
                  <a:pt x="5996338" y="5524500"/>
                </a:lnTo>
                <a:lnTo>
                  <a:pt x="6027595" y="5486400"/>
                </a:lnTo>
                <a:lnTo>
                  <a:pt x="6058294" y="5448300"/>
                </a:lnTo>
                <a:lnTo>
                  <a:pt x="6088432" y="5397500"/>
                </a:lnTo>
                <a:lnTo>
                  <a:pt x="6118005" y="5359400"/>
                </a:lnTo>
                <a:lnTo>
                  <a:pt x="6147008" y="5321300"/>
                </a:lnTo>
                <a:lnTo>
                  <a:pt x="6175438" y="5283200"/>
                </a:lnTo>
                <a:lnTo>
                  <a:pt x="6203290" y="5245100"/>
                </a:lnTo>
                <a:lnTo>
                  <a:pt x="6230561" y="5194300"/>
                </a:lnTo>
                <a:lnTo>
                  <a:pt x="6257246" y="5156200"/>
                </a:lnTo>
                <a:lnTo>
                  <a:pt x="6283342" y="5105400"/>
                </a:lnTo>
                <a:lnTo>
                  <a:pt x="6308844" y="5067300"/>
                </a:lnTo>
                <a:lnTo>
                  <a:pt x="6333749" y="5029200"/>
                </a:lnTo>
                <a:lnTo>
                  <a:pt x="6357874" y="4978400"/>
                </a:lnTo>
                <a:lnTo>
                  <a:pt x="6357874" y="1765300"/>
                </a:lnTo>
                <a:lnTo>
                  <a:pt x="6335976" y="1727200"/>
                </a:lnTo>
                <a:lnTo>
                  <a:pt x="6312223" y="1689100"/>
                </a:lnTo>
                <a:lnTo>
                  <a:pt x="6287898" y="1651000"/>
                </a:lnTo>
                <a:lnTo>
                  <a:pt x="6263009" y="1612900"/>
                </a:lnTo>
                <a:lnTo>
                  <a:pt x="6237559" y="1562100"/>
                </a:lnTo>
                <a:lnTo>
                  <a:pt x="6211554" y="1524000"/>
                </a:lnTo>
                <a:lnTo>
                  <a:pt x="6185000" y="1485900"/>
                </a:lnTo>
                <a:lnTo>
                  <a:pt x="6157901" y="1447800"/>
                </a:lnTo>
                <a:lnTo>
                  <a:pt x="6130264" y="1409700"/>
                </a:lnTo>
                <a:lnTo>
                  <a:pt x="6102092" y="1371600"/>
                </a:lnTo>
                <a:lnTo>
                  <a:pt x="6073392" y="1333500"/>
                </a:lnTo>
                <a:lnTo>
                  <a:pt x="6044170" y="1295400"/>
                </a:lnTo>
                <a:lnTo>
                  <a:pt x="6014429" y="1257300"/>
                </a:lnTo>
                <a:lnTo>
                  <a:pt x="5984176" y="1219200"/>
                </a:lnTo>
                <a:lnTo>
                  <a:pt x="5953416" y="1181100"/>
                </a:lnTo>
                <a:lnTo>
                  <a:pt x="5922153" y="1143000"/>
                </a:lnTo>
                <a:lnTo>
                  <a:pt x="5890395" y="1104900"/>
                </a:lnTo>
                <a:lnTo>
                  <a:pt x="5858144" y="1079500"/>
                </a:lnTo>
                <a:lnTo>
                  <a:pt x="5825408" y="1041400"/>
                </a:lnTo>
                <a:lnTo>
                  <a:pt x="5792191" y="1003300"/>
                </a:lnTo>
                <a:lnTo>
                  <a:pt x="5758499" y="977900"/>
                </a:lnTo>
                <a:lnTo>
                  <a:pt x="5724337" y="939800"/>
                </a:lnTo>
                <a:lnTo>
                  <a:pt x="5689709" y="901700"/>
                </a:lnTo>
                <a:lnTo>
                  <a:pt x="5654623" y="876300"/>
                </a:lnTo>
                <a:lnTo>
                  <a:pt x="5619082" y="838200"/>
                </a:lnTo>
                <a:lnTo>
                  <a:pt x="5583092" y="812800"/>
                </a:lnTo>
                <a:lnTo>
                  <a:pt x="5546658" y="774700"/>
                </a:lnTo>
                <a:lnTo>
                  <a:pt x="5472481" y="723900"/>
                </a:lnTo>
                <a:lnTo>
                  <a:pt x="5434749" y="685800"/>
                </a:lnTo>
                <a:lnTo>
                  <a:pt x="5358022" y="635000"/>
                </a:lnTo>
                <a:lnTo>
                  <a:pt x="5279647" y="584200"/>
                </a:lnTo>
                <a:lnTo>
                  <a:pt x="5239855" y="546100"/>
                </a:lnTo>
                <a:lnTo>
                  <a:pt x="5118125" y="469900"/>
                </a:lnTo>
                <a:lnTo>
                  <a:pt x="5076781" y="444500"/>
                </a:lnTo>
                <a:lnTo>
                  <a:pt x="5035062" y="431800"/>
                </a:lnTo>
                <a:lnTo>
                  <a:pt x="4907711" y="355600"/>
                </a:lnTo>
                <a:lnTo>
                  <a:pt x="4864546" y="342900"/>
                </a:lnTo>
                <a:lnTo>
                  <a:pt x="4777178" y="292100"/>
                </a:lnTo>
                <a:lnTo>
                  <a:pt x="4732984" y="279400"/>
                </a:lnTo>
                <a:lnTo>
                  <a:pt x="4688458" y="254000"/>
                </a:lnTo>
                <a:lnTo>
                  <a:pt x="4643605" y="241300"/>
                </a:lnTo>
                <a:lnTo>
                  <a:pt x="4598430" y="215900"/>
                </a:lnTo>
                <a:lnTo>
                  <a:pt x="4507136" y="190500"/>
                </a:lnTo>
                <a:lnTo>
                  <a:pt x="4461028" y="165100"/>
                </a:lnTo>
                <a:lnTo>
                  <a:pt x="4081785" y="63500"/>
                </a:lnTo>
                <a:close/>
              </a:path>
              <a:path w="6358255" h="6184900">
                <a:moveTo>
                  <a:pt x="3935163" y="38100"/>
                </a:moveTo>
                <a:lnTo>
                  <a:pt x="2814346" y="38100"/>
                </a:lnTo>
                <a:lnTo>
                  <a:pt x="2722775" y="63500"/>
                </a:lnTo>
                <a:lnTo>
                  <a:pt x="4033162" y="63500"/>
                </a:lnTo>
                <a:lnTo>
                  <a:pt x="3935163" y="38100"/>
                </a:lnTo>
                <a:close/>
              </a:path>
              <a:path w="6358255" h="6184900">
                <a:moveTo>
                  <a:pt x="3836194" y="25400"/>
                </a:moveTo>
                <a:lnTo>
                  <a:pt x="2906750" y="25400"/>
                </a:lnTo>
                <a:lnTo>
                  <a:pt x="2860446" y="38100"/>
                </a:lnTo>
                <a:lnTo>
                  <a:pt x="3885797" y="38100"/>
                </a:lnTo>
                <a:lnTo>
                  <a:pt x="3836194" y="25400"/>
                </a:lnTo>
                <a:close/>
              </a:path>
              <a:path w="6358255" h="6184900">
                <a:moveTo>
                  <a:pt x="3736299" y="12700"/>
                </a:moveTo>
                <a:lnTo>
                  <a:pt x="2999948" y="12700"/>
                </a:lnTo>
                <a:lnTo>
                  <a:pt x="2953252" y="25400"/>
                </a:lnTo>
                <a:lnTo>
                  <a:pt x="3786360" y="25400"/>
                </a:lnTo>
                <a:lnTo>
                  <a:pt x="3736299" y="12700"/>
                </a:lnTo>
                <a:close/>
              </a:path>
              <a:path w="6358255" h="6184900">
                <a:moveTo>
                  <a:pt x="3635519" y="0"/>
                </a:moveTo>
                <a:lnTo>
                  <a:pt x="3141159" y="0"/>
                </a:lnTo>
                <a:lnTo>
                  <a:pt x="3093907" y="12700"/>
                </a:lnTo>
                <a:lnTo>
                  <a:pt x="3686017" y="12700"/>
                </a:lnTo>
                <a:lnTo>
                  <a:pt x="36355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10250" y="647697"/>
            <a:ext cx="6381750" cy="6210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76850" y="107950"/>
            <a:ext cx="6905625" cy="6007100"/>
          </a:xfrm>
          <a:custGeom>
            <a:avLst/>
            <a:gdLst/>
            <a:ahLst/>
            <a:cxnLst/>
            <a:rect l="l" t="t" r="r" b="b"/>
            <a:pathLst>
              <a:path w="6905625" h="6007100">
                <a:moveTo>
                  <a:pt x="3255028" y="88900"/>
                </a:moveTo>
                <a:lnTo>
                  <a:pt x="3071276" y="88900"/>
                </a:lnTo>
                <a:lnTo>
                  <a:pt x="2627340" y="215900"/>
                </a:lnTo>
                <a:lnTo>
                  <a:pt x="2584160" y="241300"/>
                </a:lnTo>
                <a:lnTo>
                  <a:pt x="2456040" y="279400"/>
                </a:lnTo>
                <a:lnTo>
                  <a:pt x="2413817" y="304800"/>
                </a:lnTo>
                <a:lnTo>
                  <a:pt x="2371842" y="317500"/>
                </a:lnTo>
                <a:lnTo>
                  <a:pt x="2330118" y="342900"/>
                </a:lnTo>
                <a:lnTo>
                  <a:pt x="2288648" y="355600"/>
                </a:lnTo>
                <a:lnTo>
                  <a:pt x="2247435" y="381000"/>
                </a:lnTo>
                <a:lnTo>
                  <a:pt x="2206484" y="393700"/>
                </a:lnTo>
                <a:lnTo>
                  <a:pt x="2165796" y="419100"/>
                </a:lnTo>
                <a:lnTo>
                  <a:pt x="2125377" y="431800"/>
                </a:lnTo>
                <a:lnTo>
                  <a:pt x="2045354" y="482600"/>
                </a:lnTo>
                <a:lnTo>
                  <a:pt x="2005758" y="495300"/>
                </a:lnTo>
                <a:lnTo>
                  <a:pt x="1966443" y="520700"/>
                </a:lnTo>
                <a:lnTo>
                  <a:pt x="1812059" y="622300"/>
                </a:lnTo>
                <a:lnTo>
                  <a:pt x="1774199" y="635000"/>
                </a:lnTo>
                <a:lnTo>
                  <a:pt x="1736641" y="660400"/>
                </a:lnTo>
                <a:lnTo>
                  <a:pt x="1625806" y="736600"/>
                </a:lnTo>
                <a:lnTo>
                  <a:pt x="1589486" y="774700"/>
                </a:lnTo>
                <a:lnTo>
                  <a:pt x="1553484" y="800100"/>
                </a:lnTo>
                <a:lnTo>
                  <a:pt x="1447418" y="876300"/>
                </a:lnTo>
                <a:lnTo>
                  <a:pt x="1412721" y="914400"/>
                </a:lnTo>
                <a:lnTo>
                  <a:pt x="1378359" y="939800"/>
                </a:lnTo>
                <a:lnTo>
                  <a:pt x="1310652" y="990600"/>
                </a:lnTo>
                <a:lnTo>
                  <a:pt x="1277314" y="1028700"/>
                </a:lnTo>
                <a:lnTo>
                  <a:pt x="1244324" y="1054100"/>
                </a:lnTo>
                <a:lnTo>
                  <a:pt x="1211685" y="1092200"/>
                </a:lnTo>
                <a:lnTo>
                  <a:pt x="1179402" y="1117600"/>
                </a:lnTo>
                <a:lnTo>
                  <a:pt x="1147476" y="1155700"/>
                </a:lnTo>
                <a:lnTo>
                  <a:pt x="1115912" y="1181100"/>
                </a:lnTo>
                <a:lnTo>
                  <a:pt x="1084713" y="1219200"/>
                </a:lnTo>
                <a:lnTo>
                  <a:pt x="1053882" y="1244600"/>
                </a:lnTo>
                <a:lnTo>
                  <a:pt x="1023423" y="1282700"/>
                </a:lnTo>
                <a:lnTo>
                  <a:pt x="993339" y="1308100"/>
                </a:lnTo>
                <a:lnTo>
                  <a:pt x="963633" y="1346200"/>
                </a:lnTo>
                <a:lnTo>
                  <a:pt x="934308" y="1384300"/>
                </a:lnTo>
                <a:lnTo>
                  <a:pt x="905369" y="1409700"/>
                </a:lnTo>
                <a:lnTo>
                  <a:pt x="876818" y="1447800"/>
                </a:lnTo>
                <a:lnTo>
                  <a:pt x="848658" y="1485900"/>
                </a:lnTo>
                <a:lnTo>
                  <a:pt x="820894" y="1524000"/>
                </a:lnTo>
                <a:lnTo>
                  <a:pt x="793528" y="1562100"/>
                </a:lnTo>
                <a:lnTo>
                  <a:pt x="766564" y="1587500"/>
                </a:lnTo>
                <a:lnTo>
                  <a:pt x="740005" y="1625600"/>
                </a:lnTo>
                <a:lnTo>
                  <a:pt x="713854" y="1663700"/>
                </a:lnTo>
                <a:lnTo>
                  <a:pt x="688115" y="1701800"/>
                </a:lnTo>
                <a:lnTo>
                  <a:pt x="662791" y="1739900"/>
                </a:lnTo>
                <a:lnTo>
                  <a:pt x="637886" y="1778000"/>
                </a:lnTo>
                <a:lnTo>
                  <a:pt x="613403" y="1816100"/>
                </a:lnTo>
                <a:lnTo>
                  <a:pt x="589344" y="1854200"/>
                </a:lnTo>
                <a:lnTo>
                  <a:pt x="565715" y="1892300"/>
                </a:lnTo>
                <a:lnTo>
                  <a:pt x="542517" y="1930400"/>
                </a:lnTo>
                <a:lnTo>
                  <a:pt x="519755" y="1968500"/>
                </a:lnTo>
                <a:lnTo>
                  <a:pt x="497431" y="2006600"/>
                </a:lnTo>
                <a:lnTo>
                  <a:pt x="475549" y="2044700"/>
                </a:lnTo>
                <a:lnTo>
                  <a:pt x="454113" y="2082800"/>
                </a:lnTo>
                <a:lnTo>
                  <a:pt x="433125" y="2133600"/>
                </a:lnTo>
                <a:lnTo>
                  <a:pt x="412589" y="2171700"/>
                </a:lnTo>
                <a:lnTo>
                  <a:pt x="392508" y="2209800"/>
                </a:lnTo>
                <a:lnTo>
                  <a:pt x="372887" y="2247900"/>
                </a:lnTo>
                <a:lnTo>
                  <a:pt x="353727" y="2286000"/>
                </a:lnTo>
                <a:lnTo>
                  <a:pt x="335033" y="2336800"/>
                </a:lnTo>
                <a:lnTo>
                  <a:pt x="316807" y="2374900"/>
                </a:lnTo>
                <a:lnTo>
                  <a:pt x="299054" y="2413000"/>
                </a:lnTo>
                <a:lnTo>
                  <a:pt x="281776" y="2463800"/>
                </a:lnTo>
                <a:lnTo>
                  <a:pt x="264977" y="2501900"/>
                </a:lnTo>
                <a:lnTo>
                  <a:pt x="248660" y="2540000"/>
                </a:lnTo>
                <a:lnTo>
                  <a:pt x="232829" y="2590800"/>
                </a:lnTo>
                <a:lnTo>
                  <a:pt x="217487" y="2628900"/>
                </a:lnTo>
                <a:lnTo>
                  <a:pt x="202636" y="2667000"/>
                </a:lnTo>
                <a:lnTo>
                  <a:pt x="188282" y="2717800"/>
                </a:lnTo>
                <a:lnTo>
                  <a:pt x="174426" y="2755900"/>
                </a:lnTo>
                <a:lnTo>
                  <a:pt x="161073" y="2806700"/>
                </a:lnTo>
                <a:lnTo>
                  <a:pt x="148225" y="2844800"/>
                </a:lnTo>
                <a:lnTo>
                  <a:pt x="135887" y="2895600"/>
                </a:lnTo>
                <a:lnTo>
                  <a:pt x="124061" y="2933700"/>
                </a:lnTo>
                <a:lnTo>
                  <a:pt x="112750" y="2984500"/>
                </a:lnTo>
                <a:lnTo>
                  <a:pt x="101958" y="3022600"/>
                </a:lnTo>
                <a:lnTo>
                  <a:pt x="91689" y="3073400"/>
                </a:lnTo>
                <a:lnTo>
                  <a:pt x="81946" y="3124200"/>
                </a:lnTo>
                <a:lnTo>
                  <a:pt x="72732" y="3162300"/>
                </a:lnTo>
                <a:lnTo>
                  <a:pt x="64050" y="3213100"/>
                </a:lnTo>
                <a:lnTo>
                  <a:pt x="55904" y="3251200"/>
                </a:lnTo>
                <a:lnTo>
                  <a:pt x="48297" y="3302000"/>
                </a:lnTo>
                <a:lnTo>
                  <a:pt x="41233" y="3352800"/>
                </a:lnTo>
                <a:lnTo>
                  <a:pt x="34715" y="3390900"/>
                </a:lnTo>
                <a:lnTo>
                  <a:pt x="28746" y="3441700"/>
                </a:lnTo>
                <a:lnTo>
                  <a:pt x="23329" y="3492500"/>
                </a:lnTo>
                <a:lnTo>
                  <a:pt x="18469" y="3530600"/>
                </a:lnTo>
                <a:lnTo>
                  <a:pt x="14167" y="3581400"/>
                </a:lnTo>
                <a:lnTo>
                  <a:pt x="10429" y="3632200"/>
                </a:lnTo>
                <a:lnTo>
                  <a:pt x="7256" y="3683000"/>
                </a:lnTo>
                <a:lnTo>
                  <a:pt x="4653" y="3721100"/>
                </a:lnTo>
                <a:lnTo>
                  <a:pt x="2622" y="3771900"/>
                </a:lnTo>
                <a:lnTo>
                  <a:pt x="1167" y="3822700"/>
                </a:lnTo>
                <a:lnTo>
                  <a:pt x="292" y="3873500"/>
                </a:lnTo>
                <a:lnTo>
                  <a:pt x="0" y="3924300"/>
                </a:lnTo>
                <a:lnTo>
                  <a:pt x="335" y="3975100"/>
                </a:lnTo>
                <a:lnTo>
                  <a:pt x="1339" y="4025900"/>
                </a:lnTo>
                <a:lnTo>
                  <a:pt x="3008" y="4076700"/>
                </a:lnTo>
                <a:lnTo>
                  <a:pt x="5336" y="4127500"/>
                </a:lnTo>
                <a:lnTo>
                  <a:pt x="8321" y="4178300"/>
                </a:lnTo>
                <a:lnTo>
                  <a:pt x="11957" y="4229100"/>
                </a:lnTo>
                <a:lnTo>
                  <a:pt x="16242" y="4279900"/>
                </a:lnTo>
                <a:lnTo>
                  <a:pt x="21170" y="4330700"/>
                </a:lnTo>
                <a:lnTo>
                  <a:pt x="26738" y="4381500"/>
                </a:lnTo>
                <a:lnTo>
                  <a:pt x="32941" y="4432300"/>
                </a:lnTo>
                <a:lnTo>
                  <a:pt x="39776" y="4483100"/>
                </a:lnTo>
                <a:lnTo>
                  <a:pt x="47238" y="4533900"/>
                </a:lnTo>
                <a:lnTo>
                  <a:pt x="55323" y="4584700"/>
                </a:lnTo>
                <a:lnTo>
                  <a:pt x="64027" y="4622800"/>
                </a:lnTo>
                <a:lnTo>
                  <a:pt x="73346" y="4673600"/>
                </a:lnTo>
                <a:lnTo>
                  <a:pt x="83275" y="4724400"/>
                </a:lnTo>
                <a:lnTo>
                  <a:pt x="93811" y="4775200"/>
                </a:lnTo>
                <a:lnTo>
                  <a:pt x="104950" y="4826000"/>
                </a:lnTo>
                <a:lnTo>
                  <a:pt x="116687" y="4876800"/>
                </a:lnTo>
                <a:lnTo>
                  <a:pt x="129019" y="4914900"/>
                </a:lnTo>
                <a:lnTo>
                  <a:pt x="141940" y="4965700"/>
                </a:lnTo>
                <a:lnTo>
                  <a:pt x="155448" y="5016500"/>
                </a:lnTo>
                <a:lnTo>
                  <a:pt x="169538" y="5067300"/>
                </a:lnTo>
                <a:lnTo>
                  <a:pt x="184205" y="5105400"/>
                </a:lnTo>
                <a:lnTo>
                  <a:pt x="199446" y="5156200"/>
                </a:lnTo>
                <a:lnTo>
                  <a:pt x="215256" y="5207000"/>
                </a:lnTo>
                <a:lnTo>
                  <a:pt x="231632" y="5245100"/>
                </a:lnTo>
                <a:lnTo>
                  <a:pt x="248569" y="5295900"/>
                </a:lnTo>
                <a:lnTo>
                  <a:pt x="266064" y="5346700"/>
                </a:lnTo>
                <a:lnTo>
                  <a:pt x="284111" y="5384800"/>
                </a:lnTo>
                <a:lnTo>
                  <a:pt x="302708" y="5435600"/>
                </a:lnTo>
                <a:lnTo>
                  <a:pt x="321849" y="5473700"/>
                </a:lnTo>
                <a:lnTo>
                  <a:pt x="341531" y="5524500"/>
                </a:lnTo>
                <a:lnTo>
                  <a:pt x="361749" y="5562600"/>
                </a:lnTo>
                <a:lnTo>
                  <a:pt x="382500" y="5613400"/>
                </a:lnTo>
                <a:lnTo>
                  <a:pt x="403780" y="5651500"/>
                </a:lnTo>
                <a:lnTo>
                  <a:pt x="425583" y="5689600"/>
                </a:lnTo>
                <a:lnTo>
                  <a:pt x="447907" y="5740400"/>
                </a:lnTo>
                <a:lnTo>
                  <a:pt x="470746" y="5778500"/>
                </a:lnTo>
                <a:lnTo>
                  <a:pt x="494097" y="5829300"/>
                </a:lnTo>
                <a:lnTo>
                  <a:pt x="517957" y="5867400"/>
                </a:lnTo>
                <a:lnTo>
                  <a:pt x="542319" y="5905500"/>
                </a:lnTo>
                <a:lnTo>
                  <a:pt x="567182" y="5943600"/>
                </a:lnTo>
                <a:lnTo>
                  <a:pt x="608202" y="6007100"/>
                </a:lnTo>
                <a:lnTo>
                  <a:pt x="634746" y="5994400"/>
                </a:lnTo>
                <a:lnTo>
                  <a:pt x="593851" y="5930900"/>
                </a:lnTo>
                <a:lnTo>
                  <a:pt x="568601" y="5892800"/>
                </a:lnTo>
                <a:lnTo>
                  <a:pt x="543870" y="5854700"/>
                </a:lnTo>
                <a:lnTo>
                  <a:pt x="519664" y="5803900"/>
                </a:lnTo>
                <a:lnTo>
                  <a:pt x="495986" y="5765800"/>
                </a:lnTo>
                <a:lnTo>
                  <a:pt x="472840" y="5715000"/>
                </a:lnTo>
                <a:lnTo>
                  <a:pt x="450232" y="5676900"/>
                </a:lnTo>
                <a:lnTo>
                  <a:pt x="428166" y="5626100"/>
                </a:lnTo>
                <a:lnTo>
                  <a:pt x="406646" y="5588000"/>
                </a:lnTo>
                <a:lnTo>
                  <a:pt x="385676" y="5537200"/>
                </a:lnTo>
                <a:lnTo>
                  <a:pt x="365260" y="5499100"/>
                </a:lnTo>
                <a:lnTo>
                  <a:pt x="345404" y="5448300"/>
                </a:lnTo>
                <a:lnTo>
                  <a:pt x="326112" y="5410200"/>
                </a:lnTo>
                <a:lnTo>
                  <a:pt x="307387" y="5359400"/>
                </a:lnTo>
                <a:lnTo>
                  <a:pt x="289235" y="5308600"/>
                </a:lnTo>
                <a:lnTo>
                  <a:pt x="271659" y="5270500"/>
                </a:lnTo>
                <a:lnTo>
                  <a:pt x="254665" y="5219700"/>
                </a:lnTo>
                <a:lnTo>
                  <a:pt x="238256" y="5168900"/>
                </a:lnTo>
                <a:lnTo>
                  <a:pt x="222436" y="5130800"/>
                </a:lnTo>
                <a:lnTo>
                  <a:pt x="207211" y="5080000"/>
                </a:lnTo>
                <a:lnTo>
                  <a:pt x="192585" y="5029200"/>
                </a:lnTo>
                <a:lnTo>
                  <a:pt x="178562" y="4978400"/>
                </a:lnTo>
                <a:lnTo>
                  <a:pt x="165145" y="4940300"/>
                </a:lnTo>
                <a:lnTo>
                  <a:pt x="152341" y="4889500"/>
                </a:lnTo>
                <a:lnTo>
                  <a:pt x="140153" y="4838700"/>
                </a:lnTo>
                <a:lnTo>
                  <a:pt x="128585" y="4787900"/>
                </a:lnTo>
                <a:lnTo>
                  <a:pt x="117642" y="4737100"/>
                </a:lnTo>
                <a:lnTo>
                  <a:pt x="107328" y="4686300"/>
                </a:lnTo>
                <a:lnTo>
                  <a:pt x="97648" y="4635500"/>
                </a:lnTo>
                <a:lnTo>
                  <a:pt x="88606" y="4584700"/>
                </a:lnTo>
                <a:lnTo>
                  <a:pt x="80207" y="4533900"/>
                </a:lnTo>
                <a:lnTo>
                  <a:pt x="72454" y="4483100"/>
                </a:lnTo>
                <a:lnTo>
                  <a:pt x="65352" y="4432300"/>
                </a:lnTo>
                <a:lnTo>
                  <a:pt x="58906" y="4381500"/>
                </a:lnTo>
                <a:lnTo>
                  <a:pt x="53120" y="4330700"/>
                </a:lnTo>
                <a:lnTo>
                  <a:pt x="47998" y="4279900"/>
                </a:lnTo>
                <a:lnTo>
                  <a:pt x="43545" y="4229100"/>
                </a:lnTo>
                <a:lnTo>
                  <a:pt x="39765" y="4178300"/>
                </a:lnTo>
                <a:lnTo>
                  <a:pt x="36663" y="4127500"/>
                </a:lnTo>
                <a:lnTo>
                  <a:pt x="34242" y="4076700"/>
                </a:lnTo>
                <a:lnTo>
                  <a:pt x="32507" y="4025900"/>
                </a:lnTo>
                <a:lnTo>
                  <a:pt x="31463" y="3975100"/>
                </a:lnTo>
                <a:lnTo>
                  <a:pt x="31114" y="3924300"/>
                </a:lnTo>
                <a:lnTo>
                  <a:pt x="31409" y="3873500"/>
                </a:lnTo>
                <a:lnTo>
                  <a:pt x="32290" y="3822700"/>
                </a:lnTo>
                <a:lnTo>
                  <a:pt x="33755" y="3771900"/>
                </a:lnTo>
                <a:lnTo>
                  <a:pt x="35800" y="3721100"/>
                </a:lnTo>
                <a:lnTo>
                  <a:pt x="38422" y="3683000"/>
                </a:lnTo>
                <a:lnTo>
                  <a:pt x="41617" y="3632200"/>
                </a:lnTo>
                <a:lnTo>
                  <a:pt x="45381" y="3581400"/>
                </a:lnTo>
                <a:lnTo>
                  <a:pt x="49712" y="3530600"/>
                </a:lnTo>
                <a:lnTo>
                  <a:pt x="54606" y="3492500"/>
                </a:lnTo>
                <a:lnTo>
                  <a:pt x="60060" y="3441700"/>
                </a:lnTo>
                <a:lnTo>
                  <a:pt x="66070" y="3390900"/>
                </a:lnTo>
                <a:lnTo>
                  <a:pt x="72633" y="3352800"/>
                </a:lnTo>
                <a:lnTo>
                  <a:pt x="79745" y="3302000"/>
                </a:lnTo>
                <a:lnTo>
                  <a:pt x="87403" y="3251200"/>
                </a:lnTo>
                <a:lnTo>
                  <a:pt x="95604" y="3213100"/>
                </a:lnTo>
                <a:lnTo>
                  <a:pt x="104344" y="3162300"/>
                </a:lnTo>
                <a:lnTo>
                  <a:pt x="113620" y="3124200"/>
                </a:lnTo>
                <a:lnTo>
                  <a:pt x="123429" y="3073400"/>
                </a:lnTo>
                <a:lnTo>
                  <a:pt x="133766" y="3022600"/>
                </a:lnTo>
                <a:lnTo>
                  <a:pt x="144629" y="2984500"/>
                </a:lnTo>
                <a:lnTo>
                  <a:pt x="156014" y="2933700"/>
                </a:lnTo>
                <a:lnTo>
                  <a:pt x="167918" y="2895600"/>
                </a:lnTo>
                <a:lnTo>
                  <a:pt x="180338" y="2844800"/>
                </a:lnTo>
                <a:lnTo>
                  <a:pt x="193269" y="2806700"/>
                </a:lnTo>
                <a:lnTo>
                  <a:pt x="206709" y="2755900"/>
                </a:lnTo>
                <a:lnTo>
                  <a:pt x="220655" y="2717800"/>
                </a:lnTo>
                <a:lnTo>
                  <a:pt x="235102" y="2679700"/>
                </a:lnTo>
                <a:lnTo>
                  <a:pt x="250047" y="2628900"/>
                </a:lnTo>
                <a:lnTo>
                  <a:pt x="265488" y="2590800"/>
                </a:lnTo>
                <a:lnTo>
                  <a:pt x="281420" y="2540000"/>
                </a:lnTo>
                <a:lnTo>
                  <a:pt x="297840" y="2501900"/>
                </a:lnTo>
                <a:lnTo>
                  <a:pt x="314745" y="2463800"/>
                </a:lnTo>
                <a:lnTo>
                  <a:pt x="332132" y="2413000"/>
                </a:lnTo>
                <a:lnTo>
                  <a:pt x="349997" y="2374900"/>
                </a:lnTo>
                <a:lnTo>
                  <a:pt x="368336" y="2336800"/>
                </a:lnTo>
                <a:lnTo>
                  <a:pt x="387146" y="2298700"/>
                </a:lnTo>
                <a:lnTo>
                  <a:pt x="406424" y="2247900"/>
                </a:lnTo>
                <a:lnTo>
                  <a:pt x="426167" y="2209800"/>
                </a:lnTo>
                <a:lnTo>
                  <a:pt x="446370" y="2171700"/>
                </a:lnTo>
                <a:lnTo>
                  <a:pt x="467031" y="2133600"/>
                </a:lnTo>
                <a:lnTo>
                  <a:pt x="488147" y="2095500"/>
                </a:lnTo>
                <a:lnTo>
                  <a:pt x="509713" y="2044700"/>
                </a:lnTo>
                <a:lnTo>
                  <a:pt x="531726" y="2006600"/>
                </a:lnTo>
                <a:lnTo>
                  <a:pt x="554184" y="1968500"/>
                </a:lnTo>
                <a:lnTo>
                  <a:pt x="577082" y="1930400"/>
                </a:lnTo>
                <a:lnTo>
                  <a:pt x="600417" y="1892300"/>
                </a:lnTo>
                <a:lnTo>
                  <a:pt x="624186" y="1854200"/>
                </a:lnTo>
                <a:lnTo>
                  <a:pt x="648385" y="1816100"/>
                </a:lnTo>
                <a:lnTo>
                  <a:pt x="673012" y="1778000"/>
                </a:lnTo>
                <a:lnTo>
                  <a:pt x="698062" y="1739900"/>
                </a:lnTo>
                <a:lnTo>
                  <a:pt x="723532" y="1701800"/>
                </a:lnTo>
                <a:lnTo>
                  <a:pt x="749419" y="1663700"/>
                </a:lnTo>
                <a:lnTo>
                  <a:pt x="775719" y="1638300"/>
                </a:lnTo>
                <a:lnTo>
                  <a:pt x="802429" y="1600200"/>
                </a:lnTo>
                <a:lnTo>
                  <a:pt x="829546" y="1562100"/>
                </a:lnTo>
                <a:lnTo>
                  <a:pt x="857066" y="1524000"/>
                </a:lnTo>
                <a:lnTo>
                  <a:pt x="884985" y="1485900"/>
                </a:lnTo>
                <a:lnTo>
                  <a:pt x="913302" y="1460500"/>
                </a:lnTo>
                <a:lnTo>
                  <a:pt x="942011" y="1422400"/>
                </a:lnTo>
                <a:lnTo>
                  <a:pt x="971109" y="1384300"/>
                </a:lnTo>
                <a:lnTo>
                  <a:pt x="1000594" y="1346200"/>
                </a:lnTo>
                <a:lnTo>
                  <a:pt x="1030461" y="1320800"/>
                </a:lnTo>
                <a:lnTo>
                  <a:pt x="1060708" y="1282700"/>
                </a:lnTo>
                <a:lnTo>
                  <a:pt x="1091331" y="1257300"/>
                </a:lnTo>
                <a:lnTo>
                  <a:pt x="1122327" y="1219200"/>
                </a:lnTo>
                <a:lnTo>
                  <a:pt x="1153691" y="1193800"/>
                </a:lnTo>
                <a:lnTo>
                  <a:pt x="1185421" y="1155700"/>
                </a:lnTo>
                <a:lnTo>
                  <a:pt x="1217514" y="1130300"/>
                </a:lnTo>
                <a:lnTo>
                  <a:pt x="1249966" y="1092200"/>
                </a:lnTo>
                <a:lnTo>
                  <a:pt x="1282773" y="1066800"/>
                </a:lnTo>
                <a:lnTo>
                  <a:pt x="1315932" y="1028700"/>
                </a:lnTo>
                <a:lnTo>
                  <a:pt x="1383293" y="977900"/>
                </a:lnTo>
                <a:lnTo>
                  <a:pt x="1417489" y="939800"/>
                </a:lnTo>
                <a:lnTo>
                  <a:pt x="1486891" y="889000"/>
                </a:lnTo>
                <a:lnTo>
                  <a:pt x="1557621" y="838200"/>
                </a:lnTo>
                <a:lnTo>
                  <a:pt x="1593475" y="800100"/>
                </a:lnTo>
                <a:lnTo>
                  <a:pt x="1702953" y="723900"/>
                </a:lnTo>
                <a:lnTo>
                  <a:pt x="1815232" y="647700"/>
                </a:lnTo>
                <a:lnTo>
                  <a:pt x="1853265" y="622300"/>
                </a:lnTo>
                <a:lnTo>
                  <a:pt x="1891596" y="609600"/>
                </a:lnTo>
                <a:lnTo>
                  <a:pt x="2047829" y="508000"/>
                </a:lnTo>
                <a:lnTo>
                  <a:pt x="2087598" y="495300"/>
                </a:lnTo>
                <a:lnTo>
                  <a:pt x="2167963" y="444500"/>
                </a:lnTo>
                <a:lnTo>
                  <a:pt x="2208554" y="431800"/>
                </a:lnTo>
                <a:lnTo>
                  <a:pt x="2249411" y="406400"/>
                </a:lnTo>
                <a:lnTo>
                  <a:pt x="2290532" y="393700"/>
                </a:lnTo>
                <a:lnTo>
                  <a:pt x="2331913" y="368300"/>
                </a:lnTo>
                <a:lnTo>
                  <a:pt x="2373552" y="355600"/>
                </a:lnTo>
                <a:lnTo>
                  <a:pt x="2415443" y="330200"/>
                </a:lnTo>
                <a:lnTo>
                  <a:pt x="2499974" y="304800"/>
                </a:lnTo>
                <a:lnTo>
                  <a:pt x="2542606" y="279400"/>
                </a:lnTo>
                <a:lnTo>
                  <a:pt x="2759295" y="215900"/>
                </a:lnTo>
                <a:lnTo>
                  <a:pt x="2803316" y="190500"/>
                </a:lnTo>
                <a:lnTo>
                  <a:pt x="2892011" y="165100"/>
                </a:lnTo>
                <a:lnTo>
                  <a:pt x="2936680" y="165100"/>
                </a:lnTo>
                <a:lnTo>
                  <a:pt x="3163093" y="101600"/>
                </a:lnTo>
                <a:lnTo>
                  <a:pt x="3208966" y="101600"/>
                </a:lnTo>
                <a:lnTo>
                  <a:pt x="3255028" y="88900"/>
                </a:lnTo>
                <a:close/>
              </a:path>
              <a:path w="6905625" h="6007100">
                <a:moveTo>
                  <a:pt x="4633053" y="63500"/>
                </a:moveTo>
                <a:lnTo>
                  <a:pt x="4428513" y="63500"/>
                </a:lnTo>
                <a:lnTo>
                  <a:pt x="4478547" y="76200"/>
                </a:lnTo>
                <a:lnTo>
                  <a:pt x="4528377" y="76200"/>
                </a:lnTo>
                <a:lnTo>
                  <a:pt x="4676595" y="114300"/>
                </a:lnTo>
                <a:lnTo>
                  <a:pt x="4725563" y="114300"/>
                </a:lnTo>
                <a:lnTo>
                  <a:pt x="5108829" y="215900"/>
                </a:lnTo>
                <a:lnTo>
                  <a:pt x="5155614" y="241300"/>
                </a:lnTo>
                <a:lnTo>
                  <a:pt x="5294373" y="279400"/>
                </a:lnTo>
                <a:lnTo>
                  <a:pt x="5340079" y="304800"/>
                </a:lnTo>
                <a:lnTo>
                  <a:pt x="5385505" y="317500"/>
                </a:lnTo>
                <a:lnTo>
                  <a:pt x="5430646" y="342900"/>
                </a:lnTo>
                <a:lnTo>
                  <a:pt x="5475499" y="355600"/>
                </a:lnTo>
                <a:lnTo>
                  <a:pt x="5520060" y="381000"/>
                </a:lnTo>
                <a:lnTo>
                  <a:pt x="5564323" y="393700"/>
                </a:lnTo>
                <a:lnTo>
                  <a:pt x="5651941" y="444500"/>
                </a:lnTo>
                <a:lnTo>
                  <a:pt x="5695288" y="457200"/>
                </a:lnTo>
                <a:lnTo>
                  <a:pt x="5781037" y="508000"/>
                </a:lnTo>
                <a:lnTo>
                  <a:pt x="5948635" y="609600"/>
                </a:lnTo>
                <a:lnTo>
                  <a:pt x="6070789" y="685800"/>
                </a:lnTo>
                <a:lnTo>
                  <a:pt x="6189781" y="762000"/>
                </a:lnTo>
                <a:lnTo>
                  <a:pt x="6228723" y="800100"/>
                </a:lnTo>
                <a:lnTo>
                  <a:pt x="6305497" y="850900"/>
                </a:lnTo>
                <a:lnTo>
                  <a:pt x="6343321" y="889000"/>
                </a:lnTo>
                <a:lnTo>
                  <a:pt x="6417823" y="939800"/>
                </a:lnTo>
                <a:lnTo>
                  <a:pt x="6454493" y="977900"/>
                </a:lnTo>
                <a:lnTo>
                  <a:pt x="6490769" y="1003300"/>
                </a:lnTo>
                <a:lnTo>
                  <a:pt x="6526647" y="1041400"/>
                </a:lnTo>
                <a:lnTo>
                  <a:pt x="6562124" y="1066800"/>
                </a:lnTo>
                <a:lnTo>
                  <a:pt x="6597195" y="1104900"/>
                </a:lnTo>
                <a:lnTo>
                  <a:pt x="6631856" y="1143000"/>
                </a:lnTo>
                <a:lnTo>
                  <a:pt x="6666103" y="1168400"/>
                </a:lnTo>
                <a:lnTo>
                  <a:pt x="6905625" y="1435100"/>
                </a:lnTo>
                <a:lnTo>
                  <a:pt x="6905625" y="1384300"/>
                </a:lnTo>
                <a:lnTo>
                  <a:pt x="6688074" y="1155700"/>
                </a:lnTo>
                <a:lnTo>
                  <a:pt x="6653555" y="1117600"/>
                </a:lnTo>
                <a:lnTo>
                  <a:pt x="6618618" y="1079500"/>
                </a:lnTo>
                <a:lnTo>
                  <a:pt x="6583268" y="1054100"/>
                </a:lnTo>
                <a:lnTo>
                  <a:pt x="6547509" y="1016000"/>
                </a:lnTo>
                <a:lnTo>
                  <a:pt x="6511344" y="977900"/>
                </a:lnTo>
                <a:lnTo>
                  <a:pt x="6474779" y="952500"/>
                </a:lnTo>
                <a:lnTo>
                  <a:pt x="6437816" y="914400"/>
                </a:lnTo>
                <a:lnTo>
                  <a:pt x="6362719" y="863600"/>
                </a:lnTo>
                <a:lnTo>
                  <a:pt x="6324592" y="825500"/>
                </a:lnTo>
                <a:lnTo>
                  <a:pt x="6247204" y="774700"/>
                </a:lnTo>
                <a:lnTo>
                  <a:pt x="6207951" y="736600"/>
                </a:lnTo>
                <a:lnTo>
                  <a:pt x="6088006" y="660400"/>
                </a:lnTo>
                <a:lnTo>
                  <a:pt x="5964872" y="584200"/>
                </a:lnTo>
                <a:lnTo>
                  <a:pt x="5795929" y="482600"/>
                </a:lnTo>
                <a:lnTo>
                  <a:pt x="5709493" y="431800"/>
                </a:lnTo>
                <a:lnTo>
                  <a:pt x="5665798" y="419100"/>
                </a:lnTo>
                <a:lnTo>
                  <a:pt x="5577476" y="368300"/>
                </a:lnTo>
                <a:lnTo>
                  <a:pt x="5532858" y="355600"/>
                </a:lnTo>
                <a:lnTo>
                  <a:pt x="5442727" y="304800"/>
                </a:lnTo>
                <a:lnTo>
                  <a:pt x="5351433" y="279400"/>
                </a:lnTo>
                <a:lnTo>
                  <a:pt x="5305360" y="254000"/>
                </a:lnTo>
                <a:lnTo>
                  <a:pt x="5259009" y="241300"/>
                </a:lnTo>
                <a:lnTo>
                  <a:pt x="5212384" y="215900"/>
                </a:lnTo>
                <a:lnTo>
                  <a:pt x="4633053" y="63500"/>
                </a:lnTo>
                <a:close/>
              </a:path>
              <a:path w="6905625" h="6007100">
                <a:moveTo>
                  <a:pt x="3394313" y="63500"/>
                </a:moveTo>
                <a:lnTo>
                  <a:pt x="3208456" y="63500"/>
                </a:lnTo>
                <a:lnTo>
                  <a:pt x="3116810" y="88900"/>
                </a:lnTo>
                <a:lnTo>
                  <a:pt x="3301276" y="88900"/>
                </a:lnTo>
                <a:lnTo>
                  <a:pt x="3394313" y="63500"/>
                </a:lnTo>
                <a:close/>
              </a:path>
              <a:path w="6905625" h="6007100">
                <a:moveTo>
                  <a:pt x="3677524" y="38100"/>
                </a:moveTo>
                <a:lnTo>
                  <a:pt x="3347321" y="38100"/>
                </a:lnTo>
                <a:lnTo>
                  <a:pt x="3254562" y="63500"/>
                </a:lnTo>
                <a:lnTo>
                  <a:pt x="3488052" y="63500"/>
                </a:lnTo>
                <a:lnTo>
                  <a:pt x="3535176" y="50800"/>
                </a:lnTo>
                <a:lnTo>
                  <a:pt x="3629915" y="50800"/>
                </a:lnTo>
                <a:lnTo>
                  <a:pt x="3677524" y="38100"/>
                </a:lnTo>
                <a:close/>
              </a:path>
              <a:path w="6905625" h="6007100">
                <a:moveTo>
                  <a:pt x="4483007" y="38100"/>
                </a:moveTo>
                <a:lnTo>
                  <a:pt x="4175414" y="38100"/>
                </a:lnTo>
                <a:lnTo>
                  <a:pt x="4226410" y="50800"/>
                </a:lnTo>
                <a:lnTo>
                  <a:pt x="4327846" y="50800"/>
                </a:lnTo>
                <a:lnTo>
                  <a:pt x="4378278" y="63500"/>
                </a:lnTo>
                <a:lnTo>
                  <a:pt x="4583251" y="63500"/>
                </a:lnTo>
                <a:lnTo>
                  <a:pt x="4483007" y="38100"/>
                </a:lnTo>
                <a:close/>
              </a:path>
              <a:path w="6905625" h="6007100">
                <a:moveTo>
                  <a:pt x="4381938" y="25400"/>
                </a:moveTo>
                <a:lnTo>
                  <a:pt x="3487781" y="25400"/>
                </a:lnTo>
                <a:lnTo>
                  <a:pt x="3440790" y="38100"/>
                </a:lnTo>
                <a:lnTo>
                  <a:pt x="4432574" y="38100"/>
                </a:lnTo>
                <a:lnTo>
                  <a:pt x="4381938" y="25400"/>
                </a:lnTo>
                <a:close/>
              </a:path>
              <a:path w="6905625" h="6007100">
                <a:moveTo>
                  <a:pt x="4228861" y="12700"/>
                </a:moveTo>
                <a:lnTo>
                  <a:pt x="3582262" y="12700"/>
                </a:lnTo>
                <a:lnTo>
                  <a:pt x="3534940" y="25400"/>
                </a:lnTo>
                <a:lnTo>
                  <a:pt x="4280078" y="25400"/>
                </a:lnTo>
                <a:lnTo>
                  <a:pt x="4228861" y="12700"/>
                </a:lnTo>
                <a:close/>
              </a:path>
              <a:path w="6905625" h="6007100">
                <a:moveTo>
                  <a:pt x="4074118" y="0"/>
                </a:moveTo>
                <a:lnTo>
                  <a:pt x="3773122" y="0"/>
                </a:lnTo>
                <a:lnTo>
                  <a:pt x="3725178" y="12700"/>
                </a:lnTo>
                <a:lnTo>
                  <a:pt x="4125877" y="12700"/>
                </a:lnTo>
                <a:lnTo>
                  <a:pt x="4074118" y="0"/>
                </a:lnTo>
                <a:close/>
              </a:path>
            </a:pathLst>
          </a:custGeom>
          <a:solidFill>
            <a:srgbClr val="FFFFFF">
              <a:alpha val="419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72651" y="338200"/>
            <a:ext cx="3810" cy="182880"/>
          </a:xfrm>
          <a:custGeom>
            <a:avLst/>
            <a:gdLst/>
            <a:ahLst/>
            <a:cxnLst/>
            <a:rect l="l" t="t" r="r" b="b"/>
            <a:pathLst>
              <a:path w="3809" h="182879">
                <a:moveTo>
                  <a:pt x="3301" y="0"/>
                </a:moveTo>
                <a:lnTo>
                  <a:pt x="0" y="182879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405619" y="338454"/>
            <a:ext cx="10160" cy="182880"/>
          </a:xfrm>
          <a:custGeom>
            <a:avLst/>
            <a:gdLst/>
            <a:ahLst/>
            <a:cxnLst/>
            <a:rect l="l" t="t" r="r" b="b"/>
            <a:pathLst>
              <a:path w="10159" h="182879">
                <a:moveTo>
                  <a:pt x="4889" y="-4767"/>
                </a:moveTo>
                <a:lnTo>
                  <a:pt x="4889" y="187393"/>
                </a:lnTo>
              </a:path>
            </a:pathLst>
          </a:custGeom>
          <a:ln w="1931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45319" y="347979"/>
            <a:ext cx="16510" cy="182245"/>
          </a:xfrm>
          <a:custGeom>
            <a:avLst/>
            <a:gdLst/>
            <a:ahLst/>
            <a:cxnLst/>
            <a:rect l="l" t="t" r="r" b="b"/>
            <a:pathLst>
              <a:path w="16509" h="182245">
                <a:moveTo>
                  <a:pt x="8064" y="-4767"/>
                </a:moveTo>
                <a:lnTo>
                  <a:pt x="8064" y="187012"/>
                </a:lnTo>
              </a:path>
            </a:pathLst>
          </a:custGeom>
          <a:ln w="2566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679178" y="368808"/>
            <a:ext cx="22860" cy="181610"/>
          </a:xfrm>
          <a:custGeom>
            <a:avLst/>
            <a:gdLst/>
            <a:ahLst/>
            <a:cxnLst/>
            <a:rect l="l" t="t" r="r" b="b"/>
            <a:pathLst>
              <a:path w="22859" h="181609">
                <a:moveTo>
                  <a:pt x="22478" y="0"/>
                </a:moveTo>
                <a:lnTo>
                  <a:pt x="0" y="181482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10622" y="390652"/>
            <a:ext cx="32384" cy="180340"/>
          </a:xfrm>
          <a:custGeom>
            <a:avLst/>
            <a:gdLst/>
            <a:ahLst/>
            <a:cxnLst/>
            <a:rect l="l" t="t" r="r" b="b"/>
            <a:pathLst>
              <a:path w="32384" h="180340">
                <a:moveTo>
                  <a:pt x="31876" y="0"/>
                </a:moveTo>
                <a:lnTo>
                  <a:pt x="0" y="180086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949433" y="419608"/>
            <a:ext cx="38735" cy="179070"/>
          </a:xfrm>
          <a:custGeom>
            <a:avLst/>
            <a:gdLst/>
            <a:ahLst/>
            <a:cxnLst/>
            <a:rect l="l" t="t" r="r" b="b"/>
            <a:pathLst>
              <a:path w="38734" h="179070">
                <a:moveTo>
                  <a:pt x="38226" y="0"/>
                </a:moveTo>
                <a:lnTo>
                  <a:pt x="0" y="178815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83927" y="448563"/>
            <a:ext cx="44450" cy="177800"/>
          </a:xfrm>
          <a:custGeom>
            <a:avLst/>
            <a:gdLst/>
            <a:ahLst/>
            <a:cxnLst/>
            <a:rect l="l" t="t" r="r" b="b"/>
            <a:pathLst>
              <a:path w="44450" h="177800">
                <a:moveTo>
                  <a:pt x="44450" y="0"/>
                </a:moveTo>
                <a:lnTo>
                  <a:pt x="0" y="177419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216895" y="482980"/>
            <a:ext cx="50800" cy="175895"/>
          </a:xfrm>
          <a:custGeom>
            <a:avLst/>
            <a:gdLst/>
            <a:ahLst/>
            <a:cxnLst/>
            <a:rect l="l" t="t" r="r" b="b"/>
            <a:pathLst>
              <a:path w="50800" h="175895">
                <a:moveTo>
                  <a:pt x="50673" y="0"/>
                </a:moveTo>
                <a:lnTo>
                  <a:pt x="0" y="175768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345673" y="529336"/>
            <a:ext cx="60325" cy="173355"/>
          </a:xfrm>
          <a:custGeom>
            <a:avLst/>
            <a:gdLst/>
            <a:ahLst/>
            <a:cxnLst/>
            <a:rect l="l" t="t" r="r" b="b"/>
            <a:pathLst>
              <a:path w="60325" h="173354">
                <a:moveTo>
                  <a:pt x="59817" y="0"/>
                </a:moveTo>
                <a:lnTo>
                  <a:pt x="0" y="172847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474452" y="576706"/>
            <a:ext cx="66040" cy="170815"/>
          </a:xfrm>
          <a:custGeom>
            <a:avLst/>
            <a:gdLst/>
            <a:ahLst/>
            <a:cxnLst/>
            <a:rect l="l" t="t" r="r" b="b"/>
            <a:pathLst>
              <a:path w="66040" h="170815">
                <a:moveTo>
                  <a:pt x="65786" y="0"/>
                </a:moveTo>
                <a:lnTo>
                  <a:pt x="0" y="170687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603230" y="628650"/>
            <a:ext cx="71755" cy="168275"/>
          </a:xfrm>
          <a:custGeom>
            <a:avLst/>
            <a:gdLst/>
            <a:ahLst/>
            <a:cxnLst/>
            <a:rect l="l" t="t" r="r" b="b"/>
            <a:pathLst>
              <a:path w="71754" h="168275">
                <a:moveTo>
                  <a:pt x="71627" y="0"/>
                </a:moveTo>
                <a:lnTo>
                  <a:pt x="0" y="168275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723880" y="699008"/>
            <a:ext cx="77470" cy="165735"/>
          </a:xfrm>
          <a:custGeom>
            <a:avLst/>
            <a:gdLst/>
            <a:ahLst/>
            <a:cxnLst/>
            <a:rect l="l" t="t" r="r" b="b"/>
            <a:pathLst>
              <a:path w="77470" h="165734">
                <a:moveTo>
                  <a:pt x="77470" y="0"/>
                </a:moveTo>
                <a:lnTo>
                  <a:pt x="0" y="165734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847705" y="765809"/>
            <a:ext cx="86360" cy="161925"/>
          </a:xfrm>
          <a:custGeom>
            <a:avLst/>
            <a:gdLst/>
            <a:ahLst/>
            <a:cxnLst/>
            <a:rect l="l" t="t" r="r" b="b"/>
            <a:pathLst>
              <a:path w="86359" h="161925">
                <a:moveTo>
                  <a:pt x="85978" y="0"/>
                </a:moveTo>
                <a:lnTo>
                  <a:pt x="0" y="161416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966068" y="831977"/>
            <a:ext cx="92075" cy="158750"/>
          </a:xfrm>
          <a:custGeom>
            <a:avLst/>
            <a:gdLst/>
            <a:ahLst/>
            <a:cxnLst/>
            <a:rect l="l" t="t" r="r" b="b"/>
            <a:pathLst>
              <a:path w="92075" h="158750">
                <a:moveTo>
                  <a:pt x="91694" y="0"/>
                </a:moveTo>
                <a:lnTo>
                  <a:pt x="0" y="158369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082146" y="909574"/>
            <a:ext cx="97155" cy="155575"/>
          </a:xfrm>
          <a:custGeom>
            <a:avLst/>
            <a:gdLst/>
            <a:ahLst/>
            <a:cxnLst/>
            <a:rect l="l" t="t" r="r" b="b"/>
            <a:pathLst>
              <a:path w="97154" h="155575">
                <a:moveTo>
                  <a:pt x="97154" y="0"/>
                </a:moveTo>
                <a:lnTo>
                  <a:pt x="0" y="155066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200383" y="983741"/>
            <a:ext cx="102870" cy="151765"/>
          </a:xfrm>
          <a:custGeom>
            <a:avLst/>
            <a:gdLst/>
            <a:ahLst/>
            <a:cxnLst/>
            <a:rect l="l" t="t" r="r" b="b"/>
            <a:pathLst>
              <a:path w="102870" h="151765">
                <a:moveTo>
                  <a:pt x="102362" y="0"/>
                </a:moveTo>
                <a:lnTo>
                  <a:pt x="0" y="151511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313414" y="1066546"/>
            <a:ext cx="110489" cy="146050"/>
          </a:xfrm>
          <a:custGeom>
            <a:avLst/>
            <a:gdLst/>
            <a:ahLst/>
            <a:cxnLst/>
            <a:rect l="l" t="t" r="r" b="b"/>
            <a:pathLst>
              <a:path w="110490" h="146050">
                <a:moveTo>
                  <a:pt x="110235" y="0"/>
                </a:moveTo>
                <a:lnTo>
                  <a:pt x="0" y="145923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418061" y="1152016"/>
            <a:ext cx="115570" cy="142240"/>
          </a:xfrm>
          <a:custGeom>
            <a:avLst/>
            <a:gdLst/>
            <a:ahLst/>
            <a:cxnLst/>
            <a:rect l="l" t="t" r="r" b="b"/>
            <a:pathLst>
              <a:path w="115570" h="142240">
                <a:moveTo>
                  <a:pt x="115316" y="0"/>
                </a:moveTo>
                <a:lnTo>
                  <a:pt x="0" y="141986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524868" y="1244219"/>
            <a:ext cx="120650" cy="138430"/>
          </a:xfrm>
          <a:custGeom>
            <a:avLst/>
            <a:gdLst/>
            <a:ahLst/>
            <a:cxnLst/>
            <a:rect l="l" t="t" r="r" b="b"/>
            <a:pathLst>
              <a:path w="120650" h="138430">
                <a:moveTo>
                  <a:pt x="120269" y="0"/>
                </a:moveTo>
                <a:lnTo>
                  <a:pt x="0" y="137921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624564" y="1346453"/>
            <a:ext cx="125095" cy="133985"/>
          </a:xfrm>
          <a:custGeom>
            <a:avLst/>
            <a:gdLst/>
            <a:ahLst/>
            <a:cxnLst/>
            <a:rect l="l" t="t" r="r" b="b"/>
            <a:pathLst>
              <a:path w="125095" h="133984">
                <a:moveTo>
                  <a:pt x="124967" y="0"/>
                </a:moveTo>
                <a:lnTo>
                  <a:pt x="0" y="133604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723496" y="1445641"/>
            <a:ext cx="132080" cy="127000"/>
          </a:xfrm>
          <a:custGeom>
            <a:avLst/>
            <a:gdLst/>
            <a:ahLst/>
            <a:cxnLst/>
            <a:rect l="l" t="t" r="r" b="b"/>
            <a:pathLst>
              <a:path w="132079" h="127000">
                <a:moveTo>
                  <a:pt x="131699" y="0"/>
                </a:moveTo>
                <a:lnTo>
                  <a:pt x="0" y="126873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814556" y="1548257"/>
            <a:ext cx="136525" cy="122555"/>
          </a:xfrm>
          <a:custGeom>
            <a:avLst/>
            <a:gdLst/>
            <a:ahLst/>
            <a:cxnLst/>
            <a:rect l="l" t="t" r="r" b="b"/>
            <a:pathLst>
              <a:path w="136525" h="122555">
                <a:moveTo>
                  <a:pt x="136017" y="0"/>
                </a:moveTo>
                <a:lnTo>
                  <a:pt x="0" y="122173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900789" y="1660144"/>
            <a:ext cx="140335" cy="117475"/>
          </a:xfrm>
          <a:custGeom>
            <a:avLst/>
            <a:gdLst/>
            <a:ahLst/>
            <a:cxnLst/>
            <a:rect l="l" t="t" r="r" b="b"/>
            <a:pathLst>
              <a:path w="140334" h="117475">
                <a:moveTo>
                  <a:pt x="140334" y="0"/>
                </a:moveTo>
                <a:lnTo>
                  <a:pt x="0" y="117475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991593" y="1771269"/>
            <a:ext cx="144780" cy="112395"/>
          </a:xfrm>
          <a:custGeom>
            <a:avLst/>
            <a:gdLst/>
            <a:ahLst/>
            <a:cxnLst/>
            <a:rect l="l" t="t" r="r" b="b"/>
            <a:pathLst>
              <a:path w="144779" h="112394">
                <a:moveTo>
                  <a:pt x="144272" y="0"/>
                </a:moveTo>
                <a:lnTo>
                  <a:pt x="0" y="112394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082526" y="1924823"/>
            <a:ext cx="109855" cy="77470"/>
          </a:xfrm>
          <a:custGeom>
            <a:avLst/>
            <a:gdLst/>
            <a:ahLst/>
            <a:cxnLst/>
            <a:rect l="l" t="t" r="r" b="b"/>
            <a:pathLst>
              <a:path w="109854" h="77469">
                <a:moveTo>
                  <a:pt x="109474" y="0"/>
                </a:moveTo>
                <a:lnTo>
                  <a:pt x="0" y="77331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158726" y="2094220"/>
            <a:ext cx="33655" cy="18415"/>
          </a:xfrm>
          <a:custGeom>
            <a:avLst/>
            <a:gdLst/>
            <a:ahLst/>
            <a:cxnLst/>
            <a:rect l="l" t="t" r="r" b="b"/>
            <a:pathLst>
              <a:path w="33654" h="18414">
                <a:moveTo>
                  <a:pt x="33274" y="0"/>
                </a:moveTo>
                <a:lnTo>
                  <a:pt x="0" y="17916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26601" y="334263"/>
            <a:ext cx="6350" cy="182880"/>
          </a:xfrm>
          <a:custGeom>
            <a:avLst/>
            <a:gdLst/>
            <a:ahLst/>
            <a:cxnLst/>
            <a:rect l="l" t="t" r="r" b="b"/>
            <a:pathLst>
              <a:path w="6350" h="182879">
                <a:moveTo>
                  <a:pt x="0" y="0"/>
                </a:moveTo>
                <a:lnTo>
                  <a:pt x="6223" y="182879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982964" y="336804"/>
            <a:ext cx="12700" cy="182880"/>
          </a:xfrm>
          <a:custGeom>
            <a:avLst/>
            <a:gdLst/>
            <a:ahLst/>
            <a:cxnLst/>
            <a:rect l="l" t="t" r="r" b="b"/>
            <a:pathLst>
              <a:path w="12700" h="182879">
                <a:moveTo>
                  <a:pt x="6286" y="-4767"/>
                </a:moveTo>
                <a:lnTo>
                  <a:pt x="6286" y="187266"/>
                </a:lnTo>
              </a:path>
            </a:pathLst>
          </a:custGeom>
          <a:ln w="221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837041" y="351663"/>
            <a:ext cx="19050" cy="182245"/>
          </a:xfrm>
          <a:custGeom>
            <a:avLst/>
            <a:gdLst/>
            <a:ahLst/>
            <a:cxnLst/>
            <a:rect l="l" t="t" r="r" b="b"/>
            <a:pathLst>
              <a:path w="19050" h="182245">
                <a:moveTo>
                  <a:pt x="9461" y="-4767"/>
                </a:moveTo>
                <a:lnTo>
                  <a:pt x="9461" y="186631"/>
                </a:lnTo>
              </a:path>
            </a:pathLst>
          </a:custGeom>
          <a:ln w="284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95943" y="366522"/>
            <a:ext cx="25400" cy="181610"/>
          </a:xfrm>
          <a:custGeom>
            <a:avLst/>
            <a:gdLst/>
            <a:ahLst/>
            <a:cxnLst/>
            <a:rect l="l" t="t" r="r" b="b"/>
            <a:pathLst>
              <a:path w="25400" h="181609">
                <a:moveTo>
                  <a:pt x="0" y="0"/>
                </a:moveTo>
                <a:lnTo>
                  <a:pt x="25273" y="181228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552306" y="389509"/>
            <a:ext cx="34925" cy="179705"/>
          </a:xfrm>
          <a:custGeom>
            <a:avLst/>
            <a:gdLst/>
            <a:ahLst/>
            <a:cxnLst/>
            <a:rect l="l" t="t" r="r" b="b"/>
            <a:pathLst>
              <a:path w="34925" h="179704">
                <a:moveTo>
                  <a:pt x="0" y="0"/>
                </a:moveTo>
                <a:lnTo>
                  <a:pt x="34798" y="179577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410320" y="412369"/>
            <a:ext cx="41275" cy="178435"/>
          </a:xfrm>
          <a:custGeom>
            <a:avLst/>
            <a:gdLst/>
            <a:ahLst/>
            <a:cxnLst/>
            <a:rect l="l" t="t" r="r" b="b"/>
            <a:pathLst>
              <a:path w="41275" h="178434">
                <a:moveTo>
                  <a:pt x="0" y="0"/>
                </a:moveTo>
                <a:lnTo>
                  <a:pt x="41021" y="178307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273033" y="449326"/>
            <a:ext cx="47625" cy="177165"/>
          </a:xfrm>
          <a:custGeom>
            <a:avLst/>
            <a:gdLst/>
            <a:ahLst/>
            <a:cxnLst/>
            <a:rect l="l" t="t" r="r" b="b"/>
            <a:pathLst>
              <a:path w="47625" h="177165">
                <a:moveTo>
                  <a:pt x="0" y="0"/>
                </a:moveTo>
                <a:lnTo>
                  <a:pt x="47244" y="176657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135873" y="486283"/>
            <a:ext cx="53340" cy="175260"/>
          </a:xfrm>
          <a:custGeom>
            <a:avLst/>
            <a:gdLst/>
            <a:ahLst/>
            <a:cxnLst/>
            <a:rect l="l" t="t" r="r" b="b"/>
            <a:pathLst>
              <a:path w="53340" h="175259">
                <a:moveTo>
                  <a:pt x="0" y="0"/>
                </a:moveTo>
                <a:lnTo>
                  <a:pt x="53340" y="175005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998206" y="537337"/>
            <a:ext cx="62865" cy="172085"/>
          </a:xfrm>
          <a:custGeom>
            <a:avLst/>
            <a:gdLst/>
            <a:ahLst/>
            <a:cxnLst/>
            <a:rect l="l" t="t" r="r" b="b"/>
            <a:pathLst>
              <a:path w="62865" h="172084">
                <a:moveTo>
                  <a:pt x="0" y="0"/>
                </a:moveTo>
                <a:lnTo>
                  <a:pt x="62357" y="171958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862061" y="587883"/>
            <a:ext cx="68580" cy="170180"/>
          </a:xfrm>
          <a:custGeom>
            <a:avLst/>
            <a:gdLst/>
            <a:ahLst/>
            <a:cxnLst/>
            <a:rect l="l" t="t" r="r" b="b"/>
            <a:pathLst>
              <a:path w="68579" h="170179">
                <a:moveTo>
                  <a:pt x="0" y="0"/>
                </a:moveTo>
                <a:lnTo>
                  <a:pt x="68326" y="169671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726044" y="638683"/>
            <a:ext cx="74295" cy="167640"/>
          </a:xfrm>
          <a:custGeom>
            <a:avLst/>
            <a:gdLst/>
            <a:ahLst/>
            <a:cxnLst/>
            <a:rect l="l" t="t" r="r" b="b"/>
            <a:pathLst>
              <a:path w="74295" h="167640">
                <a:moveTo>
                  <a:pt x="0" y="0"/>
                </a:moveTo>
                <a:lnTo>
                  <a:pt x="74168" y="167131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598282" y="699008"/>
            <a:ext cx="80010" cy="164465"/>
          </a:xfrm>
          <a:custGeom>
            <a:avLst/>
            <a:gdLst/>
            <a:ahLst/>
            <a:cxnLst/>
            <a:rect l="l" t="t" r="r" b="b"/>
            <a:pathLst>
              <a:path w="80009" h="164465">
                <a:moveTo>
                  <a:pt x="0" y="0"/>
                </a:moveTo>
                <a:lnTo>
                  <a:pt x="80010" y="164464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469378" y="762634"/>
            <a:ext cx="88900" cy="160020"/>
          </a:xfrm>
          <a:custGeom>
            <a:avLst/>
            <a:gdLst/>
            <a:ahLst/>
            <a:cxnLst/>
            <a:rect l="l" t="t" r="r" b="b"/>
            <a:pathLst>
              <a:path w="88900" h="160019">
                <a:moveTo>
                  <a:pt x="0" y="0"/>
                </a:moveTo>
                <a:lnTo>
                  <a:pt x="88392" y="160019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42631" y="832738"/>
            <a:ext cx="93980" cy="157480"/>
          </a:xfrm>
          <a:custGeom>
            <a:avLst/>
            <a:gdLst/>
            <a:ahLst/>
            <a:cxnLst/>
            <a:rect l="l" t="t" r="r" b="b"/>
            <a:pathLst>
              <a:path w="93979" h="157480">
                <a:moveTo>
                  <a:pt x="0" y="0"/>
                </a:moveTo>
                <a:lnTo>
                  <a:pt x="93979" y="156972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20457" y="907796"/>
            <a:ext cx="99695" cy="153670"/>
          </a:xfrm>
          <a:custGeom>
            <a:avLst/>
            <a:gdLst/>
            <a:ahLst/>
            <a:cxnLst/>
            <a:rect l="l" t="t" r="r" b="b"/>
            <a:pathLst>
              <a:path w="99695" h="153669">
                <a:moveTo>
                  <a:pt x="0" y="0"/>
                </a:moveTo>
                <a:lnTo>
                  <a:pt x="99441" y="153542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01331" y="993013"/>
            <a:ext cx="104775" cy="150495"/>
          </a:xfrm>
          <a:custGeom>
            <a:avLst/>
            <a:gdLst/>
            <a:ahLst/>
            <a:cxnLst/>
            <a:rect l="l" t="t" r="r" b="b"/>
            <a:pathLst>
              <a:path w="104775" h="150494">
                <a:moveTo>
                  <a:pt x="0" y="0"/>
                </a:moveTo>
                <a:lnTo>
                  <a:pt x="104775" y="149987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987158" y="1079372"/>
            <a:ext cx="113030" cy="144780"/>
          </a:xfrm>
          <a:custGeom>
            <a:avLst/>
            <a:gdLst/>
            <a:ahLst/>
            <a:cxnLst/>
            <a:rect l="l" t="t" r="r" b="b"/>
            <a:pathLst>
              <a:path w="113029" h="144780">
                <a:moveTo>
                  <a:pt x="0" y="0"/>
                </a:moveTo>
                <a:lnTo>
                  <a:pt x="112522" y="144272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874382" y="1164844"/>
            <a:ext cx="117475" cy="140335"/>
          </a:xfrm>
          <a:custGeom>
            <a:avLst/>
            <a:gdLst/>
            <a:ahLst/>
            <a:cxnLst/>
            <a:rect l="l" t="t" r="r" b="b"/>
            <a:pathLst>
              <a:path w="117475" h="140334">
                <a:moveTo>
                  <a:pt x="0" y="0"/>
                </a:moveTo>
                <a:lnTo>
                  <a:pt x="117348" y="140207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759702" y="1259332"/>
            <a:ext cx="122555" cy="136525"/>
          </a:xfrm>
          <a:custGeom>
            <a:avLst/>
            <a:gdLst/>
            <a:ahLst/>
            <a:cxnLst/>
            <a:rect l="l" t="t" r="r" b="b"/>
            <a:pathLst>
              <a:path w="122554" h="136525">
                <a:moveTo>
                  <a:pt x="0" y="0"/>
                </a:moveTo>
                <a:lnTo>
                  <a:pt x="122174" y="136016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59626" y="1358264"/>
            <a:ext cx="127000" cy="132080"/>
          </a:xfrm>
          <a:custGeom>
            <a:avLst/>
            <a:gdLst/>
            <a:ahLst/>
            <a:cxnLst/>
            <a:rect l="l" t="t" r="r" b="b"/>
            <a:pathLst>
              <a:path w="127000" h="132080">
                <a:moveTo>
                  <a:pt x="0" y="0"/>
                </a:moveTo>
                <a:lnTo>
                  <a:pt x="126873" y="131825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52310" y="1458467"/>
            <a:ext cx="133985" cy="125095"/>
          </a:xfrm>
          <a:custGeom>
            <a:avLst/>
            <a:gdLst/>
            <a:ahLst/>
            <a:cxnLst/>
            <a:rect l="l" t="t" r="r" b="b"/>
            <a:pathLst>
              <a:path w="133984" h="125094">
                <a:moveTo>
                  <a:pt x="0" y="0"/>
                </a:moveTo>
                <a:lnTo>
                  <a:pt x="133731" y="124841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452742" y="1558671"/>
            <a:ext cx="138430" cy="120650"/>
          </a:xfrm>
          <a:custGeom>
            <a:avLst/>
            <a:gdLst/>
            <a:ahLst/>
            <a:cxnLst/>
            <a:rect l="l" t="t" r="r" b="b"/>
            <a:pathLst>
              <a:path w="138429" h="120650">
                <a:moveTo>
                  <a:pt x="0" y="0"/>
                </a:moveTo>
                <a:lnTo>
                  <a:pt x="137922" y="120141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360286" y="1675383"/>
            <a:ext cx="142240" cy="115570"/>
          </a:xfrm>
          <a:custGeom>
            <a:avLst/>
            <a:gdLst/>
            <a:ahLst/>
            <a:cxnLst/>
            <a:rect l="l" t="t" r="r" b="b"/>
            <a:pathLst>
              <a:path w="142240" h="115569">
                <a:moveTo>
                  <a:pt x="0" y="0"/>
                </a:moveTo>
                <a:lnTo>
                  <a:pt x="141986" y="115315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269228" y="1786763"/>
            <a:ext cx="146050" cy="110489"/>
          </a:xfrm>
          <a:custGeom>
            <a:avLst/>
            <a:gdLst/>
            <a:ahLst/>
            <a:cxnLst/>
            <a:rect l="l" t="t" r="r" b="b"/>
            <a:pathLst>
              <a:path w="146050" h="110489">
                <a:moveTo>
                  <a:pt x="0" y="0"/>
                </a:moveTo>
                <a:lnTo>
                  <a:pt x="145923" y="110236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87694" y="1900427"/>
            <a:ext cx="151765" cy="102870"/>
          </a:xfrm>
          <a:custGeom>
            <a:avLst/>
            <a:gdLst/>
            <a:ahLst/>
            <a:cxnLst/>
            <a:rect l="l" t="t" r="r" b="b"/>
            <a:pathLst>
              <a:path w="151764" h="102869">
                <a:moveTo>
                  <a:pt x="0" y="0"/>
                </a:moveTo>
                <a:lnTo>
                  <a:pt x="151510" y="102362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08319" y="2022475"/>
            <a:ext cx="155575" cy="97155"/>
          </a:xfrm>
          <a:custGeom>
            <a:avLst/>
            <a:gdLst/>
            <a:ahLst/>
            <a:cxnLst/>
            <a:rect l="l" t="t" r="r" b="b"/>
            <a:pathLst>
              <a:path w="155575" h="97155">
                <a:moveTo>
                  <a:pt x="0" y="0"/>
                </a:moveTo>
                <a:lnTo>
                  <a:pt x="155066" y="97154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029071" y="2144648"/>
            <a:ext cx="158750" cy="92075"/>
          </a:xfrm>
          <a:custGeom>
            <a:avLst/>
            <a:gdLst/>
            <a:ahLst/>
            <a:cxnLst/>
            <a:rect l="l" t="t" r="r" b="b"/>
            <a:pathLst>
              <a:path w="158750" h="92075">
                <a:moveTo>
                  <a:pt x="0" y="0"/>
                </a:moveTo>
                <a:lnTo>
                  <a:pt x="158368" y="91693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964173" y="2271014"/>
            <a:ext cx="161925" cy="86360"/>
          </a:xfrm>
          <a:custGeom>
            <a:avLst/>
            <a:gdLst/>
            <a:ahLst/>
            <a:cxnLst/>
            <a:rect l="l" t="t" r="r" b="b"/>
            <a:pathLst>
              <a:path w="161925" h="86360">
                <a:moveTo>
                  <a:pt x="0" y="0"/>
                </a:moveTo>
                <a:lnTo>
                  <a:pt x="161416" y="85978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897753" y="2396998"/>
            <a:ext cx="165735" cy="77470"/>
          </a:xfrm>
          <a:custGeom>
            <a:avLst/>
            <a:gdLst/>
            <a:ahLst/>
            <a:cxnLst/>
            <a:rect l="l" t="t" r="r" b="b"/>
            <a:pathLst>
              <a:path w="165735" h="77469">
                <a:moveTo>
                  <a:pt x="0" y="0"/>
                </a:moveTo>
                <a:lnTo>
                  <a:pt x="165735" y="77469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829934" y="2526283"/>
            <a:ext cx="168910" cy="71755"/>
          </a:xfrm>
          <a:custGeom>
            <a:avLst/>
            <a:gdLst/>
            <a:ahLst/>
            <a:cxnLst/>
            <a:rect l="l" t="t" r="r" b="b"/>
            <a:pathLst>
              <a:path w="168910" h="71755">
                <a:moveTo>
                  <a:pt x="0" y="0"/>
                </a:moveTo>
                <a:lnTo>
                  <a:pt x="168401" y="71627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775197" y="2659507"/>
            <a:ext cx="170815" cy="66040"/>
          </a:xfrm>
          <a:custGeom>
            <a:avLst/>
            <a:gdLst/>
            <a:ahLst/>
            <a:cxnLst/>
            <a:rect l="l" t="t" r="r" b="b"/>
            <a:pathLst>
              <a:path w="170814" h="66039">
                <a:moveTo>
                  <a:pt x="0" y="0"/>
                </a:moveTo>
                <a:lnTo>
                  <a:pt x="170687" y="65785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723382" y="2795651"/>
            <a:ext cx="173355" cy="59690"/>
          </a:xfrm>
          <a:custGeom>
            <a:avLst/>
            <a:gdLst/>
            <a:ahLst/>
            <a:cxnLst/>
            <a:rect l="l" t="t" r="r" b="b"/>
            <a:pathLst>
              <a:path w="173354" h="59689">
                <a:moveTo>
                  <a:pt x="0" y="0"/>
                </a:moveTo>
                <a:lnTo>
                  <a:pt x="172973" y="59689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687059" y="2932938"/>
            <a:ext cx="175895" cy="50800"/>
          </a:xfrm>
          <a:custGeom>
            <a:avLst/>
            <a:gdLst/>
            <a:ahLst/>
            <a:cxnLst/>
            <a:rect l="l" t="t" r="r" b="b"/>
            <a:pathLst>
              <a:path w="175895" h="50800">
                <a:moveTo>
                  <a:pt x="0" y="0"/>
                </a:moveTo>
                <a:lnTo>
                  <a:pt x="175767" y="50673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648959" y="3071241"/>
            <a:ext cx="177800" cy="44450"/>
          </a:xfrm>
          <a:custGeom>
            <a:avLst/>
            <a:gdLst/>
            <a:ahLst/>
            <a:cxnLst/>
            <a:rect l="l" t="t" r="r" b="b"/>
            <a:pathLst>
              <a:path w="177800" h="44450">
                <a:moveTo>
                  <a:pt x="0" y="0"/>
                </a:moveTo>
                <a:lnTo>
                  <a:pt x="177418" y="44450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12384" y="3211195"/>
            <a:ext cx="179070" cy="38735"/>
          </a:xfrm>
          <a:custGeom>
            <a:avLst/>
            <a:gdLst/>
            <a:ahLst/>
            <a:cxnLst/>
            <a:rect l="l" t="t" r="r" b="b"/>
            <a:pathLst>
              <a:path w="179070" h="38735">
                <a:moveTo>
                  <a:pt x="0" y="0"/>
                </a:moveTo>
                <a:lnTo>
                  <a:pt x="178815" y="38226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577585" y="3350895"/>
            <a:ext cx="180340" cy="32384"/>
          </a:xfrm>
          <a:custGeom>
            <a:avLst/>
            <a:gdLst/>
            <a:ahLst/>
            <a:cxnLst/>
            <a:rect l="l" t="t" r="r" b="b"/>
            <a:pathLst>
              <a:path w="180339" h="32385">
                <a:moveTo>
                  <a:pt x="0" y="0"/>
                </a:moveTo>
                <a:lnTo>
                  <a:pt x="180086" y="32003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555360" y="3494404"/>
            <a:ext cx="181610" cy="22860"/>
          </a:xfrm>
          <a:custGeom>
            <a:avLst/>
            <a:gdLst/>
            <a:ahLst/>
            <a:cxnLst/>
            <a:rect l="l" t="t" r="r" b="b"/>
            <a:pathLst>
              <a:path w="181610" h="22860">
                <a:moveTo>
                  <a:pt x="0" y="0"/>
                </a:moveTo>
                <a:lnTo>
                  <a:pt x="181610" y="22479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537072" y="3638041"/>
            <a:ext cx="182245" cy="16510"/>
          </a:xfrm>
          <a:custGeom>
            <a:avLst/>
            <a:gdLst/>
            <a:ahLst/>
            <a:cxnLst/>
            <a:rect l="l" t="t" r="r" b="b"/>
            <a:pathLst>
              <a:path w="182245" h="16510">
                <a:moveTo>
                  <a:pt x="-4767" y="8064"/>
                </a:moveTo>
                <a:lnTo>
                  <a:pt x="187012" y="8064"/>
                </a:lnTo>
              </a:path>
            </a:pathLst>
          </a:custGeom>
          <a:ln w="2566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526785" y="3778377"/>
            <a:ext cx="182880" cy="10160"/>
          </a:xfrm>
          <a:custGeom>
            <a:avLst/>
            <a:gdLst/>
            <a:ahLst/>
            <a:cxnLst/>
            <a:rect l="l" t="t" r="r" b="b"/>
            <a:pathLst>
              <a:path w="182879" h="10160">
                <a:moveTo>
                  <a:pt x="-4767" y="4889"/>
                </a:moveTo>
                <a:lnTo>
                  <a:pt x="187393" y="4889"/>
                </a:lnTo>
              </a:path>
            </a:pathLst>
          </a:custGeom>
          <a:ln w="1931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529326" y="3929126"/>
            <a:ext cx="182880" cy="3810"/>
          </a:xfrm>
          <a:custGeom>
            <a:avLst/>
            <a:gdLst/>
            <a:ahLst/>
            <a:cxnLst/>
            <a:rect l="l" t="t" r="r" b="b"/>
            <a:pathLst>
              <a:path w="182879" h="3810">
                <a:moveTo>
                  <a:pt x="0" y="0"/>
                </a:moveTo>
                <a:lnTo>
                  <a:pt x="182879" y="3301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518784" y="4064127"/>
            <a:ext cx="182880" cy="6350"/>
          </a:xfrm>
          <a:custGeom>
            <a:avLst/>
            <a:gdLst/>
            <a:ahLst/>
            <a:cxnLst/>
            <a:rect l="l" t="t" r="r" b="b"/>
            <a:pathLst>
              <a:path w="182879" h="6350">
                <a:moveTo>
                  <a:pt x="0" y="6096"/>
                </a:moveTo>
                <a:lnTo>
                  <a:pt x="182879" y="0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516245" y="4201286"/>
            <a:ext cx="182880" cy="12700"/>
          </a:xfrm>
          <a:custGeom>
            <a:avLst/>
            <a:gdLst/>
            <a:ahLst/>
            <a:cxnLst/>
            <a:rect l="l" t="t" r="r" b="b"/>
            <a:pathLst>
              <a:path w="182879" h="12700">
                <a:moveTo>
                  <a:pt x="-4767" y="6286"/>
                </a:moveTo>
                <a:lnTo>
                  <a:pt x="187266" y="6286"/>
                </a:lnTo>
              </a:path>
            </a:pathLst>
          </a:custGeom>
          <a:ln w="221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534914" y="4336160"/>
            <a:ext cx="182245" cy="19050"/>
          </a:xfrm>
          <a:custGeom>
            <a:avLst/>
            <a:gdLst/>
            <a:ahLst/>
            <a:cxnLst/>
            <a:rect l="l" t="t" r="r" b="b"/>
            <a:pathLst>
              <a:path w="182245" h="19050">
                <a:moveTo>
                  <a:pt x="-4767" y="9461"/>
                </a:moveTo>
                <a:lnTo>
                  <a:pt x="186758" y="9461"/>
                </a:lnTo>
              </a:path>
            </a:pathLst>
          </a:custGeom>
          <a:ln w="284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553709" y="4471161"/>
            <a:ext cx="181610" cy="25400"/>
          </a:xfrm>
          <a:custGeom>
            <a:avLst/>
            <a:gdLst/>
            <a:ahLst/>
            <a:cxnLst/>
            <a:rect l="l" t="t" r="r" b="b"/>
            <a:pathLst>
              <a:path w="181610" h="25400">
                <a:moveTo>
                  <a:pt x="0" y="25273"/>
                </a:moveTo>
                <a:lnTo>
                  <a:pt x="181228" y="0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566664" y="4610480"/>
            <a:ext cx="179705" cy="34925"/>
          </a:xfrm>
          <a:custGeom>
            <a:avLst/>
            <a:gdLst/>
            <a:ahLst/>
            <a:cxnLst/>
            <a:rect l="l" t="t" r="r" b="b"/>
            <a:pathLst>
              <a:path w="179704" h="34925">
                <a:moveTo>
                  <a:pt x="0" y="34671"/>
                </a:moveTo>
                <a:lnTo>
                  <a:pt x="179705" y="0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597016" y="4742307"/>
            <a:ext cx="178435" cy="41275"/>
          </a:xfrm>
          <a:custGeom>
            <a:avLst/>
            <a:gdLst/>
            <a:ahLst/>
            <a:cxnLst/>
            <a:rect l="l" t="t" r="r" b="b"/>
            <a:pathLst>
              <a:path w="178435" h="41275">
                <a:moveTo>
                  <a:pt x="0" y="41021"/>
                </a:moveTo>
                <a:lnTo>
                  <a:pt x="178308" y="0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627370" y="4876546"/>
            <a:ext cx="177165" cy="47625"/>
          </a:xfrm>
          <a:custGeom>
            <a:avLst/>
            <a:gdLst/>
            <a:ahLst/>
            <a:cxnLst/>
            <a:rect l="l" t="t" r="r" b="b"/>
            <a:pathLst>
              <a:path w="177164" h="47625">
                <a:moveTo>
                  <a:pt x="0" y="47243"/>
                </a:moveTo>
                <a:lnTo>
                  <a:pt x="176783" y="0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662676" y="5013325"/>
            <a:ext cx="175260" cy="53340"/>
          </a:xfrm>
          <a:custGeom>
            <a:avLst/>
            <a:gdLst/>
            <a:ahLst/>
            <a:cxnLst/>
            <a:rect l="l" t="t" r="r" b="b"/>
            <a:pathLst>
              <a:path w="175260" h="53339">
                <a:moveTo>
                  <a:pt x="0" y="53212"/>
                </a:moveTo>
                <a:lnTo>
                  <a:pt x="175006" y="0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707760" y="5137911"/>
            <a:ext cx="172085" cy="62865"/>
          </a:xfrm>
          <a:custGeom>
            <a:avLst/>
            <a:gdLst/>
            <a:ahLst/>
            <a:cxnLst/>
            <a:rect l="l" t="t" r="r" b="b"/>
            <a:pathLst>
              <a:path w="172085" h="62864">
                <a:moveTo>
                  <a:pt x="0" y="62356"/>
                </a:moveTo>
                <a:lnTo>
                  <a:pt x="171958" y="0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764276" y="5268467"/>
            <a:ext cx="170180" cy="68580"/>
          </a:xfrm>
          <a:custGeom>
            <a:avLst/>
            <a:gdLst/>
            <a:ahLst/>
            <a:cxnLst/>
            <a:rect l="l" t="t" r="r" b="b"/>
            <a:pathLst>
              <a:path w="170179" h="68579">
                <a:moveTo>
                  <a:pt x="0" y="68325"/>
                </a:moveTo>
                <a:lnTo>
                  <a:pt x="169672" y="0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818504" y="5396738"/>
            <a:ext cx="167640" cy="74295"/>
          </a:xfrm>
          <a:custGeom>
            <a:avLst/>
            <a:gdLst/>
            <a:ahLst/>
            <a:cxnLst/>
            <a:rect l="l" t="t" r="r" b="b"/>
            <a:pathLst>
              <a:path w="167639" h="74295">
                <a:moveTo>
                  <a:pt x="0" y="74295"/>
                </a:moveTo>
                <a:lnTo>
                  <a:pt x="167132" y="0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875273" y="5525134"/>
            <a:ext cx="164465" cy="80010"/>
          </a:xfrm>
          <a:custGeom>
            <a:avLst/>
            <a:gdLst/>
            <a:ahLst/>
            <a:cxnLst/>
            <a:rect l="l" t="t" r="r" b="b"/>
            <a:pathLst>
              <a:path w="164464" h="80010">
                <a:moveTo>
                  <a:pt x="0" y="79997"/>
                </a:moveTo>
                <a:lnTo>
                  <a:pt x="164464" y="0"/>
                </a:lnTo>
              </a:path>
            </a:pathLst>
          </a:custGeom>
          <a:ln w="95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53300" y="2543175"/>
            <a:ext cx="3686175" cy="2981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7700" y="647700"/>
            <a:ext cx="10896600" cy="556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7700" y="647700"/>
            <a:ext cx="10896600" cy="556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90800" y="800100"/>
            <a:ext cx="7000875" cy="5248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875" y="0"/>
            <a:ext cx="4572000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14900" y="0"/>
            <a:ext cx="4572000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2900" y="3514724"/>
            <a:ext cx="4572000" cy="3343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29250" y="3495674"/>
            <a:ext cx="4619625" cy="3362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3500" y="1028712"/>
            <a:ext cx="7048500" cy="58292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34076" y="1319275"/>
            <a:ext cx="6758305" cy="5539105"/>
          </a:xfrm>
          <a:custGeom>
            <a:avLst/>
            <a:gdLst/>
            <a:ahLst/>
            <a:cxnLst/>
            <a:rect l="l" t="t" r="r" b="b"/>
            <a:pathLst>
              <a:path w="6758305" h="5539105">
                <a:moveTo>
                  <a:pt x="4278630" y="0"/>
                </a:moveTo>
                <a:lnTo>
                  <a:pt x="4230136" y="269"/>
                </a:lnTo>
                <a:lnTo>
                  <a:pt x="4181772" y="1074"/>
                </a:lnTo>
                <a:lnTo>
                  <a:pt x="4133539" y="2413"/>
                </a:lnTo>
                <a:lnTo>
                  <a:pt x="4085441" y="4283"/>
                </a:lnTo>
                <a:lnTo>
                  <a:pt x="4037480" y="6681"/>
                </a:lnTo>
                <a:lnTo>
                  <a:pt x="3989659" y="9604"/>
                </a:lnTo>
                <a:lnTo>
                  <a:pt x="3941981" y="13049"/>
                </a:lnTo>
                <a:lnTo>
                  <a:pt x="3894449" y="17014"/>
                </a:lnTo>
                <a:lnTo>
                  <a:pt x="3847066" y="21495"/>
                </a:lnTo>
                <a:lnTo>
                  <a:pt x="3799834" y="26491"/>
                </a:lnTo>
                <a:lnTo>
                  <a:pt x="3752756" y="31997"/>
                </a:lnTo>
                <a:lnTo>
                  <a:pt x="3705835" y="38011"/>
                </a:lnTo>
                <a:lnTo>
                  <a:pt x="3659075" y="44530"/>
                </a:lnTo>
                <a:lnTo>
                  <a:pt x="3612477" y="51552"/>
                </a:lnTo>
                <a:lnTo>
                  <a:pt x="3566044" y="59074"/>
                </a:lnTo>
                <a:lnTo>
                  <a:pt x="3519780" y="67092"/>
                </a:lnTo>
                <a:lnTo>
                  <a:pt x="3473688" y="75604"/>
                </a:lnTo>
                <a:lnTo>
                  <a:pt x="3427769" y="84608"/>
                </a:lnTo>
                <a:lnTo>
                  <a:pt x="3382028" y="94099"/>
                </a:lnTo>
                <a:lnTo>
                  <a:pt x="3336466" y="104077"/>
                </a:lnTo>
                <a:lnTo>
                  <a:pt x="3291086" y="114536"/>
                </a:lnTo>
                <a:lnTo>
                  <a:pt x="3245892" y="125476"/>
                </a:lnTo>
                <a:lnTo>
                  <a:pt x="3200887" y="136893"/>
                </a:lnTo>
                <a:lnTo>
                  <a:pt x="3156072" y="148783"/>
                </a:lnTo>
                <a:lnTo>
                  <a:pt x="3111451" y="161146"/>
                </a:lnTo>
                <a:lnTo>
                  <a:pt x="3067028" y="173976"/>
                </a:lnTo>
                <a:lnTo>
                  <a:pt x="3022803" y="187272"/>
                </a:lnTo>
                <a:lnTo>
                  <a:pt x="2978781" y="201032"/>
                </a:lnTo>
                <a:lnTo>
                  <a:pt x="2934964" y="215251"/>
                </a:lnTo>
                <a:lnTo>
                  <a:pt x="2891356" y="229927"/>
                </a:lnTo>
                <a:lnTo>
                  <a:pt x="2847958" y="245058"/>
                </a:lnTo>
                <a:lnTo>
                  <a:pt x="2804774" y="260640"/>
                </a:lnTo>
                <a:lnTo>
                  <a:pt x="2761806" y="276670"/>
                </a:lnTo>
                <a:lnTo>
                  <a:pt x="2719058" y="293147"/>
                </a:lnTo>
                <a:lnTo>
                  <a:pt x="2676532" y="310067"/>
                </a:lnTo>
                <a:lnTo>
                  <a:pt x="2634231" y="327427"/>
                </a:lnTo>
                <a:lnTo>
                  <a:pt x="2592157" y="345224"/>
                </a:lnTo>
                <a:lnTo>
                  <a:pt x="2550315" y="363456"/>
                </a:lnTo>
                <a:lnTo>
                  <a:pt x="2508706" y="382119"/>
                </a:lnTo>
                <a:lnTo>
                  <a:pt x="2467334" y="401211"/>
                </a:lnTo>
                <a:lnTo>
                  <a:pt x="2426200" y="420730"/>
                </a:lnTo>
                <a:lnTo>
                  <a:pt x="2385309" y="440671"/>
                </a:lnTo>
                <a:lnTo>
                  <a:pt x="2344662" y="461033"/>
                </a:lnTo>
                <a:lnTo>
                  <a:pt x="2304263" y="481812"/>
                </a:lnTo>
                <a:lnTo>
                  <a:pt x="2264115" y="503006"/>
                </a:lnTo>
                <a:lnTo>
                  <a:pt x="2224220" y="524613"/>
                </a:lnTo>
                <a:lnTo>
                  <a:pt x="2184581" y="546628"/>
                </a:lnTo>
                <a:lnTo>
                  <a:pt x="2145201" y="569049"/>
                </a:lnTo>
                <a:lnTo>
                  <a:pt x="2106083" y="591874"/>
                </a:lnTo>
                <a:lnTo>
                  <a:pt x="2067230" y="615099"/>
                </a:lnTo>
                <a:lnTo>
                  <a:pt x="2028644" y="638722"/>
                </a:lnTo>
                <a:lnTo>
                  <a:pt x="1990328" y="662740"/>
                </a:lnTo>
                <a:lnTo>
                  <a:pt x="1952286" y="687150"/>
                </a:lnTo>
                <a:lnTo>
                  <a:pt x="1914519" y="711949"/>
                </a:lnTo>
                <a:lnTo>
                  <a:pt x="1877032" y="737134"/>
                </a:lnTo>
                <a:lnTo>
                  <a:pt x="1839826" y="762703"/>
                </a:lnTo>
                <a:lnTo>
                  <a:pt x="1802904" y="788653"/>
                </a:lnTo>
                <a:lnTo>
                  <a:pt x="1766270" y="814981"/>
                </a:lnTo>
                <a:lnTo>
                  <a:pt x="1729926" y="841684"/>
                </a:lnTo>
                <a:lnTo>
                  <a:pt x="1693875" y="868759"/>
                </a:lnTo>
                <a:lnTo>
                  <a:pt x="1658119" y="896204"/>
                </a:lnTo>
                <a:lnTo>
                  <a:pt x="1622662" y="924015"/>
                </a:lnTo>
                <a:lnTo>
                  <a:pt x="1587507" y="952190"/>
                </a:lnTo>
                <a:lnTo>
                  <a:pt x="1552656" y="980726"/>
                </a:lnTo>
                <a:lnTo>
                  <a:pt x="1518112" y="1009619"/>
                </a:lnTo>
                <a:lnTo>
                  <a:pt x="1483878" y="1038869"/>
                </a:lnTo>
                <a:lnTo>
                  <a:pt x="1449957" y="1068470"/>
                </a:lnTo>
                <a:lnTo>
                  <a:pt x="1416351" y="1098422"/>
                </a:lnTo>
                <a:lnTo>
                  <a:pt x="1383064" y="1128720"/>
                </a:lnTo>
                <a:lnTo>
                  <a:pt x="1350098" y="1159362"/>
                </a:lnTo>
                <a:lnTo>
                  <a:pt x="1317456" y="1190345"/>
                </a:lnTo>
                <a:lnTo>
                  <a:pt x="1285141" y="1221666"/>
                </a:lnTo>
                <a:lnTo>
                  <a:pt x="1253156" y="1253323"/>
                </a:lnTo>
                <a:lnTo>
                  <a:pt x="1221504" y="1285312"/>
                </a:lnTo>
                <a:lnTo>
                  <a:pt x="1190186" y="1317632"/>
                </a:lnTo>
                <a:lnTo>
                  <a:pt x="1159207" y="1350278"/>
                </a:lnTo>
                <a:lnTo>
                  <a:pt x="1128569" y="1383248"/>
                </a:lnTo>
                <a:lnTo>
                  <a:pt x="1098275" y="1416540"/>
                </a:lnTo>
                <a:lnTo>
                  <a:pt x="1068328" y="1450150"/>
                </a:lnTo>
                <a:lnTo>
                  <a:pt x="1038731" y="1484076"/>
                </a:lnTo>
                <a:lnTo>
                  <a:pt x="1009485" y="1518314"/>
                </a:lnTo>
                <a:lnTo>
                  <a:pt x="980595" y="1552863"/>
                </a:lnTo>
                <a:lnTo>
                  <a:pt x="952063" y="1587718"/>
                </a:lnTo>
                <a:lnTo>
                  <a:pt x="923892" y="1622878"/>
                </a:lnTo>
                <a:lnTo>
                  <a:pt x="896084" y="1658340"/>
                </a:lnTo>
                <a:lnTo>
                  <a:pt x="868644" y="1694100"/>
                </a:lnTo>
                <a:lnTo>
                  <a:pt x="841572" y="1730156"/>
                </a:lnTo>
                <a:lnTo>
                  <a:pt x="814873" y="1766505"/>
                </a:lnTo>
                <a:lnTo>
                  <a:pt x="788548" y="1803144"/>
                </a:lnTo>
                <a:lnTo>
                  <a:pt x="762602" y="1840071"/>
                </a:lnTo>
                <a:lnTo>
                  <a:pt x="737036" y="1877282"/>
                </a:lnTo>
                <a:lnTo>
                  <a:pt x="711854" y="1914774"/>
                </a:lnTo>
                <a:lnTo>
                  <a:pt x="687058" y="1952546"/>
                </a:lnTo>
                <a:lnTo>
                  <a:pt x="662652" y="1990593"/>
                </a:lnTo>
                <a:lnTo>
                  <a:pt x="638637" y="2028914"/>
                </a:lnTo>
                <a:lnTo>
                  <a:pt x="615017" y="2067505"/>
                </a:lnTo>
                <a:lnTo>
                  <a:pt x="591795" y="2106364"/>
                </a:lnTo>
                <a:lnTo>
                  <a:pt x="568973" y="2145487"/>
                </a:lnTo>
                <a:lnTo>
                  <a:pt x="546555" y="2184872"/>
                </a:lnTo>
                <a:lnTo>
                  <a:pt x="524543" y="2224516"/>
                </a:lnTo>
                <a:lnTo>
                  <a:pt x="502940" y="2264417"/>
                </a:lnTo>
                <a:lnTo>
                  <a:pt x="481748" y="2304570"/>
                </a:lnTo>
                <a:lnTo>
                  <a:pt x="460972" y="2344975"/>
                </a:lnTo>
                <a:lnTo>
                  <a:pt x="440613" y="2385627"/>
                </a:lnTo>
                <a:lnTo>
                  <a:pt x="420674" y="2426523"/>
                </a:lnTo>
                <a:lnTo>
                  <a:pt x="401158" y="2467662"/>
                </a:lnTo>
                <a:lnTo>
                  <a:pt x="382068" y="2509040"/>
                </a:lnTo>
                <a:lnTo>
                  <a:pt x="363407" y="2550655"/>
                </a:lnTo>
                <a:lnTo>
                  <a:pt x="345178" y="2592503"/>
                </a:lnTo>
                <a:lnTo>
                  <a:pt x="327383" y="2634582"/>
                </a:lnTo>
                <a:lnTo>
                  <a:pt x="310026" y="2676888"/>
                </a:lnTo>
                <a:lnTo>
                  <a:pt x="293108" y="2719420"/>
                </a:lnTo>
                <a:lnTo>
                  <a:pt x="276634" y="2762174"/>
                </a:lnTo>
                <a:lnTo>
                  <a:pt x="260605" y="2805147"/>
                </a:lnTo>
                <a:lnTo>
                  <a:pt x="245025" y="2848337"/>
                </a:lnTo>
                <a:lnTo>
                  <a:pt x="229896" y="2891741"/>
                </a:lnTo>
                <a:lnTo>
                  <a:pt x="215222" y="2935356"/>
                </a:lnTo>
                <a:lnTo>
                  <a:pt x="201005" y="2979178"/>
                </a:lnTo>
                <a:lnTo>
                  <a:pt x="187248" y="3023206"/>
                </a:lnTo>
                <a:lnTo>
                  <a:pt x="173953" y="3067437"/>
                </a:lnTo>
                <a:lnTo>
                  <a:pt x="161124" y="3111866"/>
                </a:lnTo>
                <a:lnTo>
                  <a:pt x="148764" y="3156493"/>
                </a:lnTo>
                <a:lnTo>
                  <a:pt x="136874" y="3201314"/>
                </a:lnTo>
                <a:lnTo>
                  <a:pt x="125459" y="3246325"/>
                </a:lnTo>
                <a:lnTo>
                  <a:pt x="114521" y="3291525"/>
                </a:lnTo>
                <a:lnTo>
                  <a:pt x="104063" y="3336911"/>
                </a:lnTo>
                <a:lnTo>
                  <a:pt x="94087" y="3382479"/>
                </a:lnTo>
                <a:lnTo>
                  <a:pt x="84596" y="3428227"/>
                </a:lnTo>
                <a:lnTo>
                  <a:pt x="75594" y="3474151"/>
                </a:lnTo>
                <a:lnTo>
                  <a:pt x="67083" y="3520250"/>
                </a:lnTo>
                <a:lnTo>
                  <a:pt x="59066" y="3566520"/>
                </a:lnTo>
                <a:lnTo>
                  <a:pt x="51545" y="3612959"/>
                </a:lnTo>
                <a:lnTo>
                  <a:pt x="44524" y="3659563"/>
                </a:lnTo>
                <a:lnTo>
                  <a:pt x="38006" y="3706330"/>
                </a:lnTo>
                <a:lnTo>
                  <a:pt x="31992" y="3753257"/>
                </a:lnTo>
                <a:lnTo>
                  <a:pt x="26487" y="3800341"/>
                </a:lnTo>
                <a:lnTo>
                  <a:pt x="21493" y="3847579"/>
                </a:lnTo>
                <a:lnTo>
                  <a:pt x="17012" y="3894969"/>
                </a:lnTo>
                <a:lnTo>
                  <a:pt x="13048" y="3942508"/>
                </a:lnTo>
                <a:lnTo>
                  <a:pt x="9603" y="3990192"/>
                </a:lnTo>
                <a:lnTo>
                  <a:pt x="6680" y="4038019"/>
                </a:lnTo>
                <a:lnTo>
                  <a:pt x="4283" y="4085987"/>
                </a:lnTo>
                <a:lnTo>
                  <a:pt x="2413" y="4134091"/>
                </a:lnTo>
                <a:lnTo>
                  <a:pt x="1074" y="4182330"/>
                </a:lnTo>
                <a:lnTo>
                  <a:pt x="269" y="4230701"/>
                </a:lnTo>
                <a:lnTo>
                  <a:pt x="0" y="4279201"/>
                </a:lnTo>
                <a:lnTo>
                  <a:pt x="317" y="4331878"/>
                </a:lnTo>
                <a:lnTo>
                  <a:pt x="1266" y="4384404"/>
                </a:lnTo>
                <a:lnTo>
                  <a:pt x="2845" y="4436773"/>
                </a:lnTo>
                <a:lnTo>
                  <a:pt x="5048" y="4488983"/>
                </a:lnTo>
                <a:lnTo>
                  <a:pt x="7872" y="4541031"/>
                </a:lnTo>
                <a:lnTo>
                  <a:pt x="11315" y="4592911"/>
                </a:lnTo>
                <a:lnTo>
                  <a:pt x="15371" y="4644622"/>
                </a:lnTo>
                <a:lnTo>
                  <a:pt x="20038" y="4696158"/>
                </a:lnTo>
                <a:lnTo>
                  <a:pt x="25312" y="4747517"/>
                </a:lnTo>
                <a:lnTo>
                  <a:pt x="31189" y="4798695"/>
                </a:lnTo>
                <a:lnTo>
                  <a:pt x="37666" y="4849688"/>
                </a:lnTo>
                <a:lnTo>
                  <a:pt x="44739" y="4900493"/>
                </a:lnTo>
                <a:lnTo>
                  <a:pt x="52404" y="4951106"/>
                </a:lnTo>
                <a:lnTo>
                  <a:pt x="60658" y="5001522"/>
                </a:lnTo>
                <a:lnTo>
                  <a:pt x="69498" y="5051740"/>
                </a:lnTo>
                <a:lnTo>
                  <a:pt x="78919" y="5101755"/>
                </a:lnTo>
                <a:lnTo>
                  <a:pt x="88917" y="5151562"/>
                </a:lnTo>
                <a:lnTo>
                  <a:pt x="99490" y="5201160"/>
                </a:lnTo>
                <a:lnTo>
                  <a:pt x="110634" y="5250544"/>
                </a:lnTo>
                <a:lnTo>
                  <a:pt x="122345" y="5299710"/>
                </a:lnTo>
                <a:lnTo>
                  <a:pt x="134620" y="5348655"/>
                </a:lnTo>
                <a:lnTo>
                  <a:pt x="188637" y="5538720"/>
                </a:lnTo>
                <a:lnTo>
                  <a:pt x="6757924" y="5538720"/>
                </a:lnTo>
                <a:lnTo>
                  <a:pt x="6757924" y="792605"/>
                </a:lnTo>
                <a:lnTo>
                  <a:pt x="6670929" y="730758"/>
                </a:lnTo>
                <a:lnTo>
                  <a:pt x="6630598" y="703839"/>
                </a:lnTo>
                <a:lnTo>
                  <a:pt x="6589947" y="677367"/>
                </a:lnTo>
                <a:lnTo>
                  <a:pt x="6548979" y="651345"/>
                </a:lnTo>
                <a:lnTo>
                  <a:pt x="6507699" y="625776"/>
                </a:lnTo>
                <a:lnTo>
                  <a:pt x="6466108" y="600664"/>
                </a:lnTo>
                <a:lnTo>
                  <a:pt x="6424211" y="576013"/>
                </a:lnTo>
                <a:lnTo>
                  <a:pt x="6382012" y="551826"/>
                </a:lnTo>
                <a:lnTo>
                  <a:pt x="6339513" y="528106"/>
                </a:lnTo>
                <a:lnTo>
                  <a:pt x="6296718" y="504857"/>
                </a:lnTo>
                <a:lnTo>
                  <a:pt x="6253632" y="482082"/>
                </a:lnTo>
                <a:lnTo>
                  <a:pt x="6210256" y="459786"/>
                </a:lnTo>
                <a:lnTo>
                  <a:pt x="6166596" y="437971"/>
                </a:lnTo>
                <a:lnTo>
                  <a:pt x="6122653" y="416640"/>
                </a:lnTo>
                <a:lnTo>
                  <a:pt x="6078432" y="395799"/>
                </a:lnTo>
                <a:lnTo>
                  <a:pt x="6033937" y="375449"/>
                </a:lnTo>
                <a:lnTo>
                  <a:pt x="5989170" y="355594"/>
                </a:lnTo>
                <a:lnTo>
                  <a:pt x="5944136" y="336239"/>
                </a:lnTo>
                <a:lnTo>
                  <a:pt x="5898837" y="317386"/>
                </a:lnTo>
                <a:lnTo>
                  <a:pt x="5853278" y="299039"/>
                </a:lnTo>
                <a:lnTo>
                  <a:pt x="5807461" y="281201"/>
                </a:lnTo>
                <a:lnTo>
                  <a:pt x="5761390" y="263877"/>
                </a:lnTo>
                <a:lnTo>
                  <a:pt x="5715070" y="247068"/>
                </a:lnTo>
                <a:lnTo>
                  <a:pt x="5668502" y="230780"/>
                </a:lnTo>
                <a:lnTo>
                  <a:pt x="5621691" y="215015"/>
                </a:lnTo>
                <a:lnTo>
                  <a:pt x="5574641" y="199777"/>
                </a:lnTo>
                <a:lnTo>
                  <a:pt x="5527354" y="185070"/>
                </a:lnTo>
                <a:lnTo>
                  <a:pt x="5479834" y="170896"/>
                </a:lnTo>
                <a:lnTo>
                  <a:pt x="5432085" y="157260"/>
                </a:lnTo>
                <a:lnTo>
                  <a:pt x="5384111" y="144164"/>
                </a:lnTo>
                <a:lnTo>
                  <a:pt x="5335914" y="131613"/>
                </a:lnTo>
                <a:lnTo>
                  <a:pt x="5287498" y="119610"/>
                </a:lnTo>
                <a:lnTo>
                  <a:pt x="5238867" y="108159"/>
                </a:lnTo>
                <a:lnTo>
                  <a:pt x="5190025" y="97262"/>
                </a:lnTo>
                <a:lnTo>
                  <a:pt x="5140974" y="86924"/>
                </a:lnTo>
                <a:lnTo>
                  <a:pt x="5091718" y="77148"/>
                </a:lnTo>
                <a:lnTo>
                  <a:pt x="5042261" y="67937"/>
                </a:lnTo>
                <a:lnTo>
                  <a:pt x="4992606" y="59295"/>
                </a:lnTo>
                <a:lnTo>
                  <a:pt x="4942757" y="51225"/>
                </a:lnTo>
                <a:lnTo>
                  <a:pt x="4892717" y="43731"/>
                </a:lnTo>
                <a:lnTo>
                  <a:pt x="4842490" y="36817"/>
                </a:lnTo>
                <a:lnTo>
                  <a:pt x="4792079" y="30485"/>
                </a:lnTo>
                <a:lnTo>
                  <a:pt x="4741487" y="24740"/>
                </a:lnTo>
                <a:lnTo>
                  <a:pt x="4690719" y="19585"/>
                </a:lnTo>
                <a:lnTo>
                  <a:pt x="4639778" y="15023"/>
                </a:lnTo>
                <a:lnTo>
                  <a:pt x="4588667" y="11058"/>
                </a:lnTo>
                <a:lnTo>
                  <a:pt x="4537389" y="7694"/>
                </a:lnTo>
                <a:lnTo>
                  <a:pt x="4485949" y="4933"/>
                </a:lnTo>
                <a:lnTo>
                  <a:pt x="4434349" y="2780"/>
                </a:lnTo>
                <a:lnTo>
                  <a:pt x="4382594" y="1238"/>
                </a:lnTo>
                <a:lnTo>
                  <a:pt x="4330686" y="310"/>
                </a:lnTo>
                <a:lnTo>
                  <a:pt x="4278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10202" y="1295400"/>
            <a:ext cx="6781797" cy="55625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1925" y="161925"/>
            <a:ext cx="5572125" cy="53530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2437" y="458851"/>
            <a:ext cx="5001260" cy="4775200"/>
          </a:xfrm>
          <a:custGeom>
            <a:avLst/>
            <a:gdLst/>
            <a:ahLst/>
            <a:cxnLst/>
            <a:rect l="l" t="t" r="r" b="b"/>
            <a:pathLst>
              <a:path w="5001260" h="4775200">
                <a:moveTo>
                  <a:pt x="2791900" y="4762500"/>
                </a:moveTo>
                <a:lnTo>
                  <a:pt x="2208725" y="4762500"/>
                </a:lnTo>
                <a:lnTo>
                  <a:pt x="2256688" y="4775200"/>
                </a:lnTo>
                <a:lnTo>
                  <a:pt x="2743937" y="4775200"/>
                </a:lnTo>
                <a:lnTo>
                  <a:pt x="2791900" y="4762500"/>
                </a:lnTo>
                <a:close/>
              </a:path>
              <a:path w="5001260" h="4775200">
                <a:moveTo>
                  <a:pt x="2886993" y="4749800"/>
                </a:moveTo>
                <a:lnTo>
                  <a:pt x="2113632" y="4749800"/>
                </a:lnTo>
                <a:lnTo>
                  <a:pt x="2161037" y="4762500"/>
                </a:lnTo>
                <a:lnTo>
                  <a:pt x="2839588" y="4762500"/>
                </a:lnTo>
                <a:lnTo>
                  <a:pt x="2886993" y="4749800"/>
                </a:lnTo>
                <a:close/>
              </a:path>
              <a:path w="5001260" h="4775200">
                <a:moveTo>
                  <a:pt x="3027424" y="4724400"/>
                </a:moveTo>
                <a:lnTo>
                  <a:pt x="1973203" y="4724400"/>
                </a:lnTo>
                <a:lnTo>
                  <a:pt x="2066519" y="4749800"/>
                </a:lnTo>
                <a:lnTo>
                  <a:pt x="2934107" y="4749800"/>
                </a:lnTo>
                <a:lnTo>
                  <a:pt x="3027424" y="4724400"/>
                </a:lnTo>
                <a:close/>
              </a:path>
              <a:path w="5001260" h="4775200">
                <a:moveTo>
                  <a:pt x="2980920" y="38100"/>
                </a:moveTo>
                <a:lnTo>
                  <a:pt x="2019707" y="38100"/>
                </a:lnTo>
                <a:lnTo>
                  <a:pt x="1973203" y="50800"/>
                </a:lnTo>
                <a:lnTo>
                  <a:pt x="1570017" y="165100"/>
                </a:lnTo>
                <a:lnTo>
                  <a:pt x="1527083" y="190500"/>
                </a:lnTo>
                <a:lnTo>
                  <a:pt x="1484554" y="203200"/>
                </a:lnTo>
                <a:lnTo>
                  <a:pt x="1442438" y="228600"/>
                </a:lnTo>
                <a:lnTo>
                  <a:pt x="1400744" y="241300"/>
                </a:lnTo>
                <a:lnTo>
                  <a:pt x="1359481" y="266700"/>
                </a:lnTo>
                <a:lnTo>
                  <a:pt x="1318657" y="279400"/>
                </a:lnTo>
                <a:lnTo>
                  <a:pt x="1238362" y="330200"/>
                </a:lnTo>
                <a:lnTo>
                  <a:pt x="1198909" y="342900"/>
                </a:lnTo>
                <a:lnTo>
                  <a:pt x="1121434" y="393700"/>
                </a:lnTo>
                <a:lnTo>
                  <a:pt x="1045925" y="444500"/>
                </a:lnTo>
                <a:lnTo>
                  <a:pt x="972451" y="495300"/>
                </a:lnTo>
                <a:lnTo>
                  <a:pt x="936500" y="520700"/>
                </a:lnTo>
                <a:lnTo>
                  <a:pt x="901083" y="558800"/>
                </a:lnTo>
                <a:lnTo>
                  <a:pt x="866210" y="584200"/>
                </a:lnTo>
                <a:lnTo>
                  <a:pt x="831890" y="609600"/>
                </a:lnTo>
                <a:lnTo>
                  <a:pt x="798130" y="635000"/>
                </a:lnTo>
                <a:lnTo>
                  <a:pt x="764940" y="673100"/>
                </a:lnTo>
                <a:lnTo>
                  <a:pt x="732329" y="698500"/>
                </a:lnTo>
                <a:lnTo>
                  <a:pt x="700305" y="736600"/>
                </a:lnTo>
                <a:lnTo>
                  <a:pt x="668876" y="762000"/>
                </a:lnTo>
                <a:lnTo>
                  <a:pt x="638052" y="800100"/>
                </a:lnTo>
                <a:lnTo>
                  <a:pt x="607842" y="825500"/>
                </a:lnTo>
                <a:lnTo>
                  <a:pt x="578253" y="863600"/>
                </a:lnTo>
                <a:lnTo>
                  <a:pt x="549294" y="901700"/>
                </a:lnTo>
                <a:lnTo>
                  <a:pt x="520975" y="927100"/>
                </a:lnTo>
                <a:lnTo>
                  <a:pt x="493304" y="965200"/>
                </a:lnTo>
                <a:lnTo>
                  <a:pt x="466289" y="1003300"/>
                </a:lnTo>
                <a:lnTo>
                  <a:pt x="439940" y="1041400"/>
                </a:lnTo>
                <a:lnTo>
                  <a:pt x="414264" y="1066800"/>
                </a:lnTo>
                <a:lnTo>
                  <a:pt x="389271" y="1104900"/>
                </a:lnTo>
                <a:lnTo>
                  <a:pt x="364970" y="1143000"/>
                </a:lnTo>
                <a:lnTo>
                  <a:pt x="341368" y="1181100"/>
                </a:lnTo>
                <a:lnTo>
                  <a:pt x="318476" y="1219200"/>
                </a:lnTo>
                <a:lnTo>
                  <a:pt x="296300" y="1257300"/>
                </a:lnTo>
                <a:lnTo>
                  <a:pt x="274851" y="1295400"/>
                </a:lnTo>
                <a:lnTo>
                  <a:pt x="254136" y="1333500"/>
                </a:lnTo>
                <a:lnTo>
                  <a:pt x="234165" y="1384300"/>
                </a:lnTo>
                <a:lnTo>
                  <a:pt x="214946" y="1422400"/>
                </a:lnTo>
                <a:lnTo>
                  <a:pt x="196488" y="1460500"/>
                </a:lnTo>
                <a:lnTo>
                  <a:pt x="178800" y="1498600"/>
                </a:lnTo>
                <a:lnTo>
                  <a:pt x="161889" y="1536700"/>
                </a:lnTo>
                <a:lnTo>
                  <a:pt x="145766" y="1587500"/>
                </a:lnTo>
                <a:lnTo>
                  <a:pt x="130438" y="1625600"/>
                </a:lnTo>
                <a:lnTo>
                  <a:pt x="115914" y="1663700"/>
                </a:lnTo>
                <a:lnTo>
                  <a:pt x="102203" y="1714500"/>
                </a:lnTo>
                <a:lnTo>
                  <a:pt x="89314" y="1752600"/>
                </a:lnTo>
                <a:lnTo>
                  <a:pt x="77255" y="1803400"/>
                </a:lnTo>
                <a:lnTo>
                  <a:pt x="66035" y="1841500"/>
                </a:lnTo>
                <a:lnTo>
                  <a:pt x="55663" y="1892300"/>
                </a:lnTo>
                <a:lnTo>
                  <a:pt x="46147" y="1930400"/>
                </a:lnTo>
                <a:lnTo>
                  <a:pt x="37496" y="1981200"/>
                </a:lnTo>
                <a:lnTo>
                  <a:pt x="29719" y="2019300"/>
                </a:lnTo>
                <a:lnTo>
                  <a:pt x="22825" y="2070100"/>
                </a:lnTo>
                <a:lnTo>
                  <a:pt x="16821" y="2108200"/>
                </a:lnTo>
                <a:lnTo>
                  <a:pt x="11717" y="2159000"/>
                </a:lnTo>
                <a:lnTo>
                  <a:pt x="7522" y="2209800"/>
                </a:lnTo>
                <a:lnTo>
                  <a:pt x="4244" y="2247900"/>
                </a:lnTo>
                <a:lnTo>
                  <a:pt x="1892" y="2298700"/>
                </a:lnTo>
                <a:lnTo>
                  <a:pt x="474" y="2349500"/>
                </a:lnTo>
                <a:lnTo>
                  <a:pt x="0" y="2387600"/>
                </a:lnTo>
                <a:lnTo>
                  <a:pt x="474" y="2438400"/>
                </a:lnTo>
                <a:lnTo>
                  <a:pt x="1892" y="2489200"/>
                </a:lnTo>
                <a:lnTo>
                  <a:pt x="4244" y="2527300"/>
                </a:lnTo>
                <a:lnTo>
                  <a:pt x="7522" y="2578100"/>
                </a:lnTo>
                <a:lnTo>
                  <a:pt x="11717" y="2628900"/>
                </a:lnTo>
                <a:lnTo>
                  <a:pt x="16821" y="2667000"/>
                </a:lnTo>
                <a:lnTo>
                  <a:pt x="22825" y="2717800"/>
                </a:lnTo>
                <a:lnTo>
                  <a:pt x="29719" y="2755900"/>
                </a:lnTo>
                <a:lnTo>
                  <a:pt x="37496" y="2806700"/>
                </a:lnTo>
                <a:lnTo>
                  <a:pt x="46147" y="2844800"/>
                </a:lnTo>
                <a:lnTo>
                  <a:pt x="55663" y="2895600"/>
                </a:lnTo>
                <a:lnTo>
                  <a:pt x="66035" y="2933700"/>
                </a:lnTo>
                <a:lnTo>
                  <a:pt x="77255" y="2984500"/>
                </a:lnTo>
                <a:lnTo>
                  <a:pt x="89314" y="3022600"/>
                </a:lnTo>
                <a:lnTo>
                  <a:pt x="102203" y="3073400"/>
                </a:lnTo>
                <a:lnTo>
                  <a:pt x="115914" y="3111500"/>
                </a:lnTo>
                <a:lnTo>
                  <a:pt x="130438" y="3149600"/>
                </a:lnTo>
                <a:lnTo>
                  <a:pt x="145766" y="3200400"/>
                </a:lnTo>
                <a:lnTo>
                  <a:pt x="161889" y="3238500"/>
                </a:lnTo>
                <a:lnTo>
                  <a:pt x="178800" y="3276600"/>
                </a:lnTo>
                <a:lnTo>
                  <a:pt x="196488" y="3327400"/>
                </a:lnTo>
                <a:lnTo>
                  <a:pt x="214946" y="3365500"/>
                </a:lnTo>
                <a:lnTo>
                  <a:pt x="234165" y="3403600"/>
                </a:lnTo>
                <a:lnTo>
                  <a:pt x="254136" y="3441700"/>
                </a:lnTo>
                <a:lnTo>
                  <a:pt x="274851" y="3479800"/>
                </a:lnTo>
                <a:lnTo>
                  <a:pt x="296300" y="3517900"/>
                </a:lnTo>
                <a:lnTo>
                  <a:pt x="318476" y="3556000"/>
                </a:lnTo>
                <a:lnTo>
                  <a:pt x="341368" y="3594100"/>
                </a:lnTo>
                <a:lnTo>
                  <a:pt x="364970" y="3632200"/>
                </a:lnTo>
                <a:lnTo>
                  <a:pt x="389271" y="3670300"/>
                </a:lnTo>
                <a:lnTo>
                  <a:pt x="414264" y="3708400"/>
                </a:lnTo>
                <a:lnTo>
                  <a:pt x="439940" y="3746500"/>
                </a:lnTo>
                <a:lnTo>
                  <a:pt x="466289" y="3784600"/>
                </a:lnTo>
                <a:lnTo>
                  <a:pt x="493304" y="3822700"/>
                </a:lnTo>
                <a:lnTo>
                  <a:pt x="520975" y="3848100"/>
                </a:lnTo>
                <a:lnTo>
                  <a:pt x="549294" y="3886200"/>
                </a:lnTo>
                <a:lnTo>
                  <a:pt x="578253" y="3924300"/>
                </a:lnTo>
                <a:lnTo>
                  <a:pt x="607842" y="3949700"/>
                </a:lnTo>
                <a:lnTo>
                  <a:pt x="638052" y="3987800"/>
                </a:lnTo>
                <a:lnTo>
                  <a:pt x="668876" y="4013200"/>
                </a:lnTo>
                <a:lnTo>
                  <a:pt x="700305" y="4051300"/>
                </a:lnTo>
                <a:lnTo>
                  <a:pt x="732329" y="4076700"/>
                </a:lnTo>
                <a:lnTo>
                  <a:pt x="764940" y="4114800"/>
                </a:lnTo>
                <a:lnTo>
                  <a:pt x="798130" y="4140200"/>
                </a:lnTo>
                <a:lnTo>
                  <a:pt x="831890" y="4165600"/>
                </a:lnTo>
                <a:lnTo>
                  <a:pt x="866210" y="4203700"/>
                </a:lnTo>
                <a:lnTo>
                  <a:pt x="901083" y="4229100"/>
                </a:lnTo>
                <a:lnTo>
                  <a:pt x="936500" y="4254500"/>
                </a:lnTo>
                <a:lnTo>
                  <a:pt x="972451" y="4279900"/>
                </a:lnTo>
                <a:lnTo>
                  <a:pt x="1045925" y="4330700"/>
                </a:lnTo>
                <a:lnTo>
                  <a:pt x="1121434" y="4381500"/>
                </a:lnTo>
                <a:lnTo>
                  <a:pt x="1198909" y="4432300"/>
                </a:lnTo>
                <a:lnTo>
                  <a:pt x="1278281" y="4483100"/>
                </a:lnTo>
                <a:lnTo>
                  <a:pt x="1318657" y="4495800"/>
                </a:lnTo>
                <a:lnTo>
                  <a:pt x="1359481" y="4521200"/>
                </a:lnTo>
                <a:lnTo>
                  <a:pt x="1400744" y="4533900"/>
                </a:lnTo>
                <a:lnTo>
                  <a:pt x="1442438" y="4559300"/>
                </a:lnTo>
                <a:lnTo>
                  <a:pt x="1484554" y="4572000"/>
                </a:lnTo>
                <a:lnTo>
                  <a:pt x="1527083" y="4597400"/>
                </a:lnTo>
                <a:lnTo>
                  <a:pt x="1613348" y="4622800"/>
                </a:lnTo>
                <a:lnTo>
                  <a:pt x="1657065" y="4648200"/>
                </a:lnTo>
                <a:lnTo>
                  <a:pt x="1927018" y="4724400"/>
                </a:lnTo>
                <a:lnTo>
                  <a:pt x="3073610" y="4724400"/>
                </a:lnTo>
                <a:lnTo>
                  <a:pt x="3343566" y="4648200"/>
                </a:lnTo>
                <a:lnTo>
                  <a:pt x="3387285" y="4622800"/>
                </a:lnTo>
                <a:lnTo>
                  <a:pt x="3473551" y="4597400"/>
                </a:lnTo>
                <a:lnTo>
                  <a:pt x="3516081" y="4572000"/>
                </a:lnTo>
                <a:lnTo>
                  <a:pt x="3558198" y="4559300"/>
                </a:lnTo>
                <a:lnTo>
                  <a:pt x="3599893" y="4533900"/>
                </a:lnTo>
                <a:lnTo>
                  <a:pt x="3641157" y="4521200"/>
                </a:lnTo>
                <a:lnTo>
                  <a:pt x="3681982" y="4495800"/>
                </a:lnTo>
                <a:lnTo>
                  <a:pt x="3722358" y="4483100"/>
                </a:lnTo>
                <a:lnTo>
                  <a:pt x="3801732" y="4432300"/>
                </a:lnTo>
                <a:lnTo>
                  <a:pt x="3879210" y="4381500"/>
                </a:lnTo>
                <a:lnTo>
                  <a:pt x="3954721" y="4330700"/>
                </a:lnTo>
                <a:lnTo>
                  <a:pt x="4028197" y="4279900"/>
                </a:lnTo>
                <a:lnTo>
                  <a:pt x="4064149" y="4254500"/>
                </a:lnTo>
                <a:lnTo>
                  <a:pt x="4099567" y="4229100"/>
                </a:lnTo>
                <a:lnTo>
                  <a:pt x="4134441" y="4203700"/>
                </a:lnTo>
                <a:lnTo>
                  <a:pt x="4168763" y="4165600"/>
                </a:lnTo>
                <a:lnTo>
                  <a:pt x="4202523" y="4140200"/>
                </a:lnTo>
                <a:lnTo>
                  <a:pt x="4235714" y="4114800"/>
                </a:lnTo>
                <a:lnTo>
                  <a:pt x="4268327" y="4076700"/>
                </a:lnTo>
                <a:lnTo>
                  <a:pt x="4300352" y="4051300"/>
                </a:lnTo>
                <a:lnTo>
                  <a:pt x="4331782" y="4013200"/>
                </a:lnTo>
                <a:lnTo>
                  <a:pt x="4362607" y="3987800"/>
                </a:lnTo>
                <a:lnTo>
                  <a:pt x="4392819" y="3949700"/>
                </a:lnTo>
                <a:lnTo>
                  <a:pt x="4422409" y="3924300"/>
                </a:lnTo>
                <a:lnTo>
                  <a:pt x="4451368" y="3886200"/>
                </a:lnTo>
                <a:lnTo>
                  <a:pt x="4479689" y="3848100"/>
                </a:lnTo>
                <a:lnTo>
                  <a:pt x="4507361" y="3822700"/>
                </a:lnTo>
                <a:lnTo>
                  <a:pt x="4534377" y="3784600"/>
                </a:lnTo>
                <a:lnTo>
                  <a:pt x="4560727" y="3746500"/>
                </a:lnTo>
                <a:lnTo>
                  <a:pt x="4586404" y="3708400"/>
                </a:lnTo>
                <a:lnTo>
                  <a:pt x="4611398" y="3670300"/>
                </a:lnTo>
                <a:lnTo>
                  <a:pt x="4635700" y="3632200"/>
                </a:lnTo>
                <a:lnTo>
                  <a:pt x="4659303" y="3594100"/>
                </a:lnTo>
                <a:lnTo>
                  <a:pt x="4682196" y="3556000"/>
                </a:lnTo>
                <a:lnTo>
                  <a:pt x="4704373" y="3517900"/>
                </a:lnTo>
                <a:lnTo>
                  <a:pt x="4725823" y="3479800"/>
                </a:lnTo>
                <a:lnTo>
                  <a:pt x="4746538" y="3441700"/>
                </a:lnTo>
                <a:lnTo>
                  <a:pt x="4766510" y="3403600"/>
                </a:lnTo>
                <a:lnTo>
                  <a:pt x="4785730" y="3365500"/>
                </a:lnTo>
                <a:lnTo>
                  <a:pt x="4804189" y="3327400"/>
                </a:lnTo>
                <a:lnTo>
                  <a:pt x="4821879" y="3276600"/>
                </a:lnTo>
                <a:lnTo>
                  <a:pt x="4838790" y="3238500"/>
                </a:lnTo>
                <a:lnTo>
                  <a:pt x="4854914" y="3200400"/>
                </a:lnTo>
                <a:lnTo>
                  <a:pt x="4870243" y="3149600"/>
                </a:lnTo>
                <a:lnTo>
                  <a:pt x="4884767" y="3111500"/>
                </a:lnTo>
                <a:lnTo>
                  <a:pt x="4898479" y="3073400"/>
                </a:lnTo>
                <a:lnTo>
                  <a:pt x="4911369" y="3022600"/>
                </a:lnTo>
                <a:lnTo>
                  <a:pt x="4923428" y="2984500"/>
                </a:lnTo>
                <a:lnTo>
                  <a:pt x="4934649" y="2933700"/>
                </a:lnTo>
                <a:lnTo>
                  <a:pt x="4945021" y="2895600"/>
                </a:lnTo>
                <a:lnTo>
                  <a:pt x="4954538" y="2844800"/>
                </a:lnTo>
                <a:lnTo>
                  <a:pt x="4963189" y="2806700"/>
                </a:lnTo>
                <a:lnTo>
                  <a:pt x="4970967" y="2755900"/>
                </a:lnTo>
                <a:lnTo>
                  <a:pt x="4977862" y="2717800"/>
                </a:lnTo>
                <a:lnTo>
                  <a:pt x="4983865" y="2667000"/>
                </a:lnTo>
                <a:lnTo>
                  <a:pt x="4988969" y="2628900"/>
                </a:lnTo>
                <a:lnTo>
                  <a:pt x="4993165" y="2578100"/>
                </a:lnTo>
                <a:lnTo>
                  <a:pt x="4996443" y="2527300"/>
                </a:lnTo>
                <a:lnTo>
                  <a:pt x="4998796" y="2489200"/>
                </a:lnTo>
                <a:lnTo>
                  <a:pt x="5000213" y="2438400"/>
                </a:lnTo>
                <a:lnTo>
                  <a:pt x="5000688" y="2387600"/>
                </a:lnTo>
                <a:lnTo>
                  <a:pt x="5000213" y="2349500"/>
                </a:lnTo>
                <a:lnTo>
                  <a:pt x="4998796" y="2298700"/>
                </a:lnTo>
                <a:lnTo>
                  <a:pt x="4996443" y="2247900"/>
                </a:lnTo>
                <a:lnTo>
                  <a:pt x="4993165" y="2209800"/>
                </a:lnTo>
                <a:lnTo>
                  <a:pt x="4988969" y="2159000"/>
                </a:lnTo>
                <a:lnTo>
                  <a:pt x="4983865" y="2108200"/>
                </a:lnTo>
                <a:lnTo>
                  <a:pt x="4977862" y="2070100"/>
                </a:lnTo>
                <a:lnTo>
                  <a:pt x="4970967" y="2019300"/>
                </a:lnTo>
                <a:lnTo>
                  <a:pt x="4963189" y="1981200"/>
                </a:lnTo>
                <a:lnTo>
                  <a:pt x="4954538" y="1930400"/>
                </a:lnTo>
                <a:lnTo>
                  <a:pt x="4945021" y="1892300"/>
                </a:lnTo>
                <a:lnTo>
                  <a:pt x="4934649" y="1841500"/>
                </a:lnTo>
                <a:lnTo>
                  <a:pt x="4923428" y="1803400"/>
                </a:lnTo>
                <a:lnTo>
                  <a:pt x="4911369" y="1752600"/>
                </a:lnTo>
                <a:lnTo>
                  <a:pt x="4898479" y="1714500"/>
                </a:lnTo>
                <a:lnTo>
                  <a:pt x="4884767" y="1663700"/>
                </a:lnTo>
                <a:lnTo>
                  <a:pt x="4870243" y="1625600"/>
                </a:lnTo>
                <a:lnTo>
                  <a:pt x="4854914" y="1587500"/>
                </a:lnTo>
                <a:lnTo>
                  <a:pt x="4838790" y="1536700"/>
                </a:lnTo>
                <a:lnTo>
                  <a:pt x="4821879" y="1498600"/>
                </a:lnTo>
                <a:lnTo>
                  <a:pt x="4804189" y="1460500"/>
                </a:lnTo>
                <a:lnTo>
                  <a:pt x="4785730" y="1422400"/>
                </a:lnTo>
                <a:lnTo>
                  <a:pt x="4766510" y="1384300"/>
                </a:lnTo>
                <a:lnTo>
                  <a:pt x="4746538" y="1333500"/>
                </a:lnTo>
                <a:lnTo>
                  <a:pt x="4725823" y="1295400"/>
                </a:lnTo>
                <a:lnTo>
                  <a:pt x="4704373" y="1257300"/>
                </a:lnTo>
                <a:lnTo>
                  <a:pt x="4682196" y="1219200"/>
                </a:lnTo>
                <a:lnTo>
                  <a:pt x="4659303" y="1181100"/>
                </a:lnTo>
                <a:lnTo>
                  <a:pt x="4635700" y="1143000"/>
                </a:lnTo>
                <a:lnTo>
                  <a:pt x="4611398" y="1104900"/>
                </a:lnTo>
                <a:lnTo>
                  <a:pt x="4586404" y="1066800"/>
                </a:lnTo>
                <a:lnTo>
                  <a:pt x="4560727" y="1041400"/>
                </a:lnTo>
                <a:lnTo>
                  <a:pt x="4534377" y="1003300"/>
                </a:lnTo>
                <a:lnTo>
                  <a:pt x="4507361" y="965200"/>
                </a:lnTo>
                <a:lnTo>
                  <a:pt x="4479689" y="927100"/>
                </a:lnTo>
                <a:lnTo>
                  <a:pt x="4451368" y="901700"/>
                </a:lnTo>
                <a:lnTo>
                  <a:pt x="4422409" y="863600"/>
                </a:lnTo>
                <a:lnTo>
                  <a:pt x="4392819" y="825500"/>
                </a:lnTo>
                <a:lnTo>
                  <a:pt x="4362607" y="800100"/>
                </a:lnTo>
                <a:lnTo>
                  <a:pt x="4331782" y="762000"/>
                </a:lnTo>
                <a:lnTo>
                  <a:pt x="4300352" y="736600"/>
                </a:lnTo>
                <a:lnTo>
                  <a:pt x="4268327" y="698500"/>
                </a:lnTo>
                <a:lnTo>
                  <a:pt x="4235714" y="673100"/>
                </a:lnTo>
                <a:lnTo>
                  <a:pt x="4202523" y="635000"/>
                </a:lnTo>
                <a:lnTo>
                  <a:pt x="4168763" y="609600"/>
                </a:lnTo>
                <a:lnTo>
                  <a:pt x="4134441" y="584200"/>
                </a:lnTo>
                <a:lnTo>
                  <a:pt x="4099567" y="558800"/>
                </a:lnTo>
                <a:lnTo>
                  <a:pt x="4064149" y="520700"/>
                </a:lnTo>
                <a:lnTo>
                  <a:pt x="4028197" y="495300"/>
                </a:lnTo>
                <a:lnTo>
                  <a:pt x="3954721" y="444500"/>
                </a:lnTo>
                <a:lnTo>
                  <a:pt x="3879210" y="393700"/>
                </a:lnTo>
                <a:lnTo>
                  <a:pt x="3801732" y="342900"/>
                </a:lnTo>
                <a:lnTo>
                  <a:pt x="3762278" y="330200"/>
                </a:lnTo>
                <a:lnTo>
                  <a:pt x="3681982" y="279400"/>
                </a:lnTo>
                <a:lnTo>
                  <a:pt x="3641157" y="266700"/>
                </a:lnTo>
                <a:lnTo>
                  <a:pt x="3599893" y="241300"/>
                </a:lnTo>
                <a:lnTo>
                  <a:pt x="3558198" y="228600"/>
                </a:lnTo>
                <a:lnTo>
                  <a:pt x="3516081" y="203200"/>
                </a:lnTo>
                <a:lnTo>
                  <a:pt x="3473551" y="190500"/>
                </a:lnTo>
                <a:lnTo>
                  <a:pt x="3430616" y="165100"/>
                </a:lnTo>
                <a:lnTo>
                  <a:pt x="3027424" y="50800"/>
                </a:lnTo>
                <a:lnTo>
                  <a:pt x="2980920" y="38100"/>
                </a:lnTo>
                <a:close/>
              </a:path>
              <a:path w="5001260" h="4775200">
                <a:moveTo>
                  <a:pt x="2886993" y="25400"/>
                </a:moveTo>
                <a:lnTo>
                  <a:pt x="2113632" y="25400"/>
                </a:lnTo>
                <a:lnTo>
                  <a:pt x="2066519" y="38100"/>
                </a:lnTo>
                <a:lnTo>
                  <a:pt x="2934107" y="38100"/>
                </a:lnTo>
                <a:lnTo>
                  <a:pt x="2886993" y="25400"/>
                </a:lnTo>
                <a:close/>
              </a:path>
              <a:path w="5001260" h="4775200">
                <a:moveTo>
                  <a:pt x="2791900" y="12700"/>
                </a:moveTo>
                <a:lnTo>
                  <a:pt x="2208725" y="12700"/>
                </a:lnTo>
                <a:lnTo>
                  <a:pt x="2161037" y="25400"/>
                </a:lnTo>
                <a:lnTo>
                  <a:pt x="2839588" y="25400"/>
                </a:lnTo>
                <a:lnTo>
                  <a:pt x="2791900" y="12700"/>
                </a:lnTo>
                <a:close/>
              </a:path>
              <a:path w="5001260" h="4775200">
                <a:moveTo>
                  <a:pt x="2647223" y="0"/>
                </a:moveTo>
                <a:lnTo>
                  <a:pt x="2353401" y="0"/>
                </a:lnTo>
                <a:lnTo>
                  <a:pt x="2304916" y="12700"/>
                </a:lnTo>
                <a:lnTo>
                  <a:pt x="2695709" y="12700"/>
                </a:lnTo>
                <a:lnTo>
                  <a:pt x="26472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8612" y="431800"/>
            <a:ext cx="5048262" cy="482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33500" y="1628775"/>
            <a:ext cx="3219450" cy="24193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96125" y="2847975"/>
            <a:ext cx="4591050" cy="34480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0525" y="85725"/>
            <a:ext cx="4572000" cy="3438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48325" y="209550"/>
            <a:ext cx="4572000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71925" y="3219450"/>
            <a:ext cx="4572000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250" y="476250"/>
            <a:ext cx="11239500" cy="5905500"/>
          </a:xfrm>
          <a:custGeom>
            <a:avLst/>
            <a:gdLst/>
            <a:ahLst/>
            <a:cxnLst/>
            <a:rect l="l" t="t" r="r" b="b"/>
            <a:pathLst>
              <a:path w="11239500" h="5905500">
                <a:moveTo>
                  <a:pt x="0" y="5905500"/>
                </a:moveTo>
                <a:lnTo>
                  <a:pt x="11239500" y="5905500"/>
                </a:lnTo>
                <a:lnTo>
                  <a:pt x="11239500" y="0"/>
                </a:lnTo>
                <a:lnTo>
                  <a:pt x="0" y="0"/>
                </a:lnTo>
                <a:lnTo>
                  <a:pt x="0" y="590550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8175" y="647700"/>
            <a:ext cx="4019550" cy="2695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700" y="3505200"/>
            <a:ext cx="4010025" cy="2705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10125" y="647700"/>
            <a:ext cx="6734175" cy="55625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19600" y="0"/>
            <a:ext cx="342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OSCE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607" y="914400"/>
            <a:ext cx="8616462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84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28</Words>
  <Application>Microsoft Office PowerPoint</Application>
  <PresentationFormat>Широкоэкранный</PresentationFormat>
  <Paragraphs>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D&amp;Z Networks</dc:creator>
  <cp:lastModifiedBy>D&amp;Z Networks</cp:lastModifiedBy>
  <cp:revision>3</cp:revision>
  <dcterms:created xsi:type="dcterms:W3CDTF">2020-10-20T08:12:11Z</dcterms:created>
  <dcterms:modified xsi:type="dcterms:W3CDTF">2020-10-21T19:42:18Z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2020-10-06T00:00:00Z</vt:filetime>
  </property>
  <property fmtid="{D5CDD505-2E9C-101B-9397-08002B2CF9AE}" pid="3" name="LastSaved">
    <vt:filetime>2020-10-20T00:00:00Z</vt:filetime>
  </property>
</Properties>
</file>