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11101" cy="68341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1982450" cy="66484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826"/>
            <a:ext cx="11749405" cy="6419850"/>
          </a:xfrm>
          <a:custGeom>
            <a:avLst/>
            <a:gdLst/>
            <a:ahLst/>
            <a:cxnLst/>
            <a:rect l="l" t="t" r="r" b="b"/>
            <a:pathLst>
              <a:path w="11749405" h="6419850">
                <a:moveTo>
                  <a:pt x="11725910" y="0"/>
                </a:moveTo>
                <a:lnTo>
                  <a:pt x="11749024" y="6419786"/>
                </a:lnTo>
                <a:lnTo>
                  <a:pt x="0" y="6411332"/>
                </a:lnTo>
              </a:path>
            </a:pathLst>
          </a:custGeom>
          <a:ln w="857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5600699"/>
            <a:ext cx="11706225" cy="781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0"/>
            <a:ext cx="12111101" cy="68341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0"/>
            <a:ext cx="11982450" cy="66484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4826"/>
            <a:ext cx="11749405" cy="6419850"/>
          </a:xfrm>
          <a:custGeom>
            <a:avLst/>
            <a:gdLst/>
            <a:ahLst/>
            <a:cxnLst/>
            <a:rect l="l" t="t" r="r" b="b"/>
            <a:pathLst>
              <a:path w="11749405" h="6419850">
                <a:moveTo>
                  <a:pt x="11725910" y="0"/>
                </a:moveTo>
                <a:lnTo>
                  <a:pt x="11749024" y="6419786"/>
                </a:lnTo>
                <a:lnTo>
                  <a:pt x="0" y="6411332"/>
                </a:lnTo>
              </a:path>
            </a:pathLst>
          </a:custGeom>
          <a:ln w="857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5600699"/>
            <a:ext cx="11706225" cy="781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5.jpe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62600" y="2286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Ministry of health of Ukraine</a:t>
            </a:r>
            <a:br>
              <a:rPr lang="en-US" dirty="0" smtClean="0"/>
            </a:br>
            <a:r>
              <a:rPr lang="en-US" dirty="0" smtClean="0"/>
              <a:t>Odessa National Medical University</a:t>
            </a:r>
            <a:br>
              <a:rPr lang="en-US" dirty="0" smtClean="0"/>
            </a:br>
            <a:r>
              <a:rPr lang="en-US" dirty="0" smtClean="0"/>
              <a:t>Department of Robotic and Endoscopic Surgery</a:t>
            </a:r>
            <a:br>
              <a:rPr lang="en-US" dirty="0" smtClean="0"/>
            </a:br>
            <a:r>
              <a:rPr lang="en-US" dirty="0" smtClean="0"/>
              <a:t>Simulation medicine cycle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Topic 7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Methods of temporary cessation of external </a:t>
            </a:r>
            <a:r>
              <a:rPr lang="en-US" dirty="0" smtClean="0">
                <a:solidFill>
                  <a:srgbClr val="FF0000"/>
                </a:solidFill>
              </a:rPr>
              <a:t>bleeding</a:t>
            </a:r>
            <a:endParaRPr lang="uk-U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3" name="object 3"/>
            <p:cNvSpPr/>
            <p:nvPr/>
          </p:nvSpPr>
          <p:spPr>
            <a:xfrm>
              <a:off x="400050" y="1295400"/>
              <a:ext cx="5295900" cy="30289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2900" y="1238249"/>
              <a:ext cx="5410200" cy="3143250"/>
            </a:xfrm>
            <a:custGeom>
              <a:avLst/>
              <a:gdLst/>
              <a:ahLst/>
              <a:cxnLst/>
              <a:rect l="l" t="t" r="r" b="b"/>
              <a:pathLst>
                <a:path w="5410200" h="3143250">
                  <a:moveTo>
                    <a:pt x="5387340" y="22860"/>
                  </a:moveTo>
                  <a:lnTo>
                    <a:pt x="5353050" y="22860"/>
                  </a:lnTo>
                  <a:lnTo>
                    <a:pt x="5353050" y="57150"/>
                  </a:lnTo>
                  <a:lnTo>
                    <a:pt x="5353050" y="3086100"/>
                  </a:lnTo>
                  <a:lnTo>
                    <a:pt x="57150" y="3086100"/>
                  </a:lnTo>
                  <a:lnTo>
                    <a:pt x="57150" y="57150"/>
                  </a:lnTo>
                  <a:lnTo>
                    <a:pt x="5353050" y="57150"/>
                  </a:lnTo>
                  <a:lnTo>
                    <a:pt x="5353050" y="22860"/>
                  </a:lnTo>
                  <a:lnTo>
                    <a:pt x="22860" y="22860"/>
                  </a:lnTo>
                  <a:lnTo>
                    <a:pt x="22860" y="57150"/>
                  </a:lnTo>
                  <a:lnTo>
                    <a:pt x="22860" y="3086100"/>
                  </a:lnTo>
                  <a:lnTo>
                    <a:pt x="22860" y="3120390"/>
                  </a:lnTo>
                  <a:lnTo>
                    <a:pt x="5387340" y="3120390"/>
                  </a:lnTo>
                  <a:lnTo>
                    <a:pt x="5387340" y="3086112"/>
                  </a:lnTo>
                  <a:lnTo>
                    <a:pt x="5387340" y="57150"/>
                  </a:lnTo>
                  <a:lnTo>
                    <a:pt x="5387340" y="22860"/>
                  </a:lnTo>
                  <a:close/>
                </a:path>
                <a:path w="5410200" h="3143250">
                  <a:moveTo>
                    <a:pt x="5410200" y="0"/>
                  </a:moveTo>
                  <a:lnTo>
                    <a:pt x="5398770" y="0"/>
                  </a:lnTo>
                  <a:lnTo>
                    <a:pt x="5398770" y="11430"/>
                  </a:lnTo>
                  <a:lnTo>
                    <a:pt x="5398770" y="3131820"/>
                  </a:lnTo>
                  <a:lnTo>
                    <a:pt x="11430" y="3131820"/>
                  </a:lnTo>
                  <a:lnTo>
                    <a:pt x="11430" y="11430"/>
                  </a:lnTo>
                  <a:lnTo>
                    <a:pt x="5398770" y="11430"/>
                  </a:lnTo>
                  <a:lnTo>
                    <a:pt x="539877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3131820"/>
                  </a:lnTo>
                  <a:lnTo>
                    <a:pt x="0" y="3143250"/>
                  </a:lnTo>
                  <a:lnTo>
                    <a:pt x="5410200" y="3143250"/>
                  </a:lnTo>
                  <a:lnTo>
                    <a:pt x="5410200" y="3131820"/>
                  </a:lnTo>
                  <a:lnTo>
                    <a:pt x="5410200" y="11430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9800" y="1381125"/>
              <a:ext cx="5295900" cy="2857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62650" y="1324609"/>
              <a:ext cx="5410200" cy="2971800"/>
            </a:xfrm>
            <a:custGeom>
              <a:avLst/>
              <a:gdLst/>
              <a:ahLst/>
              <a:cxnLst/>
              <a:rect l="l" t="t" r="r" b="b"/>
              <a:pathLst>
                <a:path w="5410200" h="2971800">
                  <a:moveTo>
                    <a:pt x="5387340" y="22860"/>
                  </a:moveTo>
                  <a:lnTo>
                    <a:pt x="22860" y="22860"/>
                  </a:lnTo>
                  <a:lnTo>
                    <a:pt x="22860" y="57150"/>
                  </a:lnTo>
                  <a:lnTo>
                    <a:pt x="22860" y="2914650"/>
                  </a:lnTo>
                  <a:lnTo>
                    <a:pt x="22860" y="2948940"/>
                  </a:lnTo>
                  <a:lnTo>
                    <a:pt x="5387340" y="2948940"/>
                  </a:lnTo>
                  <a:lnTo>
                    <a:pt x="5387340" y="2914650"/>
                  </a:lnTo>
                  <a:lnTo>
                    <a:pt x="57150" y="2914650"/>
                  </a:lnTo>
                  <a:lnTo>
                    <a:pt x="57150" y="57150"/>
                  </a:lnTo>
                  <a:lnTo>
                    <a:pt x="5353050" y="57150"/>
                  </a:lnTo>
                  <a:lnTo>
                    <a:pt x="5353050" y="2914015"/>
                  </a:lnTo>
                  <a:lnTo>
                    <a:pt x="5387340" y="2914015"/>
                  </a:lnTo>
                  <a:lnTo>
                    <a:pt x="5387340" y="57150"/>
                  </a:lnTo>
                  <a:lnTo>
                    <a:pt x="5387340" y="56515"/>
                  </a:lnTo>
                  <a:lnTo>
                    <a:pt x="5387340" y="22860"/>
                  </a:lnTo>
                  <a:close/>
                </a:path>
                <a:path w="5410200" h="2971800">
                  <a:moveTo>
                    <a:pt x="541020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2960370"/>
                  </a:lnTo>
                  <a:lnTo>
                    <a:pt x="0" y="2971800"/>
                  </a:lnTo>
                  <a:lnTo>
                    <a:pt x="5410200" y="2971800"/>
                  </a:lnTo>
                  <a:lnTo>
                    <a:pt x="5410200" y="2960370"/>
                  </a:lnTo>
                  <a:lnTo>
                    <a:pt x="11430" y="2960370"/>
                  </a:lnTo>
                  <a:lnTo>
                    <a:pt x="11430" y="11430"/>
                  </a:lnTo>
                  <a:lnTo>
                    <a:pt x="5398770" y="11430"/>
                  </a:lnTo>
                  <a:lnTo>
                    <a:pt x="5398770" y="2959735"/>
                  </a:lnTo>
                  <a:lnTo>
                    <a:pt x="5410200" y="2959747"/>
                  </a:lnTo>
                  <a:lnTo>
                    <a:pt x="5410200" y="11430"/>
                  </a:lnTo>
                  <a:lnTo>
                    <a:pt x="5410200" y="10795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191999" cy="68579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6250" y="476249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0" y="5905500"/>
                  </a:moveTo>
                  <a:lnTo>
                    <a:pt x="11239500" y="5905500"/>
                  </a:lnTo>
                  <a:lnTo>
                    <a:pt x="11239500" y="0"/>
                  </a:lnTo>
                  <a:lnTo>
                    <a:pt x="0" y="0"/>
                  </a:lnTo>
                  <a:lnTo>
                    <a:pt x="0" y="590550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7700" y="647699"/>
              <a:ext cx="10896600" cy="5562600"/>
            </a:xfrm>
            <a:custGeom>
              <a:avLst/>
              <a:gdLst/>
              <a:ahLst/>
              <a:cxnLst/>
              <a:rect l="l" t="t" r="r" b="b"/>
              <a:pathLst>
                <a:path w="10896600" h="5562600">
                  <a:moveTo>
                    <a:pt x="10896600" y="0"/>
                  </a:moveTo>
                  <a:lnTo>
                    <a:pt x="0" y="0"/>
                  </a:lnTo>
                  <a:lnTo>
                    <a:pt x="0" y="5562600"/>
                  </a:lnTo>
                  <a:lnTo>
                    <a:pt x="10896600" y="5562600"/>
                  </a:lnTo>
                  <a:lnTo>
                    <a:pt x="10896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86100" y="1123950"/>
              <a:ext cx="6019800" cy="46005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191999" cy="68579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58400" y="0"/>
              <a:ext cx="671512" cy="68580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96500" y="0"/>
              <a:ext cx="466725" cy="6858000"/>
            </a:xfrm>
            <a:custGeom>
              <a:avLst/>
              <a:gdLst/>
              <a:ahLst/>
              <a:cxnLst/>
              <a:rect l="l" t="t" r="r" b="b"/>
              <a:pathLst>
                <a:path w="466725" h="6858000">
                  <a:moveTo>
                    <a:pt x="4667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66725" y="6858000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0"/>
              <a:ext cx="10096372" cy="685799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191999" cy="68579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111101" cy="68341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11982450" cy="66484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826"/>
              <a:ext cx="11749405" cy="6419850"/>
            </a:xfrm>
            <a:custGeom>
              <a:avLst/>
              <a:gdLst/>
              <a:ahLst/>
              <a:cxnLst/>
              <a:rect l="l" t="t" r="r" b="b"/>
              <a:pathLst>
                <a:path w="11749405" h="6419850">
                  <a:moveTo>
                    <a:pt x="11725910" y="0"/>
                  </a:moveTo>
                  <a:lnTo>
                    <a:pt x="11749024" y="6419786"/>
                  </a:lnTo>
                  <a:lnTo>
                    <a:pt x="0" y="6411332"/>
                  </a:lnTo>
                </a:path>
              </a:pathLst>
            </a:custGeom>
            <a:ln w="857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600699"/>
              <a:ext cx="11706225" cy="78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58400" y="0"/>
              <a:ext cx="671512" cy="68580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96500" y="0"/>
              <a:ext cx="466725" cy="6858000"/>
            </a:xfrm>
            <a:custGeom>
              <a:avLst/>
              <a:gdLst/>
              <a:ahLst/>
              <a:cxnLst/>
              <a:rect l="l" t="t" r="r" b="b"/>
              <a:pathLst>
                <a:path w="466725" h="6858000">
                  <a:moveTo>
                    <a:pt x="4667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66725" y="6858000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0"/>
              <a:ext cx="10096372" cy="68579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3" name="object 3"/>
            <p:cNvSpPr/>
            <p:nvPr/>
          </p:nvSpPr>
          <p:spPr>
            <a:xfrm>
              <a:off x="400050" y="790575"/>
              <a:ext cx="5295900" cy="4038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2900" y="734059"/>
              <a:ext cx="5410200" cy="4152900"/>
            </a:xfrm>
            <a:custGeom>
              <a:avLst/>
              <a:gdLst/>
              <a:ahLst/>
              <a:cxnLst/>
              <a:rect l="l" t="t" r="r" b="b"/>
              <a:pathLst>
                <a:path w="5410200" h="4152900">
                  <a:moveTo>
                    <a:pt x="5387340" y="22860"/>
                  </a:moveTo>
                  <a:lnTo>
                    <a:pt x="22860" y="22860"/>
                  </a:lnTo>
                  <a:lnTo>
                    <a:pt x="22860" y="57150"/>
                  </a:lnTo>
                  <a:lnTo>
                    <a:pt x="22860" y="4095750"/>
                  </a:lnTo>
                  <a:lnTo>
                    <a:pt x="22860" y="4130040"/>
                  </a:lnTo>
                  <a:lnTo>
                    <a:pt x="5387340" y="4130040"/>
                  </a:lnTo>
                  <a:lnTo>
                    <a:pt x="5387340" y="4095750"/>
                  </a:lnTo>
                  <a:lnTo>
                    <a:pt x="57150" y="4095750"/>
                  </a:lnTo>
                  <a:lnTo>
                    <a:pt x="57150" y="57150"/>
                  </a:lnTo>
                  <a:lnTo>
                    <a:pt x="5353050" y="57150"/>
                  </a:lnTo>
                  <a:lnTo>
                    <a:pt x="5353050" y="4095115"/>
                  </a:lnTo>
                  <a:lnTo>
                    <a:pt x="5387340" y="4095127"/>
                  </a:lnTo>
                  <a:lnTo>
                    <a:pt x="5387340" y="57150"/>
                  </a:lnTo>
                  <a:lnTo>
                    <a:pt x="5387340" y="56515"/>
                  </a:lnTo>
                  <a:lnTo>
                    <a:pt x="5387340" y="22860"/>
                  </a:lnTo>
                  <a:close/>
                </a:path>
                <a:path w="5410200" h="4152900">
                  <a:moveTo>
                    <a:pt x="541020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4141470"/>
                  </a:lnTo>
                  <a:lnTo>
                    <a:pt x="0" y="4152900"/>
                  </a:lnTo>
                  <a:lnTo>
                    <a:pt x="5410200" y="4152900"/>
                  </a:lnTo>
                  <a:lnTo>
                    <a:pt x="5410200" y="4141470"/>
                  </a:lnTo>
                  <a:lnTo>
                    <a:pt x="11430" y="4141470"/>
                  </a:lnTo>
                  <a:lnTo>
                    <a:pt x="11430" y="11430"/>
                  </a:lnTo>
                  <a:lnTo>
                    <a:pt x="5398770" y="11430"/>
                  </a:lnTo>
                  <a:lnTo>
                    <a:pt x="5398770" y="4140835"/>
                  </a:lnTo>
                  <a:lnTo>
                    <a:pt x="5410200" y="4140847"/>
                  </a:lnTo>
                  <a:lnTo>
                    <a:pt x="5410200" y="11430"/>
                  </a:lnTo>
                  <a:lnTo>
                    <a:pt x="5410200" y="10795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9800" y="895350"/>
              <a:ext cx="5295900" cy="38385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62650" y="838199"/>
              <a:ext cx="5410200" cy="3953510"/>
            </a:xfrm>
            <a:custGeom>
              <a:avLst/>
              <a:gdLst/>
              <a:ahLst/>
              <a:cxnLst/>
              <a:rect l="l" t="t" r="r" b="b"/>
              <a:pathLst>
                <a:path w="5410200" h="3953510">
                  <a:moveTo>
                    <a:pt x="5387340" y="22860"/>
                  </a:moveTo>
                  <a:lnTo>
                    <a:pt x="22860" y="22860"/>
                  </a:lnTo>
                  <a:lnTo>
                    <a:pt x="22860" y="57150"/>
                  </a:lnTo>
                  <a:lnTo>
                    <a:pt x="22860" y="3896360"/>
                  </a:lnTo>
                  <a:lnTo>
                    <a:pt x="22860" y="3930650"/>
                  </a:lnTo>
                  <a:lnTo>
                    <a:pt x="5387340" y="3930650"/>
                  </a:lnTo>
                  <a:lnTo>
                    <a:pt x="5387340" y="3896360"/>
                  </a:lnTo>
                  <a:lnTo>
                    <a:pt x="57150" y="3896360"/>
                  </a:lnTo>
                  <a:lnTo>
                    <a:pt x="57150" y="57150"/>
                  </a:lnTo>
                  <a:lnTo>
                    <a:pt x="5353050" y="57150"/>
                  </a:lnTo>
                  <a:lnTo>
                    <a:pt x="5353050" y="3895725"/>
                  </a:lnTo>
                  <a:lnTo>
                    <a:pt x="5387340" y="3895725"/>
                  </a:lnTo>
                  <a:lnTo>
                    <a:pt x="5387340" y="57150"/>
                  </a:lnTo>
                  <a:lnTo>
                    <a:pt x="5387340" y="22860"/>
                  </a:lnTo>
                  <a:close/>
                </a:path>
                <a:path w="5410200" h="3953510">
                  <a:moveTo>
                    <a:pt x="541020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3942080"/>
                  </a:lnTo>
                  <a:lnTo>
                    <a:pt x="0" y="3953510"/>
                  </a:lnTo>
                  <a:lnTo>
                    <a:pt x="5410200" y="3953510"/>
                  </a:lnTo>
                  <a:lnTo>
                    <a:pt x="5410200" y="3942080"/>
                  </a:lnTo>
                  <a:lnTo>
                    <a:pt x="11430" y="3942080"/>
                  </a:lnTo>
                  <a:lnTo>
                    <a:pt x="11430" y="11430"/>
                  </a:lnTo>
                  <a:lnTo>
                    <a:pt x="5398770" y="11430"/>
                  </a:lnTo>
                  <a:lnTo>
                    <a:pt x="5398770" y="3941445"/>
                  </a:lnTo>
                  <a:lnTo>
                    <a:pt x="5410200" y="3941457"/>
                  </a:lnTo>
                  <a:lnTo>
                    <a:pt x="5410200" y="11430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2862" y="0"/>
            <a:ext cx="12235180" cy="6896100"/>
            <a:chOff x="-42862" y="0"/>
            <a:chExt cx="12235180" cy="68961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0050" y="419036"/>
              <a:ext cx="11387201" cy="60532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250" y="476249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11239500" y="0"/>
                  </a:moveTo>
                  <a:lnTo>
                    <a:pt x="0" y="0"/>
                  </a:lnTo>
                  <a:lnTo>
                    <a:pt x="0" y="5905500"/>
                  </a:lnTo>
                  <a:lnTo>
                    <a:pt x="11239500" y="5905500"/>
                  </a:lnTo>
                  <a:lnTo>
                    <a:pt x="112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700" y="1343025"/>
              <a:ext cx="5372100" cy="41719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72200" y="1724024"/>
              <a:ext cx="5372100" cy="34099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91000" y="152400"/>
            <a:ext cx="381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OSCE</a:t>
            </a:r>
            <a:endParaRPr lang="ru-RU" sz="4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720" y="921841"/>
            <a:ext cx="8181229" cy="50217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16</Words>
  <Application>Microsoft Office PowerPoint</Application>
  <PresentationFormat>Широкоэкранный</PresentationFormat>
  <Paragraphs>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3</cp:revision>
  <dcterms:created xsi:type="dcterms:W3CDTF">2020-10-20T08:15:18Z</dcterms:created>
  <dcterms:modified xsi:type="dcterms:W3CDTF">2020-10-21T19:46:11Z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2020-10-07T00:00:00Z</vt:filetime>
  </property>
  <property fmtid="{D5CDD505-2E9C-101B-9397-08002B2CF9AE}" pid="3" name="LastSaved">
    <vt:filetime>2020-10-20T00:00:00Z</vt:filetime>
  </property>
</Properties>
</file>