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0" y="469900"/>
            <a:ext cx="419100" cy="5911850"/>
          </a:xfrm>
          <a:custGeom>
            <a:avLst/>
            <a:gdLst/>
            <a:ahLst/>
            <a:cxnLst/>
            <a:rect l="l" t="t" r="r" b="b"/>
            <a:pathLst>
              <a:path w="419100" h="5911850">
                <a:moveTo>
                  <a:pt x="0" y="5911850"/>
                </a:moveTo>
                <a:lnTo>
                  <a:pt x="419100" y="5911850"/>
                </a:lnTo>
                <a:lnTo>
                  <a:pt x="419100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91426" y="2929255"/>
            <a:ext cx="3618229" cy="72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091426" y="3634994"/>
            <a:ext cx="4171315" cy="72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69900"/>
            <a:ext cx="11709400" cy="5911850"/>
          </a:xfrm>
          <a:custGeom>
            <a:avLst/>
            <a:gdLst/>
            <a:ahLst/>
            <a:cxnLst/>
            <a:rect l="l" t="t" r="r" b="b"/>
            <a:pathLst>
              <a:path w="11709400" h="5911850">
                <a:moveTo>
                  <a:pt x="0" y="5911850"/>
                </a:moveTo>
                <a:lnTo>
                  <a:pt x="11709273" y="5911850"/>
                </a:lnTo>
                <a:lnTo>
                  <a:pt x="11709273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057900" y="1276222"/>
            <a:ext cx="5024501" cy="3862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6105525" y="1295400"/>
            <a:ext cx="4933950" cy="3771900"/>
          </a:xfrm>
          <a:custGeom>
            <a:avLst/>
            <a:gdLst/>
            <a:ahLst/>
            <a:cxnLst/>
            <a:rect l="l" t="t" r="r" b="b"/>
            <a:pathLst>
              <a:path w="4933950" h="3771900">
                <a:moveTo>
                  <a:pt x="0" y="3771900"/>
                </a:moveTo>
                <a:lnTo>
                  <a:pt x="4933950" y="3771900"/>
                </a:lnTo>
                <a:lnTo>
                  <a:pt x="4933950" y="0"/>
                </a:lnTo>
                <a:lnTo>
                  <a:pt x="0" y="0"/>
                </a:lnTo>
                <a:lnTo>
                  <a:pt x="0" y="377190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48984" y="172021"/>
            <a:ext cx="3493134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48984" y="172021"/>
            <a:ext cx="3493134" cy="137088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b="1" dirty="0" smtClean="0"/>
              <a:t>Topic 11 </a:t>
            </a:r>
            <a:r>
              <a:rPr spc="20" dirty="0" smtClean="0"/>
              <a:t>EMERGENCY</a:t>
            </a:r>
            <a:endParaRPr spc="20" dirty="0"/>
          </a:p>
        </p:txBody>
      </p:sp>
      <p:sp>
        <p:nvSpPr>
          <p:cNvPr id="3" name="object 3"/>
          <p:cNvSpPr txBox="1"/>
          <p:nvPr/>
        </p:nvSpPr>
        <p:spPr>
          <a:xfrm>
            <a:off x="6348984" y="849312"/>
            <a:ext cx="4190365" cy="34143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25"/>
              </a:spcBef>
            </a:pPr>
            <a:endParaRPr lang="en-US" sz="4400" spc="-3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00099"/>
              </a:lnSpc>
              <a:spcBef>
                <a:spcPts val="125"/>
              </a:spcBef>
            </a:pPr>
            <a:r>
              <a:rPr sz="4400" spc="-30" dirty="0" smtClean="0">
                <a:solidFill>
                  <a:srgbClr val="FFFFFF"/>
                </a:solidFill>
                <a:latin typeface="Century Gothic"/>
                <a:cs typeface="Century Gothic"/>
              </a:rPr>
              <a:t>CARE </a:t>
            </a:r>
            <a:r>
              <a:rPr sz="4400" spc="15" dirty="0">
                <a:solidFill>
                  <a:srgbClr val="FFFFFF"/>
                </a:solidFill>
                <a:latin typeface="Century Gothic"/>
                <a:cs typeface="Century Gothic"/>
              </a:rPr>
              <a:t>FOR  </a:t>
            </a:r>
            <a:r>
              <a:rPr sz="4400" spc="22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4400" spc="-3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4400" spc="3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4400" spc="-2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4400" spc="-3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4400" spc="-1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440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4400" spc="25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4400" spc="-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4400" spc="10" dirty="0">
                <a:solidFill>
                  <a:srgbClr val="FFFFFF"/>
                </a:solidFill>
                <a:latin typeface="Century Gothic"/>
                <a:cs typeface="Century Gothic"/>
              </a:rPr>
              <a:t>C  </a:t>
            </a:r>
            <a:r>
              <a:rPr sz="4400" spc="40" dirty="0">
                <a:solidFill>
                  <a:srgbClr val="FFFFFF"/>
                </a:solidFill>
                <a:latin typeface="Century Gothic"/>
                <a:cs typeface="Century Gothic"/>
              </a:rPr>
              <a:t>CEMIA </a:t>
            </a:r>
            <a:r>
              <a:rPr sz="4400" spc="35" dirty="0">
                <a:solidFill>
                  <a:srgbClr val="FFFFFF"/>
                </a:solidFill>
                <a:latin typeface="Century Gothic"/>
                <a:cs typeface="Century Gothic"/>
              </a:rPr>
              <a:t>IN  </a:t>
            </a:r>
            <a:r>
              <a:rPr sz="4400" spc="20" dirty="0" smtClean="0">
                <a:solidFill>
                  <a:srgbClr val="FFFFFF"/>
                </a:solidFill>
                <a:latin typeface="Century Gothic"/>
                <a:cs typeface="Century Gothic"/>
              </a:rPr>
              <a:t>CHILDREN</a:t>
            </a:r>
            <a:endParaRPr sz="4400" dirty="0">
              <a:latin typeface="Century Gothic"/>
              <a:cs typeface="Century Gothic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6858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Ministry of health of Ukraine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Odessa National Medical University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Department of Robotic and Endoscopic Surgery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Simulation medicine cycle </a:t>
            </a:r>
            <a:endParaRPr lang="uk-UA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8175" y="647700"/>
            <a:ext cx="1971675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13788" y="398399"/>
            <a:ext cx="655955" cy="3355340"/>
          </a:xfrm>
          <a:custGeom>
            <a:avLst/>
            <a:gdLst/>
            <a:ahLst/>
            <a:cxnLst/>
            <a:rect l="l" t="t" r="r" b="b"/>
            <a:pathLst>
              <a:path w="655955" h="3355340">
                <a:moveTo>
                  <a:pt x="612013" y="0"/>
                </a:moveTo>
                <a:lnTo>
                  <a:pt x="0" y="35433"/>
                </a:lnTo>
                <a:lnTo>
                  <a:pt x="32512" y="144652"/>
                </a:lnTo>
                <a:lnTo>
                  <a:pt x="64135" y="253873"/>
                </a:lnTo>
                <a:lnTo>
                  <a:pt x="94995" y="363220"/>
                </a:lnTo>
                <a:lnTo>
                  <a:pt x="150875" y="582929"/>
                </a:lnTo>
                <a:lnTo>
                  <a:pt x="177673" y="692912"/>
                </a:lnTo>
                <a:lnTo>
                  <a:pt x="201675" y="801751"/>
                </a:lnTo>
                <a:lnTo>
                  <a:pt x="224917" y="912749"/>
                </a:lnTo>
                <a:lnTo>
                  <a:pt x="247142" y="1022730"/>
                </a:lnTo>
                <a:lnTo>
                  <a:pt x="267335" y="1130935"/>
                </a:lnTo>
                <a:lnTo>
                  <a:pt x="287655" y="1241043"/>
                </a:lnTo>
                <a:lnTo>
                  <a:pt x="306069" y="1349375"/>
                </a:lnTo>
                <a:lnTo>
                  <a:pt x="322325" y="1457833"/>
                </a:lnTo>
                <a:lnTo>
                  <a:pt x="338836" y="1566290"/>
                </a:lnTo>
                <a:lnTo>
                  <a:pt x="353949" y="1673605"/>
                </a:lnTo>
                <a:lnTo>
                  <a:pt x="367411" y="1779524"/>
                </a:lnTo>
                <a:lnTo>
                  <a:pt x="379856" y="1886330"/>
                </a:lnTo>
                <a:lnTo>
                  <a:pt x="392175" y="1991740"/>
                </a:lnTo>
                <a:lnTo>
                  <a:pt x="402463" y="2096008"/>
                </a:lnTo>
                <a:lnTo>
                  <a:pt x="412876" y="2200021"/>
                </a:lnTo>
                <a:lnTo>
                  <a:pt x="422020" y="2303017"/>
                </a:lnTo>
                <a:lnTo>
                  <a:pt x="429387" y="2405126"/>
                </a:lnTo>
                <a:lnTo>
                  <a:pt x="437642" y="2505837"/>
                </a:lnTo>
                <a:lnTo>
                  <a:pt x="443738" y="2605786"/>
                </a:lnTo>
                <a:lnTo>
                  <a:pt x="448818" y="2704465"/>
                </a:lnTo>
                <a:lnTo>
                  <a:pt x="453770" y="2801366"/>
                </a:lnTo>
                <a:lnTo>
                  <a:pt x="458597" y="2896742"/>
                </a:lnTo>
                <a:lnTo>
                  <a:pt x="461644" y="2991485"/>
                </a:lnTo>
                <a:lnTo>
                  <a:pt x="464312" y="3084956"/>
                </a:lnTo>
                <a:lnTo>
                  <a:pt x="467106" y="3176397"/>
                </a:lnTo>
                <a:lnTo>
                  <a:pt x="469138" y="3355213"/>
                </a:lnTo>
                <a:lnTo>
                  <a:pt x="559816" y="3319272"/>
                </a:lnTo>
                <a:lnTo>
                  <a:pt x="564952" y="3292710"/>
                </a:lnTo>
                <a:lnTo>
                  <a:pt x="574771" y="3234095"/>
                </a:lnTo>
                <a:lnTo>
                  <a:pt x="583990" y="3168505"/>
                </a:lnTo>
                <a:lnTo>
                  <a:pt x="592616" y="3096359"/>
                </a:lnTo>
                <a:lnTo>
                  <a:pt x="596708" y="3057959"/>
                </a:lnTo>
                <a:lnTo>
                  <a:pt x="600655" y="3018077"/>
                </a:lnTo>
                <a:lnTo>
                  <a:pt x="604457" y="2976766"/>
                </a:lnTo>
                <a:lnTo>
                  <a:pt x="608114" y="2934079"/>
                </a:lnTo>
                <a:lnTo>
                  <a:pt x="611629" y="2890067"/>
                </a:lnTo>
                <a:lnTo>
                  <a:pt x="615001" y="2844783"/>
                </a:lnTo>
                <a:lnTo>
                  <a:pt x="618231" y="2798280"/>
                </a:lnTo>
                <a:lnTo>
                  <a:pt x="621320" y="2750609"/>
                </a:lnTo>
                <a:lnTo>
                  <a:pt x="624270" y="2701825"/>
                </a:lnTo>
                <a:lnTo>
                  <a:pt x="627081" y="2651977"/>
                </a:lnTo>
                <a:lnTo>
                  <a:pt x="629753" y="2601121"/>
                </a:lnTo>
                <a:lnTo>
                  <a:pt x="632288" y="2549306"/>
                </a:lnTo>
                <a:lnTo>
                  <a:pt x="634687" y="2496587"/>
                </a:lnTo>
                <a:lnTo>
                  <a:pt x="636950" y="2443015"/>
                </a:lnTo>
                <a:lnTo>
                  <a:pt x="639078" y="2388644"/>
                </a:lnTo>
                <a:lnTo>
                  <a:pt x="641072" y="2333524"/>
                </a:lnTo>
                <a:lnTo>
                  <a:pt x="642932" y="2277710"/>
                </a:lnTo>
                <a:lnTo>
                  <a:pt x="644661" y="2221252"/>
                </a:lnTo>
                <a:lnTo>
                  <a:pt x="646258" y="2164204"/>
                </a:lnTo>
                <a:lnTo>
                  <a:pt x="647725" y="2106619"/>
                </a:lnTo>
                <a:lnTo>
                  <a:pt x="649061" y="2048547"/>
                </a:lnTo>
                <a:lnTo>
                  <a:pt x="650269" y="1990043"/>
                </a:lnTo>
                <a:lnTo>
                  <a:pt x="651349" y="1931158"/>
                </a:lnTo>
                <a:lnTo>
                  <a:pt x="652301" y="1871944"/>
                </a:lnTo>
                <a:lnTo>
                  <a:pt x="653127" y="1812455"/>
                </a:lnTo>
                <a:lnTo>
                  <a:pt x="653827" y="1752742"/>
                </a:lnTo>
                <a:lnTo>
                  <a:pt x="654403" y="1692859"/>
                </a:lnTo>
                <a:lnTo>
                  <a:pt x="654855" y="1632856"/>
                </a:lnTo>
                <a:lnTo>
                  <a:pt x="655206" y="1566290"/>
                </a:lnTo>
                <a:lnTo>
                  <a:pt x="655390" y="1512706"/>
                </a:lnTo>
                <a:lnTo>
                  <a:pt x="655285" y="1332902"/>
                </a:lnTo>
                <a:lnTo>
                  <a:pt x="655011" y="1273289"/>
                </a:lnTo>
                <a:lnTo>
                  <a:pt x="654619" y="1213924"/>
                </a:lnTo>
                <a:lnTo>
                  <a:pt x="654110" y="1154861"/>
                </a:lnTo>
                <a:lnTo>
                  <a:pt x="653485" y="1096151"/>
                </a:lnTo>
                <a:lnTo>
                  <a:pt x="652744" y="1037846"/>
                </a:lnTo>
                <a:lnTo>
                  <a:pt x="651889" y="979999"/>
                </a:lnTo>
                <a:lnTo>
                  <a:pt x="650920" y="922663"/>
                </a:lnTo>
                <a:lnTo>
                  <a:pt x="649838" y="865890"/>
                </a:lnTo>
                <a:lnTo>
                  <a:pt x="648644" y="809733"/>
                </a:lnTo>
                <a:lnTo>
                  <a:pt x="647339" y="754243"/>
                </a:lnTo>
                <a:lnTo>
                  <a:pt x="645923" y="699473"/>
                </a:lnTo>
                <a:lnTo>
                  <a:pt x="644398" y="645476"/>
                </a:lnTo>
                <a:lnTo>
                  <a:pt x="642764" y="592304"/>
                </a:lnTo>
                <a:lnTo>
                  <a:pt x="641022" y="540009"/>
                </a:lnTo>
                <a:lnTo>
                  <a:pt x="639173" y="488644"/>
                </a:lnTo>
                <a:lnTo>
                  <a:pt x="637218" y="438262"/>
                </a:lnTo>
                <a:lnTo>
                  <a:pt x="635157" y="388914"/>
                </a:lnTo>
                <a:lnTo>
                  <a:pt x="632992" y="340654"/>
                </a:lnTo>
                <a:lnTo>
                  <a:pt x="630724" y="293533"/>
                </a:lnTo>
                <a:lnTo>
                  <a:pt x="628353" y="247604"/>
                </a:lnTo>
                <a:lnTo>
                  <a:pt x="625879" y="202920"/>
                </a:lnTo>
                <a:lnTo>
                  <a:pt x="623305" y="159532"/>
                </a:lnTo>
                <a:lnTo>
                  <a:pt x="620630" y="117494"/>
                </a:lnTo>
                <a:lnTo>
                  <a:pt x="617856" y="76858"/>
                </a:lnTo>
                <a:lnTo>
                  <a:pt x="614983" y="37675"/>
                </a:lnTo>
                <a:lnTo>
                  <a:pt x="6120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24480" y="647700"/>
            <a:ext cx="9219819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76" y="469900"/>
            <a:ext cx="11233150" cy="5911850"/>
          </a:xfrm>
          <a:custGeom>
            <a:avLst/>
            <a:gdLst/>
            <a:ahLst/>
            <a:cxnLst/>
            <a:rect l="l" t="t" r="r" b="b"/>
            <a:pathLst>
              <a:path w="11233150" h="5911850">
                <a:moveTo>
                  <a:pt x="0" y="5911850"/>
                </a:moveTo>
                <a:lnTo>
                  <a:pt x="11232896" y="5911850"/>
                </a:lnTo>
                <a:lnTo>
                  <a:pt x="11232896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57900" y="1276222"/>
            <a:ext cx="5024501" cy="38624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5525" y="1295400"/>
            <a:ext cx="4933950" cy="3771900"/>
          </a:xfrm>
          <a:custGeom>
            <a:avLst/>
            <a:gdLst/>
            <a:ahLst/>
            <a:cxnLst/>
            <a:rect l="l" t="t" r="r" b="b"/>
            <a:pathLst>
              <a:path w="4933950" h="3771900">
                <a:moveTo>
                  <a:pt x="0" y="3771900"/>
                </a:moveTo>
                <a:lnTo>
                  <a:pt x="4933950" y="3771900"/>
                </a:lnTo>
                <a:lnTo>
                  <a:pt x="4933950" y="0"/>
                </a:lnTo>
                <a:lnTo>
                  <a:pt x="0" y="0"/>
                </a:lnTo>
                <a:lnTo>
                  <a:pt x="0" y="377190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348984" y="2858388"/>
            <a:ext cx="217297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20" dirty="0">
                <a:solidFill>
                  <a:srgbClr val="FFFFFF"/>
                </a:solidFill>
                <a:latin typeface="Century Gothic"/>
                <a:cs typeface="Century Gothic"/>
              </a:rPr>
              <a:t>Etiology</a:t>
            </a:r>
            <a:endParaRPr sz="44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48984" y="3863276"/>
            <a:ext cx="2508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solidFill>
                  <a:srgbClr val="FFFFFF"/>
                </a:solidFill>
                <a:latin typeface="Century Gothic"/>
                <a:cs typeface="Century Gothic"/>
              </a:rPr>
              <a:t>NISSERIA</a:t>
            </a:r>
            <a:r>
              <a:rPr sz="1800" spc="-1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MENINGITIDIS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76" y="469900"/>
            <a:ext cx="11233150" cy="5911850"/>
          </a:xfrm>
          <a:custGeom>
            <a:avLst/>
            <a:gdLst/>
            <a:ahLst/>
            <a:cxnLst/>
            <a:rect l="l" t="t" r="r" b="b"/>
            <a:pathLst>
              <a:path w="11233150" h="5911850">
                <a:moveTo>
                  <a:pt x="0" y="5911850"/>
                </a:moveTo>
                <a:lnTo>
                  <a:pt x="11232896" y="5911850"/>
                </a:lnTo>
                <a:lnTo>
                  <a:pt x="11232896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828790" y="3560508"/>
            <a:ext cx="4490085" cy="792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0" spc="15" dirty="0">
                <a:solidFill>
                  <a:srgbClr val="EBEBEB"/>
                </a:solidFill>
                <a:latin typeface="Century Gothic"/>
                <a:cs typeface="Century Gothic"/>
              </a:rPr>
              <a:t>TRANSMISSION</a:t>
            </a:r>
            <a:endParaRPr sz="5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7750" y="1543050"/>
            <a:ext cx="5110226" cy="38624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4425" y="1562100"/>
            <a:ext cx="4981575" cy="3733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175" y="647700"/>
            <a:ext cx="1971675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39060" y="398399"/>
            <a:ext cx="628015" cy="3217545"/>
          </a:xfrm>
          <a:custGeom>
            <a:avLst/>
            <a:gdLst/>
            <a:ahLst/>
            <a:cxnLst/>
            <a:rect l="l" t="t" r="r" b="b"/>
            <a:pathLst>
              <a:path w="628014" h="3217545">
                <a:moveTo>
                  <a:pt x="612013" y="0"/>
                </a:moveTo>
                <a:lnTo>
                  <a:pt x="0" y="35433"/>
                </a:lnTo>
                <a:lnTo>
                  <a:pt x="32638" y="144652"/>
                </a:lnTo>
                <a:lnTo>
                  <a:pt x="64262" y="253873"/>
                </a:lnTo>
                <a:lnTo>
                  <a:pt x="95122" y="363220"/>
                </a:lnTo>
                <a:lnTo>
                  <a:pt x="122936" y="473075"/>
                </a:lnTo>
                <a:lnTo>
                  <a:pt x="150875" y="582929"/>
                </a:lnTo>
                <a:lnTo>
                  <a:pt x="177672" y="692912"/>
                </a:lnTo>
                <a:lnTo>
                  <a:pt x="201802" y="801751"/>
                </a:lnTo>
                <a:lnTo>
                  <a:pt x="225044" y="912749"/>
                </a:lnTo>
                <a:lnTo>
                  <a:pt x="247269" y="1022730"/>
                </a:lnTo>
                <a:lnTo>
                  <a:pt x="267462" y="1130935"/>
                </a:lnTo>
                <a:lnTo>
                  <a:pt x="287655" y="1241043"/>
                </a:lnTo>
                <a:lnTo>
                  <a:pt x="306069" y="1349375"/>
                </a:lnTo>
                <a:lnTo>
                  <a:pt x="338836" y="1566290"/>
                </a:lnTo>
                <a:lnTo>
                  <a:pt x="354075" y="1673605"/>
                </a:lnTo>
                <a:lnTo>
                  <a:pt x="367538" y="1779524"/>
                </a:lnTo>
                <a:lnTo>
                  <a:pt x="379856" y="1886330"/>
                </a:lnTo>
                <a:lnTo>
                  <a:pt x="392302" y="1991740"/>
                </a:lnTo>
                <a:lnTo>
                  <a:pt x="412876" y="2200021"/>
                </a:lnTo>
                <a:lnTo>
                  <a:pt x="422020" y="2303017"/>
                </a:lnTo>
                <a:lnTo>
                  <a:pt x="429513" y="2405126"/>
                </a:lnTo>
                <a:lnTo>
                  <a:pt x="437641" y="2505837"/>
                </a:lnTo>
                <a:lnTo>
                  <a:pt x="443738" y="2605786"/>
                </a:lnTo>
                <a:lnTo>
                  <a:pt x="448818" y="2704465"/>
                </a:lnTo>
                <a:lnTo>
                  <a:pt x="453897" y="2801366"/>
                </a:lnTo>
                <a:lnTo>
                  <a:pt x="458724" y="2896742"/>
                </a:lnTo>
                <a:lnTo>
                  <a:pt x="461771" y="2991485"/>
                </a:lnTo>
                <a:lnTo>
                  <a:pt x="464438" y="3084956"/>
                </a:lnTo>
                <a:lnTo>
                  <a:pt x="467106" y="3176397"/>
                </a:lnTo>
                <a:lnTo>
                  <a:pt x="467613" y="3217291"/>
                </a:lnTo>
                <a:lnTo>
                  <a:pt x="467994" y="3203702"/>
                </a:lnTo>
                <a:lnTo>
                  <a:pt x="469705" y="3084956"/>
                </a:lnTo>
                <a:lnTo>
                  <a:pt x="469772" y="2955543"/>
                </a:lnTo>
                <a:lnTo>
                  <a:pt x="470788" y="2829560"/>
                </a:lnTo>
                <a:lnTo>
                  <a:pt x="469772" y="2702433"/>
                </a:lnTo>
                <a:lnTo>
                  <a:pt x="466216" y="2444623"/>
                </a:lnTo>
                <a:lnTo>
                  <a:pt x="462406" y="2313813"/>
                </a:lnTo>
                <a:lnTo>
                  <a:pt x="458596" y="2181860"/>
                </a:lnTo>
                <a:lnTo>
                  <a:pt x="454025" y="2049906"/>
                </a:lnTo>
                <a:lnTo>
                  <a:pt x="447547" y="1916684"/>
                </a:lnTo>
                <a:lnTo>
                  <a:pt x="439927" y="1782317"/>
                </a:lnTo>
                <a:lnTo>
                  <a:pt x="432562" y="1647316"/>
                </a:lnTo>
                <a:lnTo>
                  <a:pt x="423037" y="1512315"/>
                </a:lnTo>
                <a:lnTo>
                  <a:pt x="411861" y="1375537"/>
                </a:lnTo>
                <a:lnTo>
                  <a:pt x="400557" y="1240536"/>
                </a:lnTo>
                <a:lnTo>
                  <a:pt x="387476" y="1103122"/>
                </a:lnTo>
                <a:lnTo>
                  <a:pt x="373252" y="965073"/>
                </a:lnTo>
                <a:lnTo>
                  <a:pt x="358139" y="828928"/>
                </a:lnTo>
                <a:lnTo>
                  <a:pt x="340613" y="690879"/>
                </a:lnTo>
                <a:lnTo>
                  <a:pt x="321818" y="553465"/>
                </a:lnTo>
                <a:lnTo>
                  <a:pt x="303149" y="415416"/>
                </a:lnTo>
                <a:lnTo>
                  <a:pt x="281305" y="278002"/>
                </a:lnTo>
                <a:lnTo>
                  <a:pt x="275970" y="245110"/>
                </a:lnTo>
                <a:lnTo>
                  <a:pt x="627888" y="245110"/>
                </a:lnTo>
                <a:lnTo>
                  <a:pt x="623696" y="164973"/>
                </a:lnTo>
                <a:lnTo>
                  <a:pt x="620960" y="121425"/>
                </a:lnTo>
                <a:lnTo>
                  <a:pt x="618093" y="79390"/>
                </a:lnTo>
                <a:lnTo>
                  <a:pt x="615106" y="38903"/>
                </a:lnTo>
                <a:lnTo>
                  <a:pt x="6120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43275" y="647700"/>
            <a:ext cx="7877175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69900"/>
            <a:ext cx="419100" cy="5911850"/>
          </a:xfrm>
          <a:custGeom>
            <a:avLst/>
            <a:gdLst/>
            <a:ahLst/>
            <a:cxnLst/>
            <a:rect l="l" t="t" r="r" b="b"/>
            <a:pathLst>
              <a:path w="419100" h="5911850">
                <a:moveTo>
                  <a:pt x="0" y="5911850"/>
                </a:moveTo>
                <a:lnTo>
                  <a:pt x="419100" y="5911850"/>
                </a:lnTo>
                <a:lnTo>
                  <a:pt x="419100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467343" y="3049587"/>
            <a:ext cx="2997200" cy="131318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ct val="90700"/>
              </a:lnSpc>
              <a:spcBef>
                <a:spcPts val="434"/>
              </a:spcBef>
            </a:pPr>
            <a:r>
              <a:rPr sz="3000" spc="5" dirty="0">
                <a:solidFill>
                  <a:srgbClr val="EBEBEB"/>
                </a:solidFill>
                <a:latin typeface="Century Gothic"/>
                <a:cs typeface="Century Gothic"/>
              </a:rPr>
              <a:t>Signs </a:t>
            </a:r>
            <a:r>
              <a:rPr sz="3000" spc="35" dirty="0">
                <a:solidFill>
                  <a:srgbClr val="EBEBEB"/>
                </a:solidFill>
                <a:latin typeface="Century Gothic"/>
                <a:cs typeface="Century Gothic"/>
              </a:rPr>
              <a:t>in  </a:t>
            </a:r>
            <a:r>
              <a:rPr sz="3000" spc="105" dirty="0">
                <a:solidFill>
                  <a:srgbClr val="EBEBEB"/>
                </a:solidFill>
                <a:latin typeface="Century Gothic"/>
                <a:cs typeface="Century Gothic"/>
              </a:rPr>
              <a:t>m</a:t>
            </a:r>
            <a:r>
              <a:rPr sz="3000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3000" spc="-40" dirty="0">
                <a:solidFill>
                  <a:srgbClr val="EBEBEB"/>
                </a:solidFill>
                <a:latin typeface="Century Gothic"/>
                <a:cs typeface="Century Gothic"/>
              </a:rPr>
              <a:t>n</a:t>
            </a:r>
            <a:r>
              <a:rPr sz="3000" spc="70" dirty="0">
                <a:solidFill>
                  <a:srgbClr val="EBEBEB"/>
                </a:solidFill>
                <a:latin typeface="Century Gothic"/>
                <a:cs typeface="Century Gothic"/>
              </a:rPr>
              <a:t>i</a:t>
            </a:r>
            <a:r>
              <a:rPr sz="3000" spc="-35" dirty="0">
                <a:solidFill>
                  <a:srgbClr val="EBEBEB"/>
                </a:solidFill>
                <a:latin typeface="Century Gothic"/>
                <a:cs typeface="Century Gothic"/>
              </a:rPr>
              <a:t>n</a:t>
            </a:r>
            <a:r>
              <a:rPr sz="3000" dirty="0">
                <a:solidFill>
                  <a:srgbClr val="EBEBEB"/>
                </a:solidFill>
                <a:latin typeface="Century Gothic"/>
                <a:cs typeface="Century Gothic"/>
              </a:rPr>
              <a:t>g</a:t>
            </a:r>
            <a:r>
              <a:rPr sz="3000" spc="-15" dirty="0">
                <a:solidFill>
                  <a:srgbClr val="EBEBEB"/>
                </a:solidFill>
                <a:latin typeface="Century Gothic"/>
                <a:cs typeface="Century Gothic"/>
              </a:rPr>
              <a:t>o</a:t>
            </a:r>
            <a:r>
              <a:rPr sz="3000" dirty="0">
                <a:solidFill>
                  <a:srgbClr val="EBEBEB"/>
                </a:solidFill>
                <a:latin typeface="Century Gothic"/>
                <a:cs typeface="Century Gothic"/>
              </a:rPr>
              <a:t>c</a:t>
            </a:r>
            <a:r>
              <a:rPr sz="3000" spc="-15" dirty="0">
                <a:solidFill>
                  <a:srgbClr val="EBEBEB"/>
                </a:solidFill>
                <a:latin typeface="Century Gothic"/>
                <a:cs typeface="Century Gothic"/>
              </a:rPr>
              <a:t>o</a:t>
            </a:r>
            <a:r>
              <a:rPr sz="3000" dirty="0">
                <a:solidFill>
                  <a:srgbClr val="EBEBEB"/>
                </a:solidFill>
                <a:latin typeface="Century Gothic"/>
                <a:cs typeface="Century Gothic"/>
              </a:rPr>
              <a:t>c</a:t>
            </a:r>
            <a:r>
              <a:rPr sz="3000" spc="-65" dirty="0">
                <a:solidFill>
                  <a:srgbClr val="EBEBEB"/>
                </a:solidFill>
                <a:latin typeface="Century Gothic"/>
                <a:cs typeface="Century Gothic"/>
              </a:rPr>
              <a:t>c</a:t>
            </a:r>
            <a:r>
              <a:rPr sz="3000" spc="-105" dirty="0">
                <a:solidFill>
                  <a:srgbClr val="EBEBEB"/>
                </a:solidFill>
                <a:latin typeface="Century Gothic"/>
                <a:cs typeface="Century Gothic"/>
              </a:rPr>
              <a:t>a</a:t>
            </a:r>
            <a:r>
              <a:rPr sz="3000" dirty="0">
                <a:solidFill>
                  <a:srgbClr val="EBEBEB"/>
                </a:solidFill>
                <a:latin typeface="Century Gothic"/>
                <a:cs typeface="Century Gothic"/>
              </a:rPr>
              <a:t>l  </a:t>
            </a:r>
            <a:r>
              <a:rPr sz="3000" spc="15" dirty="0">
                <a:solidFill>
                  <a:srgbClr val="EBEBEB"/>
                </a:solidFill>
                <a:latin typeface="Century Gothic"/>
                <a:cs typeface="Century Gothic"/>
              </a:rPr>
              <a:t>infection</a:t>
            </a:r>
            <a:endParaRPr sz="30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9100" y="400050"/>
            <a:ext cx="6791325" cy="6057900"/>
          </a:xfrm>
          <a:custGeom>
            <a:avLst/>
            <a:gdLst/>
            <a:ahLst/>
            <a:cxnLst/>
            <a:rect l="l" t="t" r="r" b="b"/>
            <a:pathLst>
              <a:path w="6791325" h="6057900">
                <a:moveTo>
                  <a:pt x="0" y="6057900"/>
                </a:moveTo>
                <a:lnTo>
                  <a:pt x="6791325" y="6057900"/>
                </a:lnTo>
                <a:lnTo>
                  <a:pt x="6791325" y="0"/>
                </a:lnTo>
                <a:lnTo>
                  <a:pt x="0" y="0"/>
                </a:lnTo>
                <a:lnTo>
                  <a:pt x="0" y="6057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19925" y="400050"/>
            <a:ext cx="1247775" cy="6057900"/>
          </a:xfrm>
          <a:custGeom>
            <a:avLst/>
            <a:gdLst/>
            <a:ahLst/>
            <a:cxnLst/>
            <a:rect l="l" t="t" r="r" b="b"/>
            <a:pathLst>
              <a:path w="1247775" h="6057900">
                <a:moveTo>
                  <a:pt x="1246631" y="0"/>
                </a:moveTo>
                <a:lnTo>
                  <a:pt x="0" y="0"/>
                </a:lnTo>
                <a:lnTo>
                  <a:pt x="4699" y="6057900"/>
                </a:lnTo>
                <a:lnTo>
                  <a:pt x="1247775" y="6057900"/>
                </a:lnTo>
                <a:lnTo>
                  <a:pt x="1226311" y="5917361"/>
                </a:lnTo>
                <a:lnTo>
                  <a:pt x="1215008" y="5841022"/>
                </a:lnTo>
                <a:lnTo>
                  <a:pt x="1203198" y="5750153"/>
                </a:lnTo>
                <a:lnTo>
                  <a:pt x="1188974" y="5642330"/>
                </a:lnTo>
                <a:lnTo>
                  <a:pt x="1173988" y="5522988"/>
                </a:lnTo>
                <a:lnTo>
                  <a:pt x="1158240" y="5388495"/>
                </a:lnTo>
                <a:lnTo>
                  <a:pt x="1141602" y="5241899"/>
                </a:lnTo>
                <a:lnTo>
                  <a:pt x="1124839" y="5082540"/>
                </a:lnTo>
                <a:lnTo>
                  <a:pt x="1107821" y="4912995"/>
                </a:lnTo>
                <a:lnTo>
                  <a:pt x="1092073" y="4729988"/>
                </a:lnTo>
                <a:lnTo>
                  <a:pt x="1076959" y="4538599"/>
                </a:lnTo>
                <a:lnTo>
                  <a:pt x="1063244" y="4336288"/>
                </a:lnTo>
                <a:lnTo>
                  <a:pt x="1050163" y="4125468"/>
                </a:lnTo>
                <a:lnTo>
                  <a:pt x="1037844" y="3905504"/>
                </a:lnTo>
                <a:lnTo>
                  <a:pt x="1033526" y="3792854"/>
                </a:lnTo>
                <a:lnTo>
                  <a:pt x="1028573" y="3677793"/>
                </a:lnTo>
                <a:lnTo>
                  <a:pt x="1024127" y="3560826"/>
                </a:lnTo>
                <a:lnTo>
                  <a:pt x="1021206" y="3443351"/>
                </a:lnTo>
                <a:lnTo>
                  <a:pt x="1018540" y="3323336"/>
                </a:lnTo>
                <a:lnTo>
                  <a:pt x="1015746" y="3202178"/>
                </a:lnTo>
                <a:lnTo>
                  <a:pt x="1013841" y="3078607"/>
                </a:lnTo>
                <a:lnTo>
                  <a:pt x="1013841" y="2953892"/>
                </a:lnTo>
                <a:lnTo>
                  <a:pt x="1012825" y="2827782"/>
                </a:lnTo>
                <a:lnTo>
                  <a:pt x="1013841" y="2700654"/>
                </a:lnTo>
                <a:lnTo>
                  <a:pt x="1015746" y="2571623"/>
                </a:lnTo>
                <a:lnTo>
                  <a:pt x="1017397" y="2442591"/>
                </a:lnTo>
                <a:lnTo>
                  <a:pt x="1021206" y="2311654"/>
                </a:lnTo>
                <a:lnTo>
                  <a:pt x="1025017" y="2179574"/>
                </a:lnTo>
                <a:lnTo>
                  <a:pt x="1029589" y="2047621"/>
                </a:lnTo>
                <a:lnTo>
                  <a:pt x="1035939" y="1914271"/>
                </a:lnTo>
                <a:lnTo>
                  <a:pt x="1043558" y="1779777"/>
                </a:lnTo>
                <a:lnTo>
                  <a:pt x="1050925" y="1644777"/>
                </a:lnTo>
                <a:lnTo>
                  <a:pt x="1060323" y="1509649"/>
                </a:lnTo>
                <a:lnTo>
                  <a:pt x="1071499" y="1372742"/>
                </a:lnTo>
                <a:lnTo>
                  <a:pt x="1082802" y="1237614"/>
                </a:lnTo>
                <a:lnTo>
                  <a:pt x="1095755" y="1100074"/>
                </a:lnTo>
                <a:lnTo>
                  <a:pt x="1109852" y="962025"/>
                </a:lnTo>
                <a:lnTo>
                  <a:pt x="1124839" y="825753"/>
                </a:lnTo>
                <a:lnTo>
                  <a:pt x="1142365" y="687577"/>
                </a:lnTo>
                <a:lnTo>
                  <a:pt x="1161033" y="550037"/>
                </a:lnTo>
                <a:lnTo>
                  <a:pt x="1179576" y="411988"/>
                </a:lnTo>
                <a:lnTo>
                  <a:pt x="1201293" y="274447"/>
                </a:lnTo>
                <a:lnTo>
                  <a:pt x="1223391" y="137540"/>
                </a:lnTo>
                <a:lnTo>
                  <a:pt x="1246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50586" y="398272"/>
            <a:ext cx="511809" cy="3298825"/>
          </a:xfrm>
          <a:custGeom>
            <a:avLst/>
            <a:gdLst/>
            <a:ahLst/>
            <a:cxnLst/>
            <a:rect l="l" t="t" r="r" b="b"/>
            <a:pathLst>
              <a:path w="511809" h="3298825">
                <a:moveTo>
                  <a:pt x="71113" y="0"/>
                </a:moveTo>
                <a:lnTo>
                  <a:pt x="68073" y="38321"/>
                </a:lnTo>
                <a:lnTo>
                  <a:pt x="65073" y="78217"/>
                </a:lnTo>
                <a:lnTo>
                  <a:pt x="62116" y="119628"/>
                </a:lnTo>
                <a:lnTo>
                  <a:pt x="59204" y="162499"/>
                </a:lnTo>
                <a:lnTo>
                  <a:pt x="56337" y="206774"/>
                </a:lnTo>
                <a:lnTo>
                  <a:pt x="53519" y="252395"/>
                </a:lnTo>
                <a:lnTo>
                  <a:pt x="50751" y="299306"/>
                </a:lnTo>
                <a:lnTo>
                  <a:pt x="48035" y="347451"/>
                </a:lnTo>
                <a:lnTo>
                  <a:pt x="45372" y="396773"/>
                </a:lnTo>
                <a:lnTo>
                  <a:pt x="42766" y="447214"/>
                </a:lnTo>
                <a:lnTo>
                  <a:pt x="40217" y="498720"/>
                </a:lnTo>
                <a:lnTo>
                  <a:pt x="37728" y="551232"/>
                </a:lnTo>
                <a:lnTo>
                  <a:pt x="35300" y="604695"/>
                </a:lnTo>
                <a:lnTo>
                  <a:pt x="32936" y="659051"/>
                </a:lnTo>
                <a:lnTo>
                  <a:pt x="30637" y="714245"/>
                </a:lnTo>
                <a:lnTo>
                  <a:pt x="28406" y="770219"/>
                </a:lnTo>
                <a:lnTo>
                  <a:pt x="26243" y="826917"/>
                </a:lnTo>
                <a:lnTo>
                  <a:pt x="24152" y="884282"/>
                </a:lnTo>
                <a:lnTo>
                  <a:pt x="22133" y="942259"/>
                </a:lnTo>
                <a:lnTo>
                  <a:pt x="20189" y="1000789"/>
                </a:lnTo>
                <a:lnTo>
                  <a:pt x="18322" y="1059817"/>
                </a:lnTo>
                <a:lnTo>
                  <a:pt x="16533" y="1119286"/>
                </a:lnTo>
                <a:lnTo>
                  <a:pt x="14825" y="1179139"/>
                </a:lnTo>
                <a:lnTo>
                  <a:pt x="13200" y="1239320"/>
                </a:lnTo>
                <a:lnTo>
                  <a:pt x="11659" y="1299771"/>
                </a:lnTo>
                <a:lnTo>
                  <a:pt x="10204" y="1360438"/>
                </a:lnTo>
                <a:lnTo>
                  <a:pt x="8837" y="1421262"/>
                </a:lnTo>
                <a:lnTo>
                  <a:pt x="7560" y="1482188"/>
                </a:lnTo>
                <a:lnTo>
                  <a:pt x="6375" y="1543158"/>
                </a:lnTo>
                <a:lnTo>
                  <a:pt x="5284" y="1604116"/>
                </a:lnTo>
                <a:lnTo>
                  <a:pt x="4288" y="1665006"/>
                </a:lnTo>
                <a:lnTo>
                  <a:pt x="3391" y="1725771"/>
                </a:lnTo>
                <a:lnTo>
                  <a:pt x="2592" y="1786354"/>
                </a:lnTo>
                <a:lnTo>
                  <a:pt x="1896" y="1846698"/>
                </a:lnTo>
                <a:lnTo>
                  <a:pt x="1302" y="1906748"/>
                </a:lnTo>
                <a:lnTo>
                  <a:pt x="814" y="1966446"/>
                </a:lnTo>
                <a:lnTo>
                  <a:pt x="433" y="2025735"/>
                </a:lnTo>
                <a:lnTo>
                  <a:pt x="161" y="2084560"/>
                </a:lnTo>
                <a:lnTo>
                  <a:pt x="0" y="2142864"/>
                </a:lnTo>
                <a:lnTo>
                  <a:pt x="32" y="2262251"/>
                </a:lnTo>
                <a:lnTo>
                  <a:pt x="201" y="2314080"/>
                </a:lnTo>
                <a:lnTo>
                  <a:pt x="502" y="2369732"/>
                </a:lnTo>
                <a:lnTo>
                  <a:pt x="924" y="2424580"/>
                </a:lnTo>
                <a:lnTo>
                  <a:pt x="1469" y="2478566"/>
                </a:lnTo>
                <a:lnTo>
                  <a:pt x="2137" y="2531635"/>
                </a:lnTo>
                <a:lnTo>
                  <a:pt x="2932" y="2583729"/>
                </a:lnTo>
                <a:lnTo>
                  <a:pt x="3855" y="2634793"/>
                </a:lnTo>
                <a:lnTo>
                  <a:pt x="4908" y="2684769"/>
                </a:lnTo>
                <a:lnTo>
                  <a:pt x="6092" y="2733601"/>
                </a:lnTo>
                <a:lnTo>
                  <a:pt x="7411" y="2781233"/>
                </a:lnTo>
                <a:lnTo>
                  <a:pt x="8865" y="2827607"/>
                </a:lnTo>
                <a:lnTo>
                  <a:pt x="10456" y="2872667"/>
                </a:lnTo>
                <a:lnTo>
                  <a:pt x="12187" y="2916357"/>
                </a:lnTo>
                <a:lnTo>
                  <a:pt x="14060" y="2958620"/>
                </a:lnTo>
                <a:lnTo>
                  <a:pt x="16075" y="2999399"/>
                </a:lnTo>
                <a:lnTo>
                  <a:pt x="18236" y="3038637"/>
                </a:lnTo>
                <a:lnTo>
                  <a:pt x="23001" y="3112267"/>
                </a:lnTo>
                <a:lnTo>
                  <a:pt x="28369" y="3179056"/>
                </a:lnTo>
                <a:lnTo>
                  <a:pt x="34355" y="3238552"/>
                </a:lnTo>
                <a:lnTo>
                  <a:pt x="102355" y="3298825"/>
                </a:lnTo>
                <a:lnTo>
                  <a:pt x="107562" y="3122803"/>
                </a:lnTo>
                <a:lnTo>
                  <a:pt x="111499" y="3032760"/>
                </a:lnTo>
                <a:lnTo>
                  <a:pt x="115436" y="2940685"/>
                </a:lnTo>
                <a:lnTo>
                  <a:pt x="119627" y="2847340"/>
                </a:lnTo>
                <a:lnTo>
                  <a:pt x="125215" y="2753487"/>
                </a:lnTo>
                <a:lnTo>
                  <a:pt x="130930" y="2657982"/>
                </a:lnTo>
                <a:lnTo>
                  <a:pt x="136645" y="2560701"/>
                </a:lnTo>
                <a:lnTo>
                  <a:pt x="143249" y="2462276"/>
                </a:lnTo>
                <a:lnTo>
                  <a:pt x="151250" y="2362962"/>
                </a:lnTo>
                <a:lnTo>
                  <a:pt x="158870" y="2262251"/>
                </a:lnTo>
                <a:lnTo>
                  <a:pt x="167633" y="2160778"/>
                </a:lnTo>
                <a:lnTo>
                  <a:pt x="177285" y="2058289"/>
                </a:lnTo>
                <a:lnTo>
                  <a:pt x="186937" y="1955418"/>
                </a:lnTo>
                <a:lnTo>
                  <a:pt x="209416" y="1745995"/>
                </a:lnTo>
                <a:lnTo>
                  <a:pt x="221354" y="1641348"/>
                </a:lnTo>
                <a:lnTo>
                  <a:pt x="234562" y="1535556"/>
                </a:lnTo>
                <a:lnTo>
                  <a:pt x="248786" y="1428495"/>
                </a:lnTo>
                <a:lnTo>
                  <a:pt x="262883" y="1321307"/>
                </a:lnTo>
                <a:lnTo>
                  <a:pt x="278504" y="1214374"/>
                </a:lnTo>
                <a:lnTo>
                  <a:pt x="295395" y="1105535"/>
                </a:lnTo>
                <a:lnTo>
                  <a:pt x="312286" y="998601"/>
                </a:lnTo>
                <a:lnTo>
                  <a:pt x="330701" y="889888"/>
                </a:lnTo>
                <a:lnTo>
                  <a:pt x="349878" y="780288"/>
                </a:lnTo>
                <a:lnTo>
                  <a:pt x="369563" y="672591"/>
                </a:lnTo>
                <a:lnTo>
                  <a:pt x="391153" y="563752"/>
                </a:lnTo>
                <a:lnTo>
                  <a:pt x="413759" y="455040"/>
                </a:lnTo>
                <a:lnTo>
                  <a:pt x="436111" y="346328"/>
                </a:lnTo>
                <a:lnTo>
                  <a:pt x="460749" y="237998"/>
                </a:lnTo>
                <a:lnTo>
                  <a:pt x="485895" y="129793"/>
                </a:lnTo>
                <a:lnTo>
                  <a:pt x="511676" y="21716"/>
                </a:lnTo>
                <a:lnTo>
                  <a:pt x="711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47875" y="1114425"/>
            <a:ext cx="4572000" cy="4629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30" dirty="0"/>
              <a:t>E</a:t>
            </a:r>
            <a:r>
              <a:rPr spc="85" dirty="0"/>
              <a:t>M</a:t>
            </a:r>
            <a:r>
              <a:rPr spc="30" dirty="0"/>
              <a:t>E</a:t>
            </a:r>
            <a:r>
              <a:rPr spc="15" dirty="0"/>
              <a:t>R</a:t>
            </a:r>
            <a:r>
              <a:rPr spc="5" dirty="0"/>
              <a:t>G</a:t>
            </a:r>
            <a:r>
              <a:rPr spc="30" dirty="0"/>
              <a:t>E</a:t>
            </a:r>
            <a:r>
              <a:rPr spc="20" dirty="0"/>
              <a:t>N</a:t>
            </a:r>
            <a:r>
              <a:rPr spc="30" dirty="0"/>
              <a:t>C</a:t>
            </a:r>
            <a:r>
              <a:rPr spc="15" dirty="0"/>
              <a:t>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85" dirty="0"/>
              <a:t>M</a:t>
            </a:r>
            <a:r>
              <a:rPr spc="-140" dirty="0"/>
              <a:t>A</a:t>
            </a:r>
            <a:r>
              <a:rPr spc="20" dirty="0"/>
              <a:t>N</a:t>
            </a:r>
            <a:r>
              <a:rPr spc="-155" dirty="0"/>
              <a:t>A</a:t>
            </a:r>
            <a:r>
              <a:rPr spc="5" dirty="0"/>
              <a:t>G</a:t>
            </a:r>
            <a:r>
              <a:rPr spc="30" dirty="0"/>
              <a:t>E</a:t>
            </a:r>
            <a:r>
              <a:rPr spc="85" dirty="0"/>
              <a:t>M</a:t>
            </a:r>
            <a:r>
              <a:rPr spc="30" dirty="0"/>
              <a:t>E</a:t>
            </a:r>
            <a:r>
              <a:rPr spc="15" dirty="0"/>
              <a:t>NT</a:t>
            </a:r>
          </a:p>
        </p:txBody>
      </p:sp>
      <p:sp>
        <p:nvSpPr>
          <p:cNvPr id="4" name="object 4"/>
          <p:cNvSpPr/>
          <p:nvPr/>
        </p:nvSpPr>
        <p:spPr>
          <a:xfrm>
            <a:off x="419100" y="400050"/>
            <a:ext cx="5229225" cy="6057900"/>
          </a:xfrm>
          <a:custGeom>
            <a:avLst/>
            <a:gdLst/>
            <a:ahLst/>
            <a:cxnLst/>
            <a:rect l="l" t="t" r="r" b="b"/>
            <a:pathLst>
              <a:path w="5229225" h="6057900">
                <a:moveTo>
                  <a:pt x="0" y="6057900"/>
                </a:moveTo>
                <a:lnTo>
                  <a:pt x="5229225" y="6057900"/>
                </a:lnTo>
                <a:lnTo>
                  <a:pt x="5229225" y="0"/>
                </a:lnTo>
                <a:lnTo>
                  <a:pt x="0" y="0"/>
                </a:lnTo>
                <a:lnTo>
                  <a:pt x="0" y="6057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62600" y="400050"/>
            <a:ext cx="1257300" cy="6057900"/>
          </a:xfrm>
          <a:custGeom>
            <a:avLst/>
            <a:gdLst/>
            <a:ahLst/>
            <a:cxnLst/>
            <a:rect l="l" t="t" r="r" b="b"/>
            <a:pathLst>
              <a:path w="1257300" h="6057900">
                <a:moveTo>
                  <a:pt x="1256156" y="0"/>
                </a:moveTo>
                <a:lnTo>
                  <a:pt x="0" y="0"/>
                </a:lnTo>
                <a:lnTo>
                  <a:pt x="4699" y="6057900"/>
                </a:lnTo>
                <a:lnTo>
                  <a:pt x="1257300" y="6057900"/>
                </a:lnTo>
                <a:lnTo>
                  <a:pt x="1251839" y="6022162"/>
                </a:lnTo>
                <a:lnTo>
                  <a:pt x="1235582" y="5917361"/>
                </a:lnTo>
                <a:lnTo>
                  <a:pt x="1224279" y="5841022"/>
                </a:lnTo>
                <a:lnTo>
                  <a:pt x="1212342" y="5750153"/>
                </a:lnTo>
                <a:lnTo>
                  <a:pt x="1197991" y="5642330"/>
                </a:lnTo>
                <a:lnTo>
                  <a:pt x="1183004" y="5522988"/>
                </a:lnTo>
                <a:lnTo>
                  <a:pt x="1167129" y="5388508"/>
                </a:lnTo>
                <a:lnTo>
                  <a:pt x="1150239" y="5241899"/>
                </a:lnTo>
                <a:lnTo>
                  <a:pt x="1133475" y="5082540"/>
                </a:lnTo>
                <a:lnTo>
                  <a:pt x="1116329" y="4912995"/>
                </a:lnTo>
                <a:lnTo>
                  <a:pt x="1100454" y="4729988"/>
                </a:lnTo>
                <a:lnTo>
                  <a:pt x="1085215" y="4538599"/>
                </a:lnTo>
                <a:lnTo>
                  <a:pt x="1071372" y="4336288"/>
                </a:lnTo>
                <a:lnTo>
                  <a:pt x="1058164" y="4125468"/>
                </a:lnTo>
                <a:lnTo>
                  <a:pt x="1045718" y="3905504"/>
                </a:lnTo>
                <a:lnTo>
                  <a:pt x="1041400" y="3792854"/>
                </a:lnTo>
                <a:lnTo>
                  <a:pt x="1036447" y="3677793"/>
                </a:lnTo>
                <a:lnTo>
                  <a:pt x="1031875" y="3560826"/>
                </a:lnTo>
                <a:lnTo>
                  <a:pt x="1028953" y="3443351"/>
                </a:lnTo>
                <a:lnTo>
                  <a:pt x="1026286" y="3323336"/>
                </a:lnTo>
                <a:lnTo>
                  <a:pt x="1023493" y="3202178"/>
                </a:lnTo>
                <a:lnTo>
                  <a:pt x="1021588" y="3078607"/>
                </a:lnTo>
                <a:lnTo>
                  <a:pt x="1021588" y="2953892"/>
                </a:lnTo>
                <a:lnTo>
                  <a:pt x="1020572" y="2827782"/>
                </a:lnTo>
                <a:lnTo>
                  <a:pt x="1021588" y="2700654"/>
                </a:lnTo>
                <a:lnTo>
                  <a:pt x="1023493" y="2571623"/>
                </a:lnTo>
                <a:lnTo>
                  <a:pt x="1025144" y="2442591"/>
                </a:lnTo>
                <a:lnTo>
                  <a:pt x="1028953" y="2311654"/>
                </a:lnTo>
                <a:lnTo>
                  <a:pt x="1032891" y="2179574"/>
                </a:lnTo>
                <a:lnTo>
                  <a:pt x="1037463" y="2047621"/>
                </a:lnTo>
                <a:lnTo>
                  <a:pt x="1043813" y="1914271"/>
                </a:lnTo>
                <a:lnTo>
                  <a:pt x="1051559" y="1779777"/>
                </a:lnTo>
                <a:lnTo>
                  <a:pt x="1058926" y="1644777"/>
                </a:lnTo>
                <a:lnTo>
                  <a:pt x="1068451" y="1509649"/>
                </a:lnTo>
                <a:lnTo>
                  <a:pt x="1079753" y="1372742"/>
                </a:lnTo>
                <a:lnTo>
                  <a:pt x="1091056" y="1237614"/>
                </a:lnTo>
                <a:lnTo>
                  <a:pt x="1104010" y="1100074"/>
                </a:lnTo>
                <a:lnTo>
                  <a:pt x="1118361" y="962025"/>
                </a:lnTo>
                <a:lnTo>
                  <a:pt x="1133475" y="825753"/>
                </a:lnTo>
                <a:lnTo>
                  <a:pt x="1151001" y="687577"/>
                </a:lnTo>
                <a:lnTo>
                  <a:pt x="1169924" y="550037"/>
                </a:lnTo>
                <a:lnTo>
                  <a:pt x="1188593" y="411988"/>
                </a:lnTo>
                <a:lnTo>
                  <a:pt x="1210436" y="274447"/>
                </a:lnTo>
                <a:lnTo>
                  <a:pt x="1232789" y="137540"/>
                </a:lnTo>
                <a:lnTo>
                  <a:pt x="12561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5420" y="398272"/>
            <a:ext cx="511809" cy="3298825"/>
          </a:xfrm>
          <a:custGeom>
            <a:avLst/>
            <a:gdLst/>
            <a:ahLst/>
            <a:cxnLst/>
            <a:rect l="l" t="t" r="r" b="b"/>
            <a:pathLst>
              <a:path w="511809" h="3298825">
                <a:moveTo>
                  <a:pt x="71113" y="0"/>
                </a:moveTo>
                <a:lnTo>
                  <a:pt x="68073" y="38321"/>
                </a:lnTo>
                <a:lnTo>
                  <a:pt x="65073" y="78217"/>
                </a:lnTo>
                <a:lnTo>
                  <a:pt x="62116" y="119628"/>
                </a:lnTo>
                <a:lnTo>
                  <a:pt x="59204" y="162499"/>
                </a:lnTo>
                <a:lnTo>
                  <a:pt x="56337" y="206774"/>
                </a:lnTo>
                <a:lnTo>
                  <a:pt x="53519" y="252395"/>
                </a:lnTo>
                <a:lnTo>
                  <a:pt x="50751" y="299306"/>
                </a:lnTo>
                <a:lnTo>
                  <a:pt x="48035" y="347451"/>
                </a:lnTo>
                <a:lnTo>
                  <a:pt x="45372" y="396773"/>
                </a:lnTo>
                <a:lnTo>
                  <a:pt x="42766" y="447214"/>
                </a:lnTo>
                <a:lnTo>
                  <a:pt x="40217" y="498720"/>
                </a:lnTo>
                <a:lnTo>
                  <a:pt x="37728" y="551232"/>
                </a:lnTo>
                <a:lnTo>
                  <a:pt x="35300" y="604695"/>
                </a:lnTo>
                <a:lnTo>
                  <a:pt x="32936" y="659051"/>
                </a:lnTo>
                <a:lnTo>
                  <a:pt x="30637" y="714245"/>
                </a:lnTo>
                <a:lnTo>
                  <a:pt x="28406" y="770219"/>
                </a:lnTo>
                <a:lnTo>
                  <a:pt x="26243" y="826917"/>
                </a:lnTo>
                <a:lnTo>
                  <a:pt x="24152" y="884282"/>
                </a:lnTo>
                <a:lnTo>
                  <a:pt x="22133" y="942259"/>
                </a:lnTo>
                <a:lnTo>
                  <a:pt x="20189" y="1000789"/>
                </a:lnTo>
                <a:lnTo>
                  <a:pt x="18322" y="1059817"/>
                </a:lnTo>
                <a:lnTo>
                  <a:pt x="16533" y="1119286"/>
                </a:lnTo>
                <a:lnTo>
                  <a:pt x="14825" y="1179139"/>
                </a:lnTo>
                <a:lnTo>
                  <a:pt x="13200" y="1239320"/>
                </a:lnTo>
                <a:lnTo>
                  <a:pt x="11659" y="1299771"/>
                </a:lnTo>
                <a:lnTo>
                  <a:pt x="10204" y="1360438"/>
                </a:lnTo>
                <a:lnTo>
                  <a:pt x="8837" y="1421262"/>
                </a:lnTo>
                <a:lnTo>
                  <a:pt x="7560" y="1482188"/>
                </a:lnTo>
                <a:lnTo>
                  <a:pt x="6375" y="1543158"/>
                </a:lnTo>
                <a:lnTo>
                  <a:pt x="5284" y="1604116"/>
                </a:lnTo>
                <a:lnTo>
                  <a:pt x="4288" y="1665006"/>
                </a:lnTo>
                <a:lnTo>
                  <a:pt x="3391" y="1725771"/>
                </a:lnTo>
                <a:lnTo>
                  <a:pt x="2592" y="1786354"/>
                </a:lnTo>
                <a:lnTo>
                  <a:pt x="1896" y="1846698"/>
                </a:lnTo>
                <a:lnTo>
                  <a:pt x="1302" y="1906748"/>
                </a:lnTo>
                <a:lnTo>
                  <a:pt x="814" y="1966446"/>
                </a:lnTo>
                <a:lnTo>
                  <a:pt x="433" y="2025735"/>
                </a:lnTo>
                <a:lnTo>
                  <a:pt x="161" y="2084560"/>
                </a:lnTo>
                <a:lnTo>
                  <a:pt x="0" y="2142864"/>
                </a:lnTo>
                <a:lnTo>
                  <a:pt x="32" y="2262251"/>
                </a:lnTo>
                <a:lnTo>
                  <a:pt x="201" y="2314080"/>
                </a:lnTo>
                <a:lnTo>
                  <a:pt x="502" y="2369732"/>
                </a:lnTo>
                <a:lnTo>
                  <a:pt x="924" y="2424580"/>
                </a:lnTo>
                <a:lnTo>
                  <a:pt x="1469" y="2478566"/>
                </a:lnTo>
                <a:lnTo>
                  <a:pt x="2137" y="2531635"/>
                </a:lnTo>
                <a:lnTo>
                  <a:pt x="2932" y="2583729"/>
                </a:lnTo>
                <a:lnTo>
                  <a:pt x="3855" y="2634793"/>
                </a:lnTo>
                <a:lnTo>
                  <a:pt x="4908" y="2684769"/>
                </a:lnTo>
                <a:lnTo>
                  <a:pt x="6092" y="2733601"/>
                </a:lnTo>
                <a:lnTo>
                  <a:pt x="7411" y="2781233"/>
                </a:lnTo>
                <a:lnTo>
                  <a:pt x="8865" y="2827607"/>
                </a:lnTo>
                <a:lnTo>
                  <a:pt x="10456" y="2872667"/>
                </a:lnTo>
                <a:lnTo>
                  <a:pt x="12187" y="2916357"/>
                </a:lnTo>
                <a:lnTo>
                  <a:pt x="14060" y="2958620"/>
                </a:lnTo>
                <a:lnTo>
                  <a:pt x="16075" y="2999399"/>
                </a:lnTo>
                <a:lnTo>
                  <a:pt x="18236" y="3038637"/>
                </a:lnTo>
                <a:lnTo>
                  <a:pt x="23001" y="3112267"/>
                </a:lnTo>
                <a:lnTo>
                  <a:pt x="28369" y="3179056"/>
                </a:lnTo>
                <a:lnTo>
                  <a:pt x="34355" y="3238552"/>
                </a:lnTo>
                <a:lnTo>
                  <a:pt x="102355" y="3298825"/>
                </a:lnTo>
                <a:lnTo>
                  <a:pt x="107562" y="3122803"/>
                </a:lnTo>
                <a:lnTo>
                  <a:pt x="111499" y="3032760"/>
                </a:lnTo>
                <a:lnTo>
                  <a:pt x="115436" y="2940685"/>
                </a:lnTo>
                <a:lnTo>
                  <a:pt x="119627" y="2847340"/>
                </a:lnTo>
                <a:lnTo>
                  <a:pt x="125215" y="2753487"/>
                </a:lnTo>
                <a:lnTo>
                  <a:pt x="130930" y="2657982"/>
                </a:lnTo>
                <a:lnTo>
                  <a:pt x="136645" y="2560701"/>
                </a:lnTo>
                <a:lnTo>
                  <a:pt x="143249" y="2462276"/>
                </a:lnTo>
                <a:lnTo>
                  <a:pt x="151250" y="2362962"/>
                </a:lnTo>
                <a:lnTo>
                  <a:pt x="158870" y="2262251"/>
                </a:lnTo>
                <a:lnTo>
                  <a:pt x="167633" y="2160778"/>
                </a:lnTo>
                <a:lnTo>
                  <a:pt x="177285" y="2058289"/>
                </a:lnTo>
                <a:lnTo>
                  <a:pt x="186937" y="1955418"/>
                </a:lnTo>
                <a:lnTo>
                  <a:pt x="209416" y="1745995"/>
                </a:lnTo>
                <a:lnTo>
                  <a:pt x="221354" y="1641348"/>
                </a:lnTo>
                <a:lnTo>
                  <a:pt x="234562" y="1535556"/>
                </a:lnTo>
                <a:lnTo>
                  <a:pt x="248786" y="1428495"/>
                </a:lnTo>
                <a:lnTo>
                  <a:pt x="262883" y="1321307"/>
                </a:lnTo>
                <a:lnTo>
                  <a:pt x="278504" y="1214374"/>
                </a:lnTo>
                <a:lnTo>
                  <a:pt x="295395" y="1105535"/>
                </a:lnTo>
                <a:lnTo>
                  <a:pt x="312286" y="998601"/>
                </a:lnTo>
                <a:lnTo>
                  <a:pt x="330701" y="889888"/>
                </a:lnTo>
                <a:lnTo>
                  <a:pt x="349878" y="780288"/>
                </a:lnTo>
                <a:lnTo>
                  <a:pt x="369563" y="672591"/>
                </a:lnTo>
                <a:lnTo>
                  <a:pt x="391153" y="563752"/>
                </a:lnTo>
                <a:lnTo>
                  <a:pt x="413759" y="455040"/>
                </a:lnTo>
                <a:lnTo>
                  <a:pt x="436111" y="346328"/>
                </a:lnTo>
                <a:lnTo>
                  <a:pt x="460749" y="237998"/>
                </a:lnTo>
                <a:lnTo>
                  <a:pt x="485895" y="129793"/>
                </a:lnTo>
                <a:lnTo>
                  <a:pt x="511676" y="21716"/>
                </a:lnTo>
                <a:lnTo>
                  <a:pt x="711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2100" y="1114425"/>
            <a:ext cx="4076700" cy="4629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76" y="469900"/>
            <a:ext cx="11233150" cy="5911850"/>
          </a:xfrm>
          <a:custGeom>
            <a:avLst/>
            <a:gdLst/>
            <a:ahLst/>
            <a:cxnLst/>
            <a:rect l="l" t="t" r="r" b="b"/>
            <a:pathLst>
              <a:path w="11233150" h="5911850">
                <a:moveTo>
                  <a:pt x="0" y="5911850"/>
                </a:moveTo>
                <a:lnTo>
                  <a:pt x="11232896" y="5911850"/>
                </a:lnTo>
                <a:lnTo>
                  <a:pt x="11232896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828790" y="1271206"/>
            <a:ext cx="4656455" cy="30816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25"/>
              </a:spcBef>
            </a:pPr>
            <a:r>
              <a:rPr sz="5000" spc="20" dirty="0">
                <a:solidFill>
                  <a:srgbClr val="EBEBEB"/>
                </a:solidFill>
                <a:latin typeface="Century Gothic"/>
                <a:cs typeface="Century Gothic"/>
              </a:rPr>
              <a:t>EMERGENCY  </a:t>
            </a:r>
            <a:r>
              <a:rPr sz="5000" spc="-35" dirty="0">
                <a:solidFill>
                  <a:srgbClr val="EBEBEB"/>
                </a:solidFill>
                <a:latin typeface="Century Gothic"/>
                <a:cs typeface="Century Gothic"/>
              </a:rPr>
              <a:t>CARE </a:t>
            </a:r>
            <a:r>
              <a:rPr sz="5000" spc="-5" dirty="0">
                <a:solidFill>
                  <a:srgbClr val="EBEBEB"/>
                </a:solidFill>
                <a:latin typeface="Century Gothic"/>
                <a:cs typeface="Century Gothic"/>
              </a:rPr>
              <a:t>FOR  </a:t>
            </a:r>
            <a:r>
              <a:rPr sz="5000" spc="25" dirty="0">
                <a:solidFill>
                  <a:srgbClr val="EBEBEB"/>
                </a:solidFill>
                <a:latin typeface="Century Gothic"/>
                <a:cs typeface="Century Gothic"/>
              </a:rPr>
              <a:t>FEBRILE</a:t>
            </a:r>
            <a:r>
              <a:rPr sz="5000" spc="-250" dirty="0">
                <a:solidFill>
                  <a:srgbClr val="EBEBEB"/>
                </a:solidFill>
                <a:latin typeface="Century Gothic"/>
                <a:cs typeface="Century Gothic"/>
              </a:rPr>
              <a:t> </a:t>
            </a:r>
            <a:r>
              <a:rPr sz="5000" spc="30" dirty="0">
                <a:solidFill>
                  <a:srgbClr val="EBEBEB"/>
                </a:solidFill>
                <a:latin typeface="Century Gothic"/>
                <a:cs typeface="Century Gothic"/>
              </a:rPr>
              <a:t>SEIZURE  </a:t>
            </a:r>
            <a:r>
              <a:rPr sz="5000" spc="80" dirty="0">
                <a:solidFill>
                  <a:srgbClr val="EBEBEB"/>
                </a:solidFill>
                <a:latin typeface="Century Gothic"/>
                <a:cs typeface="Century Gothic"/>
              </a:rPr>
              <a:t>IN</a:t>
            </a:r>
            <a:r>
              <a:rPr sz="5000" spc="-175" dirty="0">
                <a:solidFill>
                  <a:srgbClr val="EBEBEB"/>
                </a:solidFill>
                <a:latin typeface="Century Gothic"/>
                <a:cs typeface="Century Gothic"/>
              </a:rPr>
              <a:t> </a:t>
            </a:r>
            <a:r>
              <a:rPr sz="5000" spc="25" dirty="0">
                <a:solidFill>
                  <a:srgbClr val="EBEBEB"/>
                </a:solidFill>
                <a:latin typeface="Century Gothic"/>
                <a:cs typeface="Century Gothic"/>
              </a:rPr>
              <a:t>CHILDREN</a:t>
            </a:r>
            <a:endParaRPr sz="5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7750" y="1409700"/>
            <a:ext cx="5110226" cy="41196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4425" y="1428750"/>
            <a:ext cx="4981575" cy="39909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9900"/>
            <a:ext cx="476884" cy="5911850"/>
          </a:xfrm>
          <a:custGeom>
            <a:avLst/>
            <a:gdLst/>
            <a:ahLst/>
            <a:cxnLst/>
            <a:rect l="l" t="t" r="r" b="b"/>
            <a:pathLst>
              <a:path w="476884" h="5911850">
                <a:moveTo>
                  <a:pt x="0" y="5911850"/>
                </a:moveTo>
                <a:lnTo>
                  <a:pt x="476377" y="5911850"/>
                </a:lnTo>
                <a:lnTo>
                  <a:pt x="476377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25200" y="0"/>
            <a:ext cx="1066800" cy="469900"/>
          </a:xfrm>
          <a:custGeom>
            <a:avLst/>
            <a:gdLst/>
            <a:ahLst/>
            <a:cxnLst/>
            <a:rect l="l" t="t" r="r" b="b"/>
            <a:pathLst>
              <a:path w="1066800" h="469900">
                <a:moveTo>
                  <a:pt x="0" y="469900"/>
                </a:moveTo>
                <a:lnTo>
                  <a:pt x="1066800" y="469900"/>
                </a:lnTo>
                <a:lnTo>
                  <a:pt x="10668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0439400" cy="469900"/>
          </a:xfrm>
          <a:custGeom>
            <a:avLst/>
            <a:gdLst/>
            <a:ahLst/>
            <a:cxnLst/>
            <a:rect l="l" t="t" r="r" b="b"/>
            <a:pathLst>
              <a:path w="10439400" h="469900">
                <a:moveTo>
                  <a:pt x="0" y="469900"/>
                </a:moveTo>
                <a:lnTo>
                  <a:pt x="10439400" y="469900"/>
                </a:lnTo>
                <a:lnTo>
                  <a:pt x="10439400" y="0"/>
                </a:lnTo>
                <a:lnTo>
                  <a:pt x="0" y="0"/>
                </a:lnTo>
                <a:lnTo>
                  <a:pt x="0" y="469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709272" y="470026"/>
            <a:ext cx="483234" cy="5911850"/>
          </a:xfrm>
          <a:custGeom>
            <a:avLst/>
            <a:gdLst/>
            <a:ahLst/>
            <a:cxnLst/>
            <a:rect l="l" t="t" r="r" b="b"/>
            <a:pathLst>
              <a:path w="483234" h="5911850">
                <a:moveTo>
                  <a:pt x="482726" y="0"/>
                </a:moveTo>
                <a:lnTo>
                  <a:pt x="0" y="0"/>
                </a:lnTo>
                <a:lnTo>
                  <a:pt x="0" y="5911608"/>
                </a:lnTo>
                <a:lnTo>
                  <a:pt x="482726" y="5911608"/>
                </a:lnTo>
                <a:lnTo>
                  <a:pt x="48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8175" y="647700"/>
            <a:ext cx="1971675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13788" y="398399"/>
            <a:ext cx="655955" cy="3355340"/>
          </a:xfrm>
          <a:custGeom>
            <a:avLst/>
            <a:gdLst/>
            <a:ahLst/>
            <a:cxnLst/>
            <a:rect l="l" t="t" r="r" b="b"/>
            <a:pathLst>
              <a:path w="655955" h="3355340">
                <a:moveTo>
                  <a:pt x="612013" y="0"/>
                </a:moveTo>
                <a:lnTo>
                  <a:pt x="0" y="35433"/>
                </a:lnTo>
                <a:lnTo>
                  <a:pt x="32512" y="144652"/>
                </a:lnTo>
                <a:lnTo>
                  <a:pt x="64135" y="253873"/>
                </a:lnTo>
                <a:lnTo>
                  <a:pt x="94995" y="363220"/>
                </a:lnTo>
                <a:lnTo>
                  <a:pt x="150875" y="582929"/>
                </a:lnTo>
                <a:lnTo>
                  <a:pt x="177673" y="692912"/>
                </a:lnTo>
                <a:lnTo>
                  <a:pt x="201675" y="801751"/>
                </a:lnTo>
                <a:lnTo>
                  <a:pt x="224917" y="912749"/>
                </a:lnTo>
                <a:lnTo>
                  <a:pt x="247142" y="1022730"/>
                </a:lnTo>
                <a:lnTo>
                  <a:pt x="267335" y="1130935"/>
                </a:lnTo>
                <a:lnTo>
                  <a:pt x="287655" y="1241043"/>
                </a:lnTo>
                <a:lnTo>
                  <a:pt x="306069" y="1349375"/>
                </a:lnTo>
                <a:lnTo>
                  <a:pt x="322325" y="1457833"/>
                </a:lnTo>
                <a:lnTo>
                  <a:pt x="338836" y="1566290"/>
                </a:lnTo>
                <a:lnTo>
                  <a:pt x="353949" y="1673605"/>
                </a:lnTo>
                <a:lnTo>
                  <a:pt x="367411" y="1779524"/>
                </a:lnTo>
                <a:lnTo>
                  <a:pt x="379856" y="1886330"/>
                </a:lnTo>
                <a:lnTo>
                  <a:pt x="392175" y="1991740"/>
                </a:lnTo>
                <a:lnTo>
                  <a:pt x="402463" y="2096008"/>
                </a:lnTo>
                <a:lnTo>
                  <a:pt x="412876" y="2200021"/>
                </a:lnTo>
                <a:lnTo>
                  <a:pt x="422020" y="2303017"/>
                </a:lnTo>
                <a:lnTo>
                  <a:pt x="429387" y="2405126"/>
                </a:lnTo>
                <a:lnTo>
                  <a:pt x="437642" y="2505837"/>
                </a:lnTo>
                <a:lnTo>
                  <a:pt x="443738" y="2605786"/>
                </a:lnTo>
                <a:lnTo>
                  <a:pt x="448818" y="2704465"/>
                </a:lnTo>
                <a:lnTo>
                  <a:pt x="453770" y="2801366"/>
                </a:lnTo>
                <a:lnTo>
                  <a:pt x="458597" y="2896742"/>
                </a:lnTo>
                <a:lnTo>
                  <a:pt x="461644" y="2991485"/>
                </a:lnTo>
                <a:lnTo>
                  <a:pt x="464312" y="3084956"/>
                </a:lnTo>
                <a:lnTo>
                  <a:pt x="467106" y="3176397"/>
                </a:lnTo>
                <a:lnTo>
                  <a:pt x="469138" y="3355213"/>
                </a:lnTo>
                <a:lnTo>
                  <a:pt x="559816" y="3319272"/>
                </a:lnTo>
                <a:lnTo>
                  <a:pt x="564952" y="3292710"/>
                </a:lnTo>
                <a:lnTo>
                  <a:pt x="574771" y="3234095"/>
                </a:lnTo>
                <a:lnTo>
                  <a:pt x="583990" y="3168505"/>
                </a:lnTo>
                <a:lnTo>
                  <a:pt x="592616" y="3096359"/>
                </a:lnTo>
                <a:lnTo>
                  <a:pt x="596708" y="3057959"/>
                </a:lnTo>
                <a:lnTo>
                  <a:pt x="600655" y="3018077"/>
                </a:lnTo>
                <a:lnTo>
                  <a:pt x="604457" y="2976766"/>
                </a:lnTo>
                <a:lnTo>
                  <a:pt x="608114" y="2934079"/>
                </a:lnTo>
                <a:lnTo>
                  <a:pt x="611629" y="2890067"/>
                </a:lnTo>
                <a:lnTo>
                  <a:pt x="615001" y="2844783"/>
                </a:lnTo>
                <a:lnTo>
                  <a:pt x="618231" y="2798280"/>
                </a:lnTo>
                <a:lnTo>
                  <a:pt x="621320" y="2750609"/>
                </a:lnTo>
                <a:lnTo>
                  <a:pt x="624270" y="2701825"/>
                </a:lnTo>
                <a:lnTo>
                  <a:pt x="627081" y="2651977"/>
                </a:lnTo>
                <a:lnTo>
                  <a:pt x="629753" y="2601121"/>
                </a:lnTo>
                <a:lnTo>
                  <a:pt x="632288" y="2549306"/>
                </a:lnTo>
                <a:lnTo>
                  <a:pt x="634687" y="2496587"/>
                </a:lnTo>
                <a:lnTo>
                  <a:pt x="636950" y="2443015"/>
                </a:lnTo>
                <a:lnTo>
                  <a:pt x="639078" y="2388644"/>
                </a:lnTo>
                <a:lnTo>
                  <a:pt x="641072" y="2333524"/>
                </a:lnTo>
                <a:lnTo>
                  <a:pt x="642932" y="2277710"/>
                </a:lnTo>
                <a:lnTo>
                  <a:pt x="644661" y="2221252"/>
                </a:lnTo>
                <a:lnTo>
                  <a:pt x="646258" y="2164204"/>
                </a:lnTo>
                <a:lnTo>
                  <a:pt x="647725" y="2106619"/>
                </a:lnTo>
                <a:lnTo>
                  <a:pt x="649061" y="2048547"/>
                </a:lnTo>
                <a:lnTo>
                  <a:pt x="650269" y="1990043"/>
                </a:lnTo>
                <a:lnTo>
                  <a:pt x="651349" y="1931158"/>
                </a:lnTo>
                <a:lnTo>
                  <a:pt x="652301" y="1871944"/>
                </a:lnTo>
                <a:lnTo>
                  <a:pt x="653127" y="1812455"/>
                </a:lnTo>
                <a:lnTo>
                  <a:pt x="653827" y="1752742"/>
                </a:lnTo>
                <a:lnTo>
                  <a:pt x="654403" y="1692859"/>
                </a:lnTo>
                <a:lnTo>
                  <a:pt x="654855" y="1632856"/>
                </a:lnTo>
                <a:lnTo>
                  <a:pt x="655206" y="1566290"/>
                </a:lnTo>
                <a:lnTo>
                  <a:pt x="655390" y="1512706"/>
                </a:lnTo>
                <a:lnTo>
                  <a:pt x="655285" y="1332902"/>
                </a:lnTo>
                <a:lnTo>
                  <a:pt x="655011" y="1273289"/>
                </a:lnTo>
                <a:lnTo>
                  <a:pt x="654619" y="1213924"/>
                </a:lnTo>
                <a:lnTo>
                  <a:pt x="654110" y="1154861"/>
                </a:lnTo>
                <a:lnTo>
                  <a:pt x="653485" y="1096151"/>
                </a:lnTo>
                <a:lnTo>
                  <a:pt x="652744" y="1037846"/>
                </a:lnTo>
                <a:lnTo>
                  <a:pt x="651889" y="979999"/>
                </a:lnTo>
                <a:lnTo>
                  <a:pt x="650920" y="922663"/>
                </a:lnTo>
                <a:lnTo>
                  <a:pt x="649838" y="865890"/>
                </a:lnTo>
                <a:lnTo>
                  <a:pt x="648644" y="809733"/>
                </a:lnTo>
                <a:lnTo>
                  <a:pt x="647339" y="754243"/>
                </a:lnTo>
                <a:lnTo>
                  <a:pt x="645923" y="699473"/>
                </a:lnTo>
                <a:lnTo>
                  <a:pt x="644398" y="645476"/>
                </a:lnTo>
                <a:lnTo>
                  <a:pt x="642764" y="592304"/>
                </a:lnTo>
                <a:lnTo>
                  <a:pt x="641022" y="540009"/>
                </a:lnTo>
                <a:lnTo>
                  <a:pt x="639173" y="488644"/>
                </a:lnTo>
                <a:lnTo>
                  <a:pt x="637218" y="438262"/>
                </a:lnTo>
                <a:lnTo>
                  <a:pt x="635157" y="388914"/>
                </a:lnTo>
                <a:lnTo>
                  <a:pt x="632992" y="340654"/>
                </a:lnTo>
                <a:lnTo>
                  <a:pt x="630724" y="293533"/>
                </a:lnTo>
                <a:lnTo>
                  <a:pt x="628353" y="247604"/>
                </a:lnTo>
                <a:lnTo>
                  <a:pt x="625879" y="202920"/>
                </a:lnTo>
                <a:lnTo>
                  <a:pt x="623305" y="159532"/>
                </a:lnTo>
                <a:lnTo>
                  <a:pt x="620630" y="117494"/>
                </a:lnTo>
                <a:lnTo>
                  <a:pt x="617856" y="76858"/>
                </a:lnTo>
                <a:lnTo>
                  <a:pt x="614983" y="37675"/>
                </a:lnTo>
                <a:lnTo>
                  <a:pt x="6120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24480" y="647700"/>
            <a:ext cx="9219819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175" y="647700"/>
            <a:ext cx="1971675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39060" y="398399"/>
            <a:ext cx="628015" cy="3217545"/>
          </a:xfrm>
          <a:custGeom>
            <a:avLst/>
            <a:gdLst/>
            <a:ahLst/>
            <a:cxnLst/>
            <a:rect l="l" t="t" r="r" b="b"/>
            <a:pathLst>
              <a:path w="628014" h="3217545">
                <a:moveTo>
                  <a:pt x="612013" y="0"/>
                </a:moveTo>
                <a:lnTo>
                  <a:pt x="0" y="35433"/>
                </a:lnTo>
                <a:lnTo>
                  <a:pt x="32638" y="144652"/>
                </a:lnTo>
                <a:lnTo>
                  <a:pt x="64262" y="253873"/>
                </a:lnTo>
                <a:lnTo>
                  <a:pt x="95122" y="363220"/>
                </a:lnTo>
                <a:lnTo>
                  <a:pt x="122936" y="473075"/>
                </a:lnTo>
                <a:lnTo>
                  <a:pt x="150875" y="582929"/>
                </a:lnTo>
                <a:lnTo>
                  <a:pt x="177672" y="692912"/>
                </a:lnTo>
                <a:lnTo>
                  <a:pt x="201802" y="801751"/>
                </a:lnTo>
                <a:lnTo>
                  <a:pt x="225044" y="912749"/>
                </a:lnTo>
                <a:lnTo>
                  <a:pt x="247269" y="1022730"/>
                </a:lnTo>
                <a:lnTo>
                  <a:pt x="267462" y="1130935"/>
                </a:lnTo>
                <a:lnTo>
                  <a:pt x="287655" y="1241043"/>
                </a:lnTo>
                <a:lnTo>
                  <a:pt x="306069" y="1349375"/>
                </a:lnTo>
                <a:lnTo>
                  <a:pt x="338836" y="1566290"/>
                </a:lnTo>
                <a:lnTo>
                  <a:pt x="354075" y="1673605"/>
                </a:lnTo>
                <a:lnTo>
                  <a:pt x="367538" y="1779524"/>
                </a:lnTo>
                <a:lnTo>
                  <a:pt x="379856" y="1886330"/>
                </a:lnTo>
                <a:lnTo>
                  <a:pt x="392302" y="1991740"/>
                </a:lnTo>
                <a:lnTo>
                  <a:pt x="412876" y="2200021"/>
                </a:lnTo>
                <a:lnTo>
                  <a:pt x="422020" y="2303017"/>
                </a:lnTo>
                <a:lnTo>
                  <a:pt x="429513" y="2405126"/>
                </a:lnTo>
                <a:lnTo>
                  <a:pt x="437641" y="2505837"/>
                </a:lnTo>
                <a:lnTo>
                  <a:pt x="443738" y="2605786"/>
                </a:lnTo>
                <a:lnTo>
                  <a:pt x="448818" y="2704465"/>
                </a:lnTo>
                <a:lnTo>
                  <a:pt x="453897" y="2801366"/>
                </a:lnTo>
                <a:lnTo>
                  <a:pt x="458724" y="2896742"/>
                </a:lnTo>
                <a:lnTo>
                  <a:pt x="461771" y="2991485"/>
                </a:lnTo>
                <a:lnTo>
                  <a:pt x="464438" y="3084956"/>
                </a:lnTo>
                <a:lnTo>
                  <a:pt x="467106" y="3176397"/>
                </a:lnTo>
                <a:lnTo>
                  <a:pt x="467613" y="3217291"/>
                </a:lnTo>
                <a:lnTo>
                  <a:pt x="467994" y="3203702"/>
                </a:lnTo>
                <a:lnTo>
                  <a:pt x="469705" y="3084956"/>
                </a:lnTo>
                <a:lnTo>
                  <a:pt x="469772" y="2955543"/>
                </a:lnTo>
                <a:lnTo>
                  <a:pt x="470788" y="2829560"/>
                </a:lnTo>
                <a:lnTo>
                  <a:pt x="469772" y="2702433"/>
                </a:lnTo>
                <a:lnTo>
                  <a:pt x="466216" y="2444623"/>
                </a:lnTo>
                <a:lnTo>
                  <a:pt x="462406" y="2313813"/>
                </a:lnTo>
                <a:lnTo>
                  <a:pt x="458596" y="2181860"/>
                </a:lnTo>
                <a:lnTo>
                  <a:pt x="454025" y="2049906"/>
                </a:lnTo>
                <a:lnTo>
                  <a:pt x="447547" y="1916684"/>
                </a:lnTo>
                <a:lnTo>
                  <a:pt x="439927" y="1782317"/>
                </a:lnTo>
                <a:lnTo>
                  <a:pt x="432562" y="1647316"/>
                </a:lnTo>
                <a:lnTo>
                  <a:pt x="423037" y="1512315"/>
                </a:lnTo>
                <a:lnTo>
                  <a:pt x="411861" y="1375537"/>
                </a:lnTo>
                <a:lnTo>
                  <a:pt x="400557" y="1240536"/>
                </a:lnTo>
                <a:lnTo>
                  <a:pt x="387476" y="1103122"/>
                </a:lnTo>
                <a:lnTo>
                  <a:pt x="373252" y="965073"/>
                </a:lnTo>
                <a:lnTo>
                  <a:pt x="358139" y="828928"/>
                </a:lnTo>
                <a:lnTo>
                  <a:pt x="340613" y="690879"/>
                </a:lnTo>
                <a:lnTo>
                  <a:pt x="321818" y="553465"/>
                </a:lnTo>
                <a:lnTo>
                  <a:pt x="303149" y="415416"/>
                </a:lnTo>
                <a:lnTo>
                  <a:pt x="281305" y="278002"/>
                </a:lnTo>
                <a:lnTo>
                  <a:pt x="275970" y="245110"/>
                </a:lnTo>
                <a:lnTo>
                  <a:pt x="627888" y="245110"/>
                </a:lnTo>
                <a:lnTo>
                  <a:pt x="623696" y="164973"/>
                </a:lnTo>
                <a:lnTo>
                  <a:pt x="620960" y="121425"/>
                </a:lnTo>
                <a:lnTo>
                  <a:pt x="618093" y="79390"/>
                </a:lnTo>
                <a:lnTo>
                  <a:pt x="615106" y="38903"/>
                </a:lnTo>
                <a:lnTo>
                  <a:pt x="612013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5150" y="647700"/>
            <a:ext cx="834390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4981575" cy="3933825"/>
          </a:xfrm>
          <a:custGeom>
            <a:avLst/>
            <a:gdLst/>
            <a:ahLst/>
            <a:cxnLst/>
            <a:rect l="l" t="t" r="r" b="b"/>
            <a:pathLst>
              <a:path w="4981575" h="3933825">
                <a:moveTo>
                  <a:pt x="0" y="3933825"/>
                </a:moveTo>
                <a:lnTo>
                  <a:pt x="4981575" y="3933825"/>
                </a:lnTo>
                <a:lnTo>
                  <a:pt x="4981575" y="0"/>
                </a:lnTo>
                <a:lnTo>
                  <a:pt x="0" y="0"/>
                </a:lnTo>
                <a:lnTo>
                  <a:pt x="0" y="3933825"/>
                </a:lnTo>
                <a:close/>
              </a:path>
            </a:pathLst>
          </a:custGeom>
          <a:ln w="19050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95325"/>
            <a:ext cx="4648200" cy="3486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0225" y="476250"/>
            <a:ext cx="6105525" cy="1304925"/>
          </a:xfrm>
          <a:custGeom>
            <a:avLst/>
            <a:gdLst/>
            <a:ahLst/>
            <a:cxnLst/>
            <a:rect l="l" t="t" r="r" b="b"/>
            <a:pathLst>
              <a:path w="6105525" h="1304925">
                <a:moveTo>
                  <a:pt x="0" y="1304925"/>
                </a:moveTo>
                <a:lnTo>
                  <a:pt x="6105525" y="1304925"/>
                </a:lnTo>
                <a:lnTo>
                  <a:pt x="6105525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0225" y="476250"/>
            <a:ext cx="6105525" cy="1304925"/>
          </a:xfrm>
          <a:custGeom>
            <a:avLst/>
            <a:gdLst/>
            <a:ahLst/>
            <a:cxnLst/>
            <a:rect l="l" t="t" r="r" b="b"/>
            <a:pathLst>
              <a:path w="6105525" h="1304925">
                <a:moveTo>
                  <a:pt x="0" y="1304925"/>
                </a:moveTo>
                <a:lnTo>
                  <a:pt x="6105525" y="1304925"/>
                </a:lnTo>
                <a:lnTo>
                  <a:pt x="6105525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ln w="19050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6250" y="4581525"/>
            <a:ext cx="4972050" cy="1809750"/>
          </a:xfrm>
          <a:custGeom>
            <a:avLst/>
            <a:gdLst/>
            <a:ahLst/>
            <a:cxnLst/>
            <a:rect l="l" t="t" r="r" b="b"/>
            <a:pathLst>
              <a:path w="4972050" h="1809750">
                <a:moveTo>
                  <a:pt x="0" y="1809750"/>
                </a:moveTo>
                <a:lnTo>
                  <a:pt x="4972050" y="1809750"/>
                </a:lnTo>
                <a:lnTo>
                  <a:pt x="4972050" y="0"/>
                </a:lnTo>
                <a:lnTo>
                  <a:pt x="0" y="0"/>
                </a:lnTo>
                <a:lnTo>
                  <a:pt x="0" y="180975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250" y="4581525"/>
            <a:ext cx="4972050" cy="1809750"/>
          </a:xfrm>
          <a:custGeom>
            <a:avLst/>
            <a:gdLst/>
            <a:ahLst/>
            <a:cxnLst/>
            <a:rect l="l" t="t" r="r" b="b"/>
            <a:pathLst>
              <a:path w="4972050" h="1809750">
                <a:moveTo>
                  <a:pt x="0" y="1809750"/>
                </a:moveTo>
                <a:lnTo>
                  <a:pt x="4972050" y="1809750"/>
                </a:lnTo>
                <a:lnTo>
                  <a:pt x="4972050" y="0"/>
                </a:lnTo>
                <a:lnTo>
                  <a:pt x="0" y="0"/>
                </a:lnTo>
                <a:lnTo>
                  <a:pt x="0" y="1809750"/>
                </a:lnTo>
                <a:close/>
              </a:path>
            </a:pathLst>
          </a:custGeom>
          <a:ln w="19050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0225" y="1943100"/>
            <a:ext cx="6105525" cy="4448175"/>
          </a:xfrm>
          <a:custGeom>
            <a:avLst/>
            <a:gdLst/>
            <a:ahLst/>
            <a:cxnLst/>
            <a:rect l="l" t="t" r="r" b="b"/>
            <a:pathLst>
              <a:path w="6105525" h="4448175">
                <a:moveTo>
                  <a:pt x="0" y="4448175"/>
                </a:moveTo>
                <a:lnTo>
                  <a:pt x="6105525" y="4448175"/>
                </a:lnTo>
                <a:lnTo>
                  <a:pt x="6105525" y="0"/>
                </a:lnTo>
                <a:lnTo>
                  <a:pt x="0" y="0"/>
                </a:lnTo>
                <a:lnTo>
                  <a:pt x="0" y="4448175"/>
                </a:lnTo>
                <a:close/>
              </a:path>
            </a:pathLst>
          </a:custGeom>
          <a:ln w="19050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81675" y="2724150"/>
            <a:ext cx="5762625" cy="2886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700" y="647700"/>
            <a:ext cx="10896600" cy="5562600"/>
          </a:xfrm>
          <a:custGeom>
            <a:avLst/>
            <a:gdLst/>
            <a:ahLst/>
            <a:cxnLst/>
            <a:rect l="l" t="t" r="r" b="b"/>
            <a:pathLst>
              <a:path w="10896600" h="5562600">
                <a:moveTo>
                  <a:pt x="0" y="5562600"/>
                </a:moveTo>
                <a:lnTo>
                  <a:pt x="10896600" y="5562600"/>
                </a:lnTo>
                <a:lnTo>
                  <a:pt x="108966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5" y="1743075"/>
            <a:ext cx="4486275" cy="3362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19850" y="1743075"/>
            <a:ext cx="4486275" cy="3362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700" y="647700"/>
            <a:ext cx="10896600" cy="5562600"/>
          </a:xfrm>
          <a:custGeom>
            <a:avLst/>
            <a:gdLst/>
            <a:ahLst/>
            <a:cxnLst/>
            <a:rect l="l" t="t" r="r" b="b"/>
            <a:pathLst>
              <a:path w="10896600" h="5562600">
                <a:moveTo>
                  <a:pt x="0" y="5562600"/>
                </a:moveTo>
                <a:lnTo>
                  <a:pt x="10896600" y="5562600"/>
                </a:lnTo>
                <a:lnTo>
                  <a:pt x="108966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10000" y="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59" y="580162"/>
            <a:ext cx="5163077" cy="57578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859" y="2798831"/>
            <a:ext cx="59150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27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700" y="647700"/>
            <a:ext cx="10896600" cy="5562600"/>
          </a:xfrm>
          <a:custGeom>
            <a:avLst/>
            <a:gdLst/>
            <a:ahLst/>
            <a:cxnLst/>
            <a:rect l="l" t="t" r="r" b="b"/>
            <a:pathLst>
              <a:path w="10896600" h="5562600">
                <a:moveTo>
                  <a:pt x="0" y="5562600"/>
                </a:moveTo>
                <a:lnTo>
                  <a:pt x="10896600" y="5562600"/>
                </a:lnTo>
                <a:lnTo>
                  <a:pt x="108966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10000" y="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3" y="571500"/>
            <a:ext cx="5404098" cy="61674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125" y="1469666"/>
            <a:ext cx="59150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2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33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Century Gothic</vt:lpstr>
      <vt:lpstr>Office Theme</vt:lpstr>
      <vt:lpstr>Topic 11 EMERGENCY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EMERGENCY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11 EMERGENCY</dc:title>
  <dc:creator>D&amp;Z Networks</dc:creator>
  <cp:lastModifiedBy>D&amp;Z Networks</cp:lastModifiedBy>
  <cp:revision>2</cp:revision>
  <dcterms:created xsi:type="dcterms:W3CDTF">2020-10-20T09:00:28Z</dcterms:created>
  <dcterms:modified xsi:type="dcterms:W3CDTF">2020-10-21T20:11:19Z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2020-10-08T00:00:00Z</vt:filetime>
  </property>
  <property fmtid="{D5CDD505-2E9C-101B-9397-08002B2CF9AE}" pid="3" name="LastSaved">
    <vt:filetime>2020-10-20T00:00:00Z</vt:filetime>
  </property>
</Properties>
</file>