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8171" y="2032571"/>
            <a:ext cx="6915657" cy="1416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2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9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2.png"/><Relationship Id="rId21" Type="http://schemas.openxmlformats.org/officeDocument/2006/relationships/image" Target="../media/image32.png"/><Relationship Id="rId7" Type="http://schemas.openxmlformats.org/officeDocument/2006/relationships/image" Target="../media/image6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image" Target="../media/image10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4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jpeg"/><Relationship Id="rId10" Type="http://schemas.openxmlformats.org/officeDocument/2006/relationships/image" Target="../media/image9.png"/><Relationship Id="rId19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jpe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0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63.png"/><Relationship Id="rId24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65.png"/><Relationship Id="rId10" Type="http://schemas.openxmlformats.org/officeDocument/2006/relationships/image" Target="../media/image9.png"/><Relationship Id="rId19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6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6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4.png"/><Relationship Id="rId15" Type="http://schemas.openxmlformats.org/officeDocument/2006/relationships/image" Target="../media/image71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7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7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72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jpeg"/><Relationship Id="rId18" Type="http://schemas.openxmlformats.org/officeDocument/2006/relationships/image" Target="../media/image28.png"/><Relationship Id="rId26" Type="http://schemas.openxmlformats.org/officeDocument/2006/relationships/image" Target="../media/image80.png"/><Relationship Id="rId21" Type="http://schemas.openxmlformats.org/officeDocument/2006/relationships/image" Target="../media/image31.png"/><Relationship Id="rId34" Type="http://schemas.openxmlformats.org/officeDocument/2006/relationships/image" Target="../media/image38.png"/><Relationship Id="rId7" Type="http://schemas.openxmlformats.org/officeDocument/2006/relationships/image" Target="../media/image50.png"/><Relationship Id="rId12" Type="http://schemas.openxmlformats.org/officeDocument/2006/relationships/image" Target="../media/image72.png"/><Relationship Id="rId17" Type="http://schemas.openxmlformats.org/officeDocument/2006/relationships/image" Target="../media/image27.png"/><Relationship Id="rId25" Type="http://schemas.openxmlformats.org/officeDocument/2006/relationships/image" Target="../media/image79.png"/><Relationship Id="rId33" Type="http://schemas.openxmlformats.org/officeDocument/2006/relationships/image" Target="../media/image86.png"/><Relationship Id="rId38" Type="http://schemas.openxmlformats.org/officeDocument/2006/relationships/image" Target="../media/image9.png"/><Relationship Id="rId2" Type="http://schemas.openxmlformats.org/officeDocument/2006/relationships/image" Target="../media/image75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78.png"/><Relationship Id="rId32" Type="http://schemas.openxmlformats.org/officeDocument/2006/relationships/image" Target="../media/image85.png"/><Relationship Id="rId37" Type="http://schemas.openxmlformats.org/officeDocument/2006/relationships/image" Target="../media/image8.png"/><Relationship Id="rId5" Type="http://schemas.openxmlformats.org/officeDocument/2006/relationships/image" Target="../media/image48.png"/><Relationship Id="rId15" Type="http://schemas.openxmlformats.org/officeDocument/2006/relationships/image" Target="../media/image25.png"/><Relationship Id="rId23" Type="http://schemas.openxmlformats.org/officeDocument/2006/relationships/image" Target="../media/image32.png"/><Relationship Id="rId28" Type="http://schemas.openxmlformats.org/officeDocument/2006/relationships/image" Target="../media/image82.png"/><Relationship Id="rId36" Type="http://schemas.openxmlformats.org/officeDocument/2006/relationships/image" Target="../media/image7.png"/><Relationship Id="rId10" Type="http://schemas.openxmlformats.org/officeDocument/2006/relationships/image" Target="../media/image53.png"/><Relationship Id="rId19" Type="http://schemas.openxmlformats.org/officeDocument/2006/relationships/image" Target="../media/image29.png"/><Relationship Id="rId31" Type="http://schemas.openxmlformats.org/officeDocument/2006/relationships/image" Target="../media/image84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24.png"/><Relationship Id="rId22" Type="http://schemas.openxmlformats.org/officeDocument/2006/relationships/image" Target="../media/image77.png"/><Relationship Id="rId27" Type="http://schemas.openxmlformats.org/officeDocument/2006/relationships/image" Target="../media/image81.png"/><Relationship Id="rId30" Type="http://schemas.openxmlformats.org/officeDocument/2006/relationships/image" Target="../media/image83.png"/><Relationship Id="rId35" Type="http://schemas.openxmlformats.org/officeDocument/2006/relationships/image" Target="../media/image6.png"/><Relationship Id="rId8" Type="http://schemas.openxmlformats.org/officeDocument/2006/relationships/image" Target="../media/image51.png"/><Relationship Id="rId3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0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89.png"/><Relationship Id="rId24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65.png"/><Relationship Id="rId10" Type="http://schemas.openxmlformats.org/officeDocument/2006/relationships/image" Target="../media/image9.png"/><Relationship Id="rId19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9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9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4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9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6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9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png"/><Relationship Id="rId11" Type="http://schemas.openxmlformats.org/officeDocument/2006/relationships/image" Target="../media/image106.jpe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67400" y="3810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kern="0" dirty="0" smtClean="0">
                <a:solidFill>
                  <a:srgbClr val="FF0000"/>
                </a:solidFill>
              </a:rPr>
              <a:t>Ministry of health of Ukraine</a:t>
            </a:r>
            <a:br>
              <a:rPr lang="en-US" kern="0" dirty="0" smtClean="0">
                <a:solidFill>
                  <a:srgbClr val="FF0000"/>
                </a:solidFill>
              </a:rPr>
            </a:br>
            <a:r>
              <a:rPr lang="en-US" kern="0" dirty="0" smtClean="0">
                <a:solidFill>
                  <a:srgbClr val="FF0000"/>
                </a:solidFill>
              </a:rPr>
              <a:t>Odessa National Medical University</a:t>
            </a:r>
            <a:br>
              <a:rPr lang="en-US" kern="0" dirty="0" smtClean="0">
                <a:solidFill>
                  <a:srgbClr val="FF0000"/>
                </a:solidFill>
              </a:rPr>
            </a:br>
            <a:r>
              <a:rPr lang="en-US" kern="0" dirty="0" smtClean="0">
                <a:solidFill>
                  <a:srgbClr val="FF0000"/>
                </a:solidFill>
              </a:rPr>
              <a:t>Department of Robotic and Endoscopic Surgery</a:t>
            </a:r>
          </a:p>
          <a:p>
            <a:pPr lvl="0"/>
            <a:r>
              <a:rPr lang="en-US" kern="0" dirty="0" smtClean="0">
                <a:solidFill>
                  <a:srgbClr val="FF0000"/>
                </a:solidFill>
              </a:rPr>
              <a:t>Simulation medicine cycle </a:t>
            </a:r>
            <a:endParaRPr lang="uk-UA" kern="0" dirty="0" smtClean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9673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Topic 15</a:t>
            </a:r>
            <a:r>
              <a:rPr lang="en-US" dirty="0" smtClean="0"/>
              <a:t>. Clinical examination of the mammary glands. External obstetric examination (Leopold's techniques), determination of the topography of the fetus in the uterus</a:t>
            </a:r>
            <a:endParaRPr lang="uk-UA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2692" y="3212719"/>
            <a:ext cx="708152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solidFill>
                  <a:srgbClr val="FFFFFF"/>
                </a:solidFill>
                <a:latin typeface="Tw Cen MT"/>
                <a:cs typeface="Tw Cen MT"/>
              </a:rPr>
              <a:t>DETERMINATION </a:t>
            </a:r>
            <a:r>
              <a:rPr sz="3600" dirty="0">
                <a:solidFill>
                  <a:srgbClr val="FFFFFF"/>
                </a:solidFill>
                <a:latin typeface="Tw Cen MT"/>
                <a:cs typeface="Tw Cen MT"/>
              </a:rPr>
              <a:t>OF FETUS </a:t>
            </a:r>
            <a:r>
              <a:rPr sz="3600" spc="15" dirty="0">
                <a:solidFill>
                  <a:srgbClr val="FFFFFF"/>
                </a:solidFill>
                <a:latin typeface="Tw Cen MT"/>
                <a:cs typeface="Tw Cen MT"/>
              </a:rPr>
              <a:t>IN</a:t>
            </a:r>
            <a:r>
              <a:rPr sz="3600" spc="-16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dirty="0">
                <a:solidFill>
                  <a:srgbClr val="FFFFFF"/>
                </a:solidFill>
                <a:latin typeface="Tw Cen MT"/>
                <a:cs typeface="Tw Cen MT"/>
              </a:rPr>
              <a:t>UTERUS</a:t>
            </a:r>
            <a:endParaRPr sz="3600" dirty="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05425" y="3000375"/>
            <a:ext cx="6743700" cy="36004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52600" y="0"/>
            <a:ext cx="6762750" cy="392417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77275" y="161925"/>
            <a:ext cx="3352800" cy="2943225"/>
          </a:xfrm>
          <a:custGeom>
            <a:avLst/>
            <a:gdLst/>
            <a:ahLst/>
            <a:cxnLst/>
            <a:rect l="l" t="t" r="r" b="b"/>
            <a:pathLst>
              <a:path w="3352800" h="2943225">
                <a:moveTo>
                  <a:pt x="0" y="2943225"/>
                </a:moveTo>
                <a:lnTo>
                  <a:pt x="3352800" y="2943225"/>
                </a:lnTo>
                <a:lnTo>
                  <a:pt x="3352800" y="0"/>
                </a:lnTo>
                <a:lnTo>
                  <a:pt x="0" y="0"/>
                </a:lnTo>
                <a:lnTo>
                  <a:pt x="0" y="2943225"/>
                </a:lnTo>
                <a:close/>
              </a:path>
            </a:pathLst>
          </a:custGeom>
          <a:solidFill>
            <a:srgbClr val="9ACD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1925" y="4067175"/>
            <a:ext cx="1428750" cy="2019300"/>
          </a:xfrm>
          <a:custGeom>
            <a:avLst/>
            <a:gdLst/>
            <a:ahLst/>
            <a:cxnLst/>
            <a:rect l="l" t="t" r="r" b="b"/>
            <a:pathLst>
              <a:path w="1428750" h="2019300">
                <a:moveTo>
                  <a:pt x="0" y="2019300"/>
                </a:moveTo>
                <a:lnTo>
                  <a:pt x="1428750" y="2019300"/>
                </a:lnTo>
                <a:lnTo>
                  <a:pt x="1428750" y="0"/>
                </a:lnTo>
                <a:lnTo>
                  <a:pt x="0" y="0"/>
                </a:lnTo>
                <a:lnTo>
                  <a:pt x="0" y="2019300"/>
                </a:lnTo>
                <a:close/>
              </a:path>
            </a:pathLst>
          </a:custGeom>
          <a:solidFill>
            <a:srgbClr val="9ACD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52600" y="4067200"/>
            <a:ext cx="3533775" cy="201917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600440" y="722947"/>
            <a:ext cx="12388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Transverse</a:t>
            </a:r>
            <a:r>
              <a:rPr sz="1800" spc="-24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lie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6775" y="733361"/>
            <a:ext cx="10453751" cy="54531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10229850" y="0"/>
                </a:moveTo>
                <a:lnTo>
                  <a:pt x="323469" y="0"/>
                </a:lnTo>
                <a:lnTo>
                  <a:pt x="275665" y="3506"/>
                </a:lnTo>
                <a:lnTo>
                  <a:pt x="230040" y="13691"/>
                </a:lnTo>
                <a:lnTo>
                  <a:pt x="187095" y="30057"/>
                </a:lnTo>
                <a:lnTo>
                  <a:pt x="147329" y="52102"/>
                </a:lnTo>
                <a:lnTo>
                  <a:pt x="111242" y="79327"/>
                </a:lnTo>
                <a:lnTo>
                  <a:pt x="79335" y="111232"/>
                </a:lnTo>
                <a:lnTo>
                  <a:pt x="52108" y="147318"/>
                </a:lnTo>
                <a:lnTo>
                  <a:pt x="30061" y="187084"/>
                </a:lnTo>
                <a:lnTo>
                  <a:pt x="13694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906381" y="5229225"/>
                </a:lnTo>
                <a:lnTo>
                  <a:pt x="9954190" y="5225718"/>
                </a:lnTo>
                <a:lnTo>
                  <a:pt x="9999818" y="5215531"/>
                </a:lnTo>
                <a:lnTo>
                  <a:pt x="10042765" y="5199164"/>
                </a:lnTo>
                <a:lnTo>
                  <a:pt x="10082531" y="5177118"/>
                </a:lnTo>
                <a:lnTo>
                  <a:pt x="10118617" y="5149892"/>
                </a:lnTo>
                <a:lnTo>
                  <a:pt x="10150522" y="5117988"/>
                </a:lnTo>
                <a:lnTo>
                  <a:pt x="10177747" y="5081905"/>
                </a:lnTo>
                <a:lnTo>
                  <a:pt x="10199792" y="5042144"/>
                </a:lnTo>
                <a:lnTo>
                  <a:pt x="10216158" y="4999205"/>
                </a:lnTo>
                <a:lnTo>
                  <a:pt x="10226343" y="4953588"/>
                </a:lnTo>
                <a:lnTo>
                  <a:pt x="10229850" y="4905794"/>
                </a:lnTo>
                <a:lnTo>
                  <a:pt x="10229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323469" y="0"/>
                </a:moveTo>
                <a:lnTo>
                  <a:pt x="10229850" y="0"/>
                </a:lnTo>
                <a:lnTo>
                  <a:pt x="10229850" y="4905794"/>
                </a:lnTo>
                <a:lnTo>
                  <a:pt x="10226343" y="4953588"/>
                </a:lnTo>
                <a:lnTo>
                  <a:pt x="10216158" y="4999205"/>
                </a:lnTo>
                <a:lnTo>
                  <a:pt x="10199792" y="5042144"/>
                </a:lnTo>
                <a:lnTo>
                  <a:pt x="10177747" y="5081905"/>
                </a:lnTo>
                <a:lnTo>
                  <a:pt x="10150522" y="5117988"/>
                </a:lnTo>
                <a:lnTo>
                  <a:pt x="10118617" y="5149892"/>
                </a:lnTo>
                <a:lnTo>
                  <a:pt x="10082531" y="5177118"/>
                </a:lnTo>
                <a:lnTo>
                  <a:pt x="10042765" y="5199164"/>
                </a:lnTo>
                <a:lnTo>
                  <a:pt x="9999818" y="5215531"/>
                </a:lnTo>
                <a:lnTo>
                  <a:pt x="9954190" y="5225718"/>
                </a:lnTo>
                <a:lnTo>
                  <a:pt x="990638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4" y="230031"/>
                </a:lnTo>
                <a:lnTo>
                  <a:pt x="30061" y="187084"/>
                </a:lnTo>
                <a:lnTo>
                  <a:pt x="52108" y="147318"/>
                </a:lnTo>
                <a:lnTo>
                  <a:pt x="79335" y="111232"/>
                </a:lnTo>
                <a:lnTo>
                  <a:pt x="111242" y="79327"/>
                </a:lnTo>
                <a:lnTo>
                  <a:pt x="147329" y="52102"/>
                </a:lnTo>
                <a:lnTo>
                  <a:pt x="187095" y="30057"/>
                </a:lnTo>
                <a:lnTo>
                  <a:pt x="230040" y="13691"/>
                </a:lnTo>
                <a:lnTo>
                  <a:pt x="275665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4925" y="2095500"/>
            <a:ext cx="4705350" cy="26574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826" y="1424050"/>
            <a:ext cx="0" cy="4019550"/>
          </a:xfrm>
          <a:custGeom>
            <a:avLst/>
            <a:gdLst/>
            <a:ahLst/>
            <a:cxnLst/>
            <a:rect l="l" t="t" r="r" b="b"/>
            <a:pathLst>
              <a:path h="4019550">
                <a:moveTo>
                  <a:pt x="0" y="0"/>
                </a:moveTo>
                <a:lnTo>
                  <a:pt x="0" y="4019296"/>
                </a:lnTo>
              </a:path>
            </a:pathLst>
          </a:custGeom>
          <a:ln w="9534">
            <a:solidFill>
              <a:srgbClr val="C1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72200" y="2095500"/>
            <a:ext cx="4714875" cy="26574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3625" y="0"/>
            <a:ext cx="6048375" cy="6858000"/>
          </a:xfrm>
          <a:custGeom>
            <a:avLst/>
            <a:gdLst/>
            <a:ahLst/>
            <a:cxnLst/>
            <a:rect l="l" t="t" r="r" b="b"/>
            <a:pathLst>
              <a:path w="6048375" h="6858000">
                <a:moveTo>
                  <a:pt x="0" y="6858000"/>
                </a:moveTo>
                <a:lnTo>
                  <a:pt x="6048375" y="6858000"/>
                </a:lnTo>
                <a:lnTo>
                  <a:pt x="60483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048375" cy="3381375"/>
          </a:xfrm>
          <a:custGeom>
            <a:avLst/>
            <a:gdLst/>
            <a:ahLst/>
            <a:cxnLst/>
            <a:rect l="l" t="t" r="r" b="b"/>
            <a:pathLst>
              <a:path w="6048375" h="3381375">
                <a:moveTo>
                  <a:pt x="0" y="3381375"/>
                </a:moveTo>
                <a:lnTo>
                  <a:pt x="6048375" y="3381375"/>
                </a:lnTo>
                <a:lnTo>
                  <a:pt x="6048375" y="0"/>
                </a:lnTo>
                <a:lnTo>
                  <a:pt x="0" y="0"/>
                </a:lnTo>
                <a:lnTo>
                  <a:pt x="0" y="3381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476625"/>
            <a:ext cx="6048375" cy="3381375"/>
          </a:xfrm>
          <a:custGeom>
            <a:avLst/>
            <a:gdLst/>
            <a:ahLst/>
            <a:cxnLst/>
            <a:rect l="l" t="t" r="r" b="b"/>
            <a:pathLst>
              <a:path w="6048375" h="3381375">
                <a:moveTo>
                  <a:pt x="0" y="3381374"/>
                </a:moveTo>
                <a:lnTo>
                  <a:pt x="6048375" y="3381374"/>
                </a:lnTo>
                <a:lnTo>
                  <a:pt x="6048375" y="0"/>
                </a:lnTo>
                <a:lnTo>
                  <a:pt x="0" y="0"/>
                </a:lnTo>
                <a:lnTo>
                  <a:pt x="0" y="3381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0550" y="323850"/>
            <a:ext cx="5162550" cy="29051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14375" y="3629025"/>
            <a:ext cx="4905375" cy="27622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48375" y="0"/>
            <a:ext cx="95250" cy="6858000"/>
          </a:xfrm>
          <a:custGeom>
            <a:avLst/>
            <a:gdLst/>
            <a:ahLst/>
            <a:cxnLst/>
            <a:rect l="l" t="t" r="r" b="b"/>
            <a:pathLst>
              <a:path w="95250" h="6858000">
                <a:moveTo>
                  <a:pt x="0" y="6858000"/>
                </a:moveTo>
                <a:lnTo>
                  <a:pt x="95250" y="6858000"/>
                </a:lnTo>
                <a:lnTo>
                  <a:pt x="9525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3381375"/>
            <a:ext cx="6124575" cy="95250"/>
          </a:xfrm>
          <a:custGeom>
            <a:avLst/>
            <a:gdLst/>
            <a:ahLst/>
            <a:cxnLst/>
            <a:rect l="l" t="t" r="r" b="b"/>
            <a:pathLst>
              <a:path w="6124575" h="95250">
                <a:moveTo>
                  <a:pt x="0" y="95250"/>
                </a:moveTo>
                <a:lnTo>
                  <a:pt x="6124575" y="95250"/>
                </a:lnTo>
                <a:lnTo>
                  <a:pt x="6124575" y="0"/>
                </a:lnTo>
                <a:lnTo>
                  <a:pt x="0" y="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05550" y="1828800"/>
            <a:ext cx="5429250" cy="305752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95475" y="733361"/>
            <a:ext cx="9596501" cy="545312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09775" y="809625"/>
            <a:ext cx="9372600" cy="5229225"/>
          </a:xfrm>
          <a:custGeom>
            <a:avLst/>
            <a:gdLst/>
            <a:ahLst/>
            <a:cxnLst/>
            <a:rect l="l" t="t" r="r" b="b"/>
            <a:pathLst>
              <a:path w="9372600" h="5229225">
                <a:moveTo>
                  <a:pt x="9372600" y="0"/>
                </a:moveTo>
                <a:lnTo>
                  <a:pt x="323469" y="0"/>
                </a:lnTo>
                <a:lnTo>
                  <a:pt x="275659" y="3506"/>
                </a:lnTo>
                <a:lnTo>
                  <a:pt x="230031" y="13691"/>
                </a:lnTo>
                <a:lnTo>
                  <a:pt x="187084" y="30057"/>
                </a:lnTo>
                <a:lnTo>
                  <a:pt x="147318" y="52102"/>
                </a:lnTo>
                <a:lnTo>
                  <a:pt x="111232" y="79327"/>
                </a:lnTo>
                <a:lnTo>
                  <a:pt x="79327" y="111232"/>
                </a:lnTo>
                <a:lnTo>
                  <a:pt x="52102" y="147318"/>
                </a:lnTo>
                <a:lnTo>
                  <a:pt x="30057" y="187084"/>
                </a:lnTo>
                <a:lnTo>
                  <a:pt x="13691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049131" y="5229225"/>
                </a:lnTo>
                <a:lnTo>
                  <a:pt x="9096940" y="5225718"/>
                </a:lnTo>
                <a:lnTo>
                  <a:pt x="9142568" y="5215531"/>
                </a:lnTo>
                <a:lnTo>
                  <a:pt x="9185515" y="5199164"/>
                </a:lnTo>
                <a:lnTo>
                  <a:pt x="9225281" y="5177118"/>
                </a:lnTo>
                <a:lnTo>
                  <a:pt x="9261367" y="5149892"/>
                </a:lnTo>
                <a:lnTo>
                  <a:pt x="9293272" y="5117988"/>
                </a:lnTo>
                <a:lnTo>
                  <a:pt x="9320497" y="5081905"/>
                </a:lnTo>
                <a:lnTo>
                  <a:pt x="9342542" y="5042144"/>
                </a:lnTo>
                <a:lnTo>
                  <a:pt x="9358908" y="4999205"/>
                </a:lnTo>
                <a:lnTo>
                  <a:pt x="9369093" y="4953588"/>
                </a:lnTo>
                <a:lnTo>
                  <a:pt x="9372600" y="4905794"/>
                </a:lnTo>
                <a:lnTo>
                  <a:pt x="9372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09775" y="809625"/>
            <a:ext cx="9372600" cy="5229225"/>
          </a:xfrm>
          <a:custGeom>
            <a:avLst/>
            <a:gdLst/>
            <a:ahLst/>
            <a:cxnLst/>
            <a:rect l="l" t="t" r="r" b="b"/>
            <a:pathLst>
              <a:path w="9372600" h="5229225">
                <a:moveTo>
                  <a:pt x="323469" y="0"/>
                </a:moveTo>
                <a:lnTo>
                  <a:pt x="9372600" y="0"/>
                </a:lnTo>
                <a:lnTo>
                  <a:pt x="9372600" y="4905794"/>
                </a:lnTo>
                <a:lnTo>
                  <a:pt x="9369093" y="4953588"/>
                </a:lnTo>
                <a:lnTo>
                  <a:pt x="9358908" y="4999205"/>
                </a:lnTo>
                <a:lnTo>
                  <a:pt x="9342542" y="5042144"/>
                </a:lnTo>
                <a:lnTo>
                  <a:pt x="9320497" y="5081905"/>
                </a:lnTo>
                <a:lnTo>
                  <a:pt x="9293272" y="5117988"/>
                </a:lnTo>
                <a:lnTo>
                  <a:pt x="9261367" y="5149892"/>
                </a:lnTo>
                <a:lnTo>
                  <a:pt x="9225281" y="5177118"/>
                </a:lnTo>
                <a:lnTo>
                  <a:pt x="9185515" y="5199164"/>
                </a:lnTo>
                <a:lnTo>
                  <a:pt x="9142568" y="5215531"/>
                </a:lnTo>
                <a:lnTo>
                  <a:pt x="9096940" y="5225718"/>
                </a:lnTo>
                <a:lnTo>
                  <a:pt x="904913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1" y="230031"/>
                </a:lnTo>
                <a:lnTo>
                  <a:pt x="30057" y="187084"/>
                </a:lnTo>
                <a:lnTo>
                  <a:pt x="52102" y="147318"/>
                </a:lnTo>
                <a:lnTo>
                  <a:pt x="79327" y="111232"/>
                </a:lnTo>
                <a:lnTo>
                  <a:pt x="111232" y="79327"/>
                </a:lnTo>
                <a:lnTo>
                  <a:pt x="147318" y="52102"/>
                </a:lnTo>
                <a:lnTo>
                  <a:pt x="187084" y="30057"/>
                </a:lnTo>
                <a:lnTo>
                  <a:pt x="230031" y="13691"/>
                </a:lnTo>
                <a:lnTo>
                  <a:pt x="275659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23962" y="0"/>
            <a:ext cx="0" cy="2181225"/>
          </a:xfrm>
          <a:custGeom>
            <a:avLst/>
            <a:gdLst/>
            <a:ahLst/>
            <a:cxnLst/>
            <a:rect l="l" t="t" r="r" b="b"/>
            <a:pathLst>
              <a:path h="2181225">
                <a:moveTo>
                  <a:pt x="0" y="0"/>
                </a:moveTo>
                <a:lnTo>
                  <a:pt x="0" y="2181225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33475" y="2171700"/>
            <a:ext cx="190500" cy="19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23950" y="4019550"/>
            <a:ext cx="190500" cy="190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3387" y="9525"/>
            <a:ext cx="0" cy="4476750"/>
          </a:xfrm>
          <a:custGeom>
            <a:avLst/>
            <a:gdLst/>
            <a:ahLst/>
            <a:cxnLst/>
            <a:rect l="l" t="t" r="r" b="b"/>
            <a:pathLst>
              <a:path h="4476750">
                <a:moveTo>
                  <a:pt x="0" y="0"/>
                </a:moveTo>
                <a:lnTo>
                  <a:pt x="0" y="447675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3375" y="4476750"/>
            <a:ext cx="190500" cy="1905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0500" y="9525"/>
            <a:ext cx="152400" cy="904875"/>
          </a:xfrm>
          <a:custGeom>
            <a:avLst/>
            <a:gdLst/>
            <a:ahLst/>
            <a:cxnLst/>
            <a:rect l="l" t="t" r="r" b="b"/>
            <a:pathLst>
              <a:path w="152400" h="904875">
                <a:moveTo>
                  <a:pt x="152400" y="0"/>
                </a:moveTo>
                <a:lnTo>
                  <a:pt x="128587" y="0"/>
                </a:lnTo>
                <a:lnTo>
                  <a:pt x="128587" y="601090"/>
                </a:lnTo>
                <a:lnTo>
                  <a:pt x="0" y="895350"/>
                </a:lnTo>
                <a:lnTo>
                  <a:pt x="23812" y="904875"/>
                </a:lnTo>
                <a:lnTo>
                  <a:pt x="152400" y="605916"/>
                </a:lnTo>
                <a:lnTo>
                  <a:pt x="1524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95400" y="9525"/>
            <a:ext cx="371475" cy="1809750"/>
          </a:xfrm>
          <a:custGeom>
            <a:avLst/>
            <a:gdLst/>
            <a:ahLst/>
            <a:cxnLst/>
            <a:rect l="l" t="t" r="r" b="b"/>
            <a:pathLst>
              <a:path w="371475" h="1809750">
                <a:moveTo>
                  <a:pt x="28193" y="0"/>
                </a:moveTo>
                <a:lnTo>
                  <a:pt x="0" y="0"/>
                </a:lnTo>
                <a:lnTo>
                  <a:pt x="0" y="988567"/>
                </a:lnTo>
                <a:lnTo>
                  <a:pt x="347980" y="1809750"/>
                </a:lnTo>
                <a:lnTo>
                  <a:pt x="371475" y="1800225"/>
                </a:lnTo>
                <a:lnTo>
                  <a:pt x="28193" y="983741"/>
                </a:lnTo>
                <a:lnTo>
                  <a:pt x="28193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00200" y="1800225"/>
            <a:ext cx="190500" cy="19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81125" y="9525"/>
            <a:ext cx="371475" cy="1428750"/>
          </a:xfrm>
          <a:custGeom>
            <a:avLst/>
            <a:gdLst/>
            <a:ahLst/>
            <a:cxnLst/>
            <a:rect l="l" t="t" r="r" b="b"/>
            <a:pathLst>
              <a:path w="371475" h="1428750">
                <a:moveTo>
                  <a:pt x="23749" y="0"/>
                </a:moveTo>
                <a:lnTo>
                  <a:pt x="0" y="0"/>
                </a:lnTo>
                <a:lnTo>
                  <a:pt x="0" y="609346"/>
                </a:lnTo>
                <a:lnTo>
                  <a:pt x="347725" y="1428750"/>
                </a:lnTo>
                <a:lnTo>
                  <a:pt x="371475" y="1419225"/>
                </a:lnTo>
                <a:lnTo>
                  <a:pt x="23749" y="604647"/>
                </a:lnTo>
                <a:lnTo>
                  <a:pt x="23749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47825" y="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23875" y="0"/>
                </a:moveTo>
                <a:lnTo>
                  <a:pt x="0" y="9525"/>
                </a:lnTo>
                <a:lnTo>
                  <a:pt x="123825" y="305307"/>
                </a:lnTo>
                <a:lnTo>
                  <a:pt x="123825" y="914400"/>
                </a:lnTo>
                <a:lnTo>
                  <a:pt x="152400" y="914400"/>
                </a:lnTo>
                <a:lnTo>
                  <a:pt x="152400" y="300608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85925" y="1419225"/>
            <a:ext cx="190500" cy="1905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85925" y="904875"/>
            <a:ext cx="190500" cy="1905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43075" y="0"/>
            <a:ext cx="419100" cy="523875"/>
          </a:xfrm>
          <a:custGeom>
            <a:avLst/>
            <a:gdLst/>
            <a:ahLst/>
            <a:cxnLst/>
            <a:rect l="l" t="t" r="r" b="b"/>
            <a:pathLst>
              <a:path w="419100" h="523875">
                <a:moveTo>
                  <a:pt x="23875" y="0"/>
                </a:moveTo>
                <a:lnTo>
                  <a:pt x="0" y="9525"/>
                </a:lnTo>
                <a:lnTo>
                  <a:pt x="71500" y="191134"/>
                </a:lnTo>
                <a:lnTo>
                  <a:pt x="400050" y="523875"/>
                </a:lnTo>
                <a:lnTo>
                  <a:pt x="419100" y="504825"/>
                </a:lnTo>
                <a:lnTo>
                  <a:pt x="95250" y="176783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31218" y="485775"/>
            <a:ext cx="147637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2500" y="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128587" y="0"/>
                </a:moveTo>
                <a:lnTo>
                  <a:pt x="0" y="302132"/>
                </a:lnTo>
                <a:lnTo>
                  <a:pt x="0" y="914400"/>
                </a:lnTo>
                <a:lnTo>
                  <a:pt x="23812" y="914400"/>
                </a:lnTo>
                <a:lnTo>
                  <a:pt x="23812" y="306958"/>
                </a:lnTo>
                <a:lnTo>
                  <a:pt x="152400" y="9651"/>
                </a:lnTo>
                <a:lnTo>
                  <a:pt x="1285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6775" y="904875"/>
            <a:ext cx="190500" cy="1905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5350" y="1552575"/>
            <a:ext cx="190500" cy="1905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675" y="904875"/>
            <a:ext cx="190500" cy="1905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3895725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33350" h="266700">
                <a:moveTo>
                  <a:pt x="19050" y="0"/>
                </a:moveTo>
                <a:lnTo>
                  <a:pt x="0" y="9525"/>
                </a:lnTo>
                <a:lnTo>
                  <a:pt x="109537" y="266700"/>
                </a:lnTo>
                <a:lnTo>
                  <a:pt x="133350" y="257175"/>
                </a:lnTo>
                <a:lnTo>
                  <a:pt x="1905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675" y="4152900"/>
            <a:ext cx="190500" cy="18097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1647825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33350" h="266700">
                <a:moveTo>
                  <a:pt x="109537" y="0"/>
                </a:moveTo>
                <a:lnTo>
                  <a:pt x="0" y="257301"/>
                </a:lnTo>
                <a:lnTo>
                  <a:pt x="19050" y="266700"/>
                </a:lnTo>
                <a:lnTo>
                  <a:pt x="133350" y="9398"/>
                </a:lnTo>
                <a:lnTo>
                  <a:pt x="10953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675" y="1466850"/>
            <a:ext cx="190500" cy="1905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95325" y="0"/>
            <a:ext cx="314325" cy="1562100"/>
          </a:xfrm>
          <a:custGeom>
            <a:avLst/>
            <a:gdLst/>
            <a:ahLst/>
            <a:cxnLst/>
            <a:rect l="l" t="t" r="r" b="b"/>
            <a:pathLst>
              <a:path w="314325" h="1562100">
                <a:moveTo>
                  <a:pt x="29019" y="0"/>
                </a:moveTo>
                <a:lnTo>
                  <a:pt x="0" y="0"/>
                </a:lnTo>
                <a:lnTo>
                  <a:pt x="0" y="1000633"/>
                </a:lnTo>
                <a:lnTo>
                  <a:pt x="285305" y="1280540"/>
                </a:lnTo>
                <a:lnTo>
                  <a:pt x="285305" y="1562100"/>
                </a:lnTo>
                <a:lnTo>
                  <a:pt x="314325" y="1562100"/>
                </a:lnTo>
                <a:lnTo>
                  <a:pt x="314325" y="1266189"/>
                </a:lnTo>
                <a:lnTo>
                  <a:pt x="29019" y="990980"/>
                </a:lnTo>
                <a:lnTo>
                  <a:pt x="29019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19175" y="1800225"/>
            <a:ext cx="209550" cy="752475"/>
          </a:xfrm>
          <a:custGeom>
            <a:avLst/>
            <a:gdLst/>
            <a:ahLst/>
            <a:cxnLst/>
            <a:rect l="l" t="t" r="r" b="b"/>
            <a:pathLst>
              <a:path w="209550" h="752475">
                <a:moveTo>
                  <a:pt x="195580" y="0"/>
                </a:moveTo>
                <a:lnTo>
                  <a:pt x="0" y="202311"/>
                </a:lnTo>
                <a:lnTo>
                  <a:pt x="0" y="752475"/>
                </a:lnTo>
                <a:lnTo>
                  <a:pt x="18630" y="752475"/>
                </a:lnTo>
                <a:lnTo>
                  <a:pt x="18630" y="207137"/>
                </a:lnTo>
                <a:lnTo>
                  <a:pt x="209550" y="14224"/>
                </a:lnTo>
                <a:lnTo>
                  <a:pt x="19558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2975" y="2543175"/>
            <a:ext cx="161925" cy="1619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0075" y="0"/>
            <a:ext cx="638175" cy="4029075"/>
          </a:xfrm>
          <a:custGeom>
            <a:avLst/>
            <a:gdLst/>
            <a:ahLst/>
            <a:cxnLst/>
            <a:rect l="l" t="t" r="r" b="b"/>
            <a:pathLst>
              <a:path w="638175" h="4029075">
                <a:moveTo>
                  <a:pt x="23812" y="0"/>
                </a:moveTo>
                <a:lnTo>
                  <a:pt x="0" y="0"/>
                </a:lnTo>
                <a:lnTo>
                  <a:pt x="0" y="3058287"/>
                </a:lnTo>
                <a:lnTo>
                  <a:pt x="614362" y="3671570"/>
                </a:lnTo>
                <a:lnTo>
                  <a:pt x="614362" y="4029075"/>
                </a:lnTo>
                <a:lnTo>
                  <a:pt x="638175" y="4029075"/>
                </a:lnTo>
                <a:lnTo>
                  <a:pt x="638175" y="3657346"/>
                </a:lnTo>
                <a:lnTo>
                  <a:pt x="23812" y="3044063"/>
                </a:lnTo>
                <a:lnTo>
                  <a:pt x="23812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28725" y="1381125"/>
            <a:ext cx="142875" cy="476250"/>
          </a:xfrm>
          <a:custGeom>
            <a:avLst/>
            <a:gdLst/>
            <a:ahLst/>
            <a:cxnLst/>
            <a:rect l="l" t="t" r="r" b="b"/>
            <a:pathLst>
              <a:path w="142875" h="476250">
                <a:moveTo>
                  <a:pt x="14287" y="0"/>
                </a:moveTo>
                <a:lnTo>
                  <a:pt x="0" y="14224"/>
                </a:lnTo>
                <a:lnTo>
                  <a:pt x="123825" y="133350"/>
                </a:lnTo>
                <a:lnTo>
                  <a:pt x="123825" y="476250"/>
                </a:lnTo>
                <a:lnTo>
                  <a:pt x="142875" y="476250"/>
                </a:lnTo>
                <a:lnTo>
                  <a:pt x="142875" y="128524"/>
                </a:lnTo>
                <a:lnTo>
                  <a:pt x="142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304925" y="1847850"/>
            <a:ext cx="104775" cy="1047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85750" y="3419475"/>
            <a:ext cx="142875" cy="476250"/>
          </a:xfrm>
          <a:custGeom>
            <a:avLst/>
            <a:gdLst/>
            <a:ahLst/>
            <a:cxnLst/>
            <a:rect l="l" t="t" r="r" b="b"/>
            <a:pathLst>
              <a:path w="142875" h="476250">
                <a:moveTo>
                  <a:pt x="128587" y="0"/>
                </a:moveTo>
                <a:lnTo>
                  <a:pt x="0" y="127380"/>
                </a:lnTo>
                <a:lnTo>
                  <a:pt x="0" y="476250"/>
                </a:lnTo>
                <a:lnTo>
                  <a:pt x="19050" y="476250"/>
                </a:lnTo>
                <a:lnTo>
                  <a:pt x="19050" y="132207"/>
                </a:lnTo>
                <a:lnTo>
                  <a:pt x="142875" y="12700"/>
                </a:lnTo>
                <a:lnTo>
                  <a:pt x="1285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38125" y="3886200"/>
            <a:ext cx="114300" cy="1047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525" y="2162175"/>
            <a:ext cx="114300" cy="457200"/>
          </a:xfrm>
          <a:custGeom>
            <a:avLst/>
            <a:gdLst/>
            <a:ahLst/>
            <a:cxnLst/>
            <a:rect l="l" t="t" r="r" b="b"/>
            <a:pathLst>
              <a:path w="114300" h="457200">
                <a:moveTo>
                  <a:pt x="114300" y="0"/>
                </a:moveTo>
                <a:lnTo>
                  <a:pt x="95250" y="0"/>
                </a:lnTo>
                <a:lnTo>
                  <a:pt x="95250" y="346455"/>
                </a:lnTo>
                <a:lnTo>
                  <a:pt x="0" y="442722"/>
                </a:lnTo>
                <a:lnTo>
                  <a:pt x="9525" y="457200"/>
                </a:lnTo>
                <a:lnTo>
                  <a:pt x="114300" y="356108"/>
                </a:lnTo>
                <a:lnTo>
                  <a:pt x="1143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7150" y="2066925"/>
            <a:ext cx="104775" cy="1047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4825" y="9525"/>
            <a:ext cx="238125" cy="5105400"/>
          </a:xfrm>
          <a:custGeom>
            <a:avLst/>
            <a:gdLst/>
            <a:ahLst/>
            <a:cxnLst/>
            <a:rect l="l" t="t" r="r" b="b"/>
            <a:pathLst>
              <a:path w="238125" h="5105400">
                <a:moveTo>
                  <a:pt x="24295" y="0"/>
                </a:moveTo>
                <a:lnTo>
                  <a:pt x="0" y="0"/>
                </a:lnTo>
                <a:lnTo>
                  <a:pt x="0" y="3018790"/>
                </a:lnTo>
                <a:lnTo>
                  <a:pt x="208965" y="4373372"/>
                </a:lnTo>
                <a:lnTo>
                  <a:pt x="213829" y="5105400"/>
                </a:lnTo>
                <a:lnTo>
                  <a:pt x="238125" y="5105400"/>
                </a:lnTo>
                <a:lnTo>
                  <a:pt x="233260" y="4373372"/>
                </a:lnTo>
                <a:lnTo>
                  <a:pt x="24295" y="3013964"/>
                </a:lnTo>
                <a:lnTo>
                  <a:pt x="2429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8175" y="5105400"/>
            <a:ext cx="180975" cy="1809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33625" y="1133475"/>
            <a:ext cx="8724900" cy="458152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6775" y="733361"/>
            <a:ext cx="10453751" cy="54531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10229850" y="0"/>
                </a:moveTo>
                <a:lnTo>
                  <a:pt x="323469" y="0"/>
                </a:lnTo>
                <a:lnTo>
                  <a:pt x="275665" y="3506"/>
                </a:lnTo>
                <a:lnTo>
                  <a:pt x="230040" y="13691"/>
                </a:lnTo>
                <a:lnTo>
                  <a:pt x="187095" y="30057"/>
                </a:lnTo>
                <a:lnTo>
                  <a:pt x="147329" y="52102"/>
                </a:lnTo>
                <a:lnTo>
                  <a:pt x="111242" y="79327"/>
                </a:lnTo>
                <a:lnTo>
                  <a:pt x="79335" y="111232"/>
                </a:lnTo>
                <a:lnTo>
                  <a:pt x="52108" y="147318"/>
                </a:lnTo>
                <a:lnTo>
                  <a:pt x="30061" y="187084"/>
                </a:lnTo>
                <a:lnTo>
                  <a:pt x="13694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906381" y="5229225"/>
                </a:lnTo>
                <a:lnTo>
                  <a:pt x="9954190" y="5225718"/>
                </a:lnTo>
                <a:lnTo>
                  <a:pt x="9999818" y="5215531"/>
                </a:lnTo>
                <a:lnTo>
                  <a:pt x="10042765" y="5199164"/>
                </a:lnTo>
                <a:lnTo>
                  <a:pt x="10082531" y="5177118"/>
                </a:lnTo>
                <a:lnTo>
                  <a:pt x="10118617" y="5149892"/>
                </a:lnTo>
                <a:lnTo>
                  <a:pt x="10150522" y="5117988"/>
                </a:lnTo>
                <a:lnTo>
                  <a:pt x="10177747" y="5081905"/>
                </a:lnTo>
                <a:lnTo>
                  <a:pt x="10199792" y="5042144"/>
                </a:lnTo>
                <a:lnTo>
                  <a:pt x="10216158" y="4999205"/>
                </a:lnTo>
                <a:lnTo>
                  <a:pt x="10226343" y="4953588"/>
                </a:lnTo>
                <a:lnTo>
                  <a:pt x="10229850" y="4905794"/>
                </a:lnTo>
                <a:lnTo>
                  <a:pt x="10229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323469" y="0"/>
                </a:moveTo>
                <a:lnTo>
                  <a:pt x="10229850" y="0"/>
                </a:lnTo>
                <a:lnTo>
                  <a:pt x="10229850" y="4905794"/>
                </a:lnTo>
                <a:lnTo>
                  <a:pt x="10226343" y="4953588"/>
                </a:lnTo>
                <a:lnTo>
                  <a:pt x="10216158" y="4999205"/>
                </a:lnTo>
                <a:lnTo>
                  <a:pt x="10199792" y="5042144"/>
                </a:lnTo>
                <a:lnTo>
                  <a:pt x="10177747" y="5081905"/>
                </a:lnTo>
                <a:lnTo>
                  <a:pt x="10150522" y="5117988"/>
                </a:lnTo>
                <a:lnTo>
                  <a:pt x="10118617" y="5149892"/>
                </a:lnTo>
                <a:lnTo>
                  <a:pt x="10082531" y="5177118"/>
                </a:lnTo>
                <a:lnTo>
                  <a:pt x="10042765" y="5199164"/>
                </a:lnTo>
                <a:lnTo>
                  <a:pt x="9999818" y="5215531"/>
                </a:lnTo>
                <a:lnTo>
                  <a:pt x="9954190" y="5225718"/>
                </a:lnTo>
                <a:lnTo>
                  <a:pt x="990638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4" y="230031"/>
                </a:lnTo>
                <a:lnTo>
                  <a:pt x="30061" y="187084"/>
                </a:lnTo>
                <a:lnTo>
                  <a:pt x="52108" y="147318"/>
                </a:lnTo>
                <a:lnTo>
                  <a:pt x="79335" y="111232"/>
                </a:lnTo>
                <a:lnTo>
                  <a:pt x="111242" y="79327"/>
                </a:lnTo>
                <a:lnTo>
                  <a:pt x="147329" y="52102"/>
                </a:lnTo>
                <a:lnTo>
                  <a:pt x="187095" y="30057"/>
                </a:lnTo>
                <a:lnTo>
                  <a:pt x="230040" y="13691"/>
                </a:lnTo>
                <a:lnTo>
                  <a:pt x="275665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4925" y="2095500"/>
            <a:ext cx="4705350" cy="26574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826" y="1424050"/>
            <a:ext cx="0" cy="4019550"/>
          </a:xfrm>
          <a:custGeom>
            <a:avLst/>
            <a:gdLst/>
            <a:ahLst/>
            <a:cxnLst/>
            <a:rect l="l" t="t" r="r" b="b"/>
            <a:pathLst>
              <a:path h="4019550">
                <a:moveTo>
                  <a:pt x="0" y="0"/>
                </a:moveTo>
                <a:lnTo>
                  <a:pt x="0" y="4019296"/>
                </a:lnTo>
              </a:path>
            </a:pathLst>
          </a:custGeom>
          <a:ln w="9534">
            <a:solidFill>
              <a:srgbClr val="C1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72200" y="2095500"/>
            <a:ext cx="4714875" cy="26574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6775" y="733361"/>
            <a:ext cx="10453751" cy="54531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10229850" y="0"/>
                </a:moveTo>
                <a:lnTo>
                  <a:pt x="323469" y="0"/>
                </a:lnTo>
                <a:lnTo>
                  <a:pt x="275665" y="3506"/>
                </a:lnTo>
                <a:lnTo>
                  <a:pt x="230040" y="13691"/>
                </a:lnTo>
                <a:lnTo>
                  <a:pt x="187095" y="30057"/>
                </a:lnTo>
                <a:lnTo>
                  <a:pt x="147329" y="52102"/>
                </a:lnTo>
                <a:lnTo>
                  <a:pt x="111242" y="79327"/>
                </a:lnTo>
                <a:lnTo>
                  <a:pt x="79335" y="111232"/>
                </a:lnTo>
                <a:lnTo>
                  <a:pt x="52108" y="147318"/>
                </a:lnTo>
                <a:lnTo>
                  <a:pt x="30061" y="187084"/>
                </a:lnTo>
                <a:lnTo>
                  <a:pt x="13694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906381" y="5229225"/>
                </a:lnTo>
                <a:lnTo>
                  <a:pt x="9954190" y="5225718"/>
                </a:lnTo>
                <a:lnTo>
                  <a:pt x="9999818" y="5215531"/>
                </a:lnTo>
                <a:lnTo>
                  <a:pt x="10042765" y="5199164"/>
                </a:lnTo>
                <a:lnTo>
                  <a:pt x="10082531" y="5177118"/>
                </a:lnTo>
                <a:lnTo>
                  <a:pt x="10118617" y="5149892"/>
                </a:lnTo>
                <a:lnTo>
                  <a:pt x="10150522" y="5117988"/>
                </a:lnTo>
                <a:lnTo>
                  <a:pt x="10177747" y="5081905"/>
                </a:lnTo>
                <a:lnTo>
                  <a:pt x="10199792" y="5042144"/>
                </a:lnTo>
                <a:lnTo>
                  <a:pt x="10216158" y="4999205"/>
                </a:lnTo>
                <a:lnTo>
                  <a:pt x="10226343" y="4953588"/>
                </a:lnTo>
                <a:lnTo>
                  <a:pt x="10229850" y="4905794"/>
                </a:lnTo>
                <a:lnTo>
                  <a:pt x="10229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323469" y="0"/>
                </a:moveTo>
                <a:lnTo>
                  <a:pt x="10229850" y="0"/>
                </a:lnTo>
                <a:lnTo>
                  <a:pt x="10229850" y="4905794"/>
                </a:lnTo>
                <a:lnTo>
                  <a:pt x="10226343" y="4953588"/>
                </a:lnTo>
                <a:lnTo>
                  <a:pt x="10216158" y="4999205"/>
                </a:lnTo>
                <a:lnTo>
                  <a:pt x="10199792" y="5042144"/>
                </a:lnTo>
                <a:lnTo>
                  <a:pt x="10177747" y="5081905"/>
                </a:lnTo>
                <a:lnTo>
                  <a:pt x="10150522" y="5117988"/>
                </a:lnTo>
                <a:lnTo>
                  <a:pt x="10118617" y="5149892"/>
                </a:lnTo>
                <a:lnTo>
                  <a:pt x="10082531" y="5177118"/>
                </a:lnTo>
                <a:lnTo>
                  <a:pt x="10042765" y="5199164"/>
                </a:lnTo>
                <a:lnTo>
                  <a:pt x="9999818" y="5215531"/>
                </a:lnTo>
                <a:lnTo>
                  <a:pt x="9954190" y="5225718"/>
                </a:lnTo>
                <a:lnTo>
                  <a:pt x="990638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4" y="230031"/>
                </a:lnTo>
                <a:lnTo>
                  <a:pt x="30061" y="187084"/>
                </a:lnTo>
                <a:lnTo>
                  <a:pt x="52108" y="147318"/>
                </a:lnTo>
                <a:lnTo>
                  <a:pt x="79335" y="111232"/>
                </a:lnTo>
                <a:lnTo>
                  <a:pt x="111242" y="79327"/>
                </a:lnTo>
                <a:lnTo>
                  <a:pt x="147329" y="52102"/>
                </a:lnTo>
                <a:lnTo>
                  <a:pt x="187095" y="30057"/>
                </a:lnTo>
                <a:lnTo>
                  <a:pt x="230040" y="13691"/>
                </a:lnTo>
                <a:lnTo>
                  <a:pt x="275665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4925" y="2095500"/>
            <a:ext cx="4705350" cy="26574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826" y="1424050"/>
            <a:ext cx="0" cy="4019550"/>
          </a:xfrm>
          <a:custGeom>
            <a:avLst/>
            <a:gdLst/>
            <a:ahLst/>
            <a:cxnLst/>
            <a:rect l="l" t="t" r="r" b="b"/>
            <a:pathLst>
              <a:path h="4019550">
                <a:moveTo>
                  <a:pt x="0" y="0"/>
                </a:moveTo>
                <a:lnTo>
                  <a:pt x="0" y="4019296"/>
                </a:lnTo>
              </a:path>
            </a:pathLst>
          </a:custGeom>
          <a:ln w="9534">
            <a:solidFill>
              <a:srgbClr val="C1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72200" y="2095500"/>
            <a:ext cx="4714875" cy="26574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6775" y="733361"/>
            <a:ext cx="10453751" cy="54531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10229850" y="0"/>
                </a:moveTo>
                <a:lnTo>
                  <a:pt x="323469" y="0"/>
                </a:lnTo>
                <a:lnTo>
                  <a:pt x="275665" y="3506"/>
                </a:lnTo>
                <a:lnTo>
                  <a:pt x="230040" y="13691"/>
                </a:lnTo>
                <a:lnTo>
                  <a:pt x="187095" y="30057"/>
                </a:lnTo>
                <a:lnTo>
                  <a:pt x="147329" y="52102"/>
                </a:lnTo>
                <a:lnTo>
                  <a:pt x="111242" y="79327"/>
                </a:lnTo>
                <a:lnTo>
                  <a:pt x="79335" y="111232"/>
                </a:lnTo>
                <a:lnTo>
                  <a:pt x="52108" y="147318"/>
                </a:lnTo>
                <a:lnTo>
                  <a:pt x="30061" y="187084"/>
                </a:lnTo>
                <a:lnTo>
                  <a:pt x="13694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906381" y="5229225"/>
                </a:lnTo>
                <a:lnTo>
                  <a:pt x="9954190" y="5225718"/>
                </a:lnTo>
                <a:lnTo>
                  <a:pt x="9999818" y="5215531"/>
                </a:lnTo>
                <a:lnTo>
                  <a:pt x="10042765" y="5199164"/>
                </a:lnTo>
                <a:lnTo>
                  <a:pt x="10082531" y="5177118"/>
                </a:lnTo>
                <a:lnTo>
                  <a:pt x="10118617" y="5149892"/>
                </a:lnTo>
                <a:lnTo>
                  <a:pt x="10150522" y="5117988"/>
                </a:lnTo>
                <a:lnTo>
                  <a:pt x="10177747" y="5081905"/>
                </a:lnTo>
                <a:lnTo>
                  <a:pt x="10199792" y="5042144"/>
                </a:lnTo>
                <a:lnTo>
                  <a:pt x="10216158" y="4999205"/>
                </a:lnTo>
                <a:lnTo>
                  <a:pt x="10226343" y="4953588"/>
                </a:lnTo>
                <a:lnTo>
                  <a:pt x="10229850" y="4905794"/>
                </a:lnTo>
                <a:lnTo>
                  <a:pt x="10229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323469" y="0"/>
                </a:moveTo>
                <a:lnTo>
                  <a:pt x="10229850" y="0"/>
                </a:lnTo>
                <a:lnTo>
                  <a:pt x="10229850" y="4905794"/>
                </a:lnTo>
                <a:lnTo>
                  <a:pt x="10226343" y="4953588"/>
                </a:lnTo>
                <a:lnTo>
                  <a:pt x="10216158" y="4999205"/>
                </a:lnTo>
                <a:lnTo>
                  <a:pt x="10199792" y="5042144"/>
                </a:lnTo>
                <a:lnTo>
                  <a:pt x="10177747" y="5081905"/>
                </a:lnTo>
                <a:lnTo>
                  <a:pt x="10150522" y="5117988"/>
                </a:lnTo>
                <a:lnTo>
                  <a:pt x="10118617" y="5149892"/>
                </a:lnTo>
                <a:lnTo>
                  <a:pt x="10082531" y="5177118"/>
                </a:lnTo>
                <a:lnTo>
                  <a:pt x="10042765" y="5199164"/>
                </a:lnTo>
                <a:lnTo>
                  <a:pt x="9999818" y="5215531"/>
                </a:lnTo>
                <a:lnTo>
                  <a:pt x="9954190" y="5225718"/>
                </a:lnTo>
                <a:lnTo>
                  <a:pt x="990638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4" y="230031"/>
                </a:lnTo>
                <a:lnTo>
                  <a:pt x="30061" y="187084"/>
                </a:lnTo>
                <a:lnTo>
                  <a:pt x="52108" y="147318"/>
                </a:lnTo>
                <a:lnTo>
                  <a:pt x="79335" y="111232"/>
                </a:lnTo>
                <a:lnTo>
                  <a:pt x="111242" y="79327"/>
                </a:lnTo>
                <a:lnTo>
                  <a:pt x="147329" y="52102"/>
                </a:lnTo>
                <a:lnTo>
                  <a:pt x="187095" y="30057"/>
                </a:lnTo>
                <a:lnTo>
                  <a:pt x="230040" y="13691"/>
                </a:lnTo>
                <a:lnTo>
                  <a:pt x="275665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4925" y="1133475"/>
            <a:ext cx="9582150" cy="458152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3950" y="4019550"/>
            <a:ext cx="190500" cy="190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2975" y="0"/>
            <a:ext cx="1335881" cy="2705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6775" y="9525"/>
            <a:ext cx="238125" cy="1085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525"/>
            <a:ext cx="523875" cy="4667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1975" y="5476875"/>
            <a:ext cx="514350" cy="13811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5325" y="9525"/>
            <a:ext cx="390525" cy="17335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886325"/>
            <a:ext cx="447675" cy="19526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0075" y="9525"/>
            <a:ext cx="809625" cy="40195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23975" y="4867275"/>
            <a:ext cx="974152" cy="19907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4825" y="9525"/>
            <a:ext cx="838200" cy="68389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142351" y="1538605"/>
            <a:ext cx="3336290" cy="191198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ct val="90300"/>
              </a:lnSpc>
              <a:spcBef>
                <a:spcPts val="640"/>
              </a:spcBef>
            </a:pPr>
            <a:r>
              <a:rPr sz="4400" spc="-20" dirty="0"/>
              <a:t>MAMMARY  </a:t>
            </a:r>
            <a:r>
              <a:rPr sz="4400" spc="10" dirty="0"/>
              <a:t>GLAND  E</a:t>
            </a:r>
            <a:r>
              <a:rPr sz="4400" spc="50" dirty="0"/>
              <a:t>X</a:t>
            </a:r>
            <a:r>
              <a:rPr sz="4400" spc="35" dirty="0"/>
              <a:t>A</a:t>
            </a:r>
            <a:r>
              <a:rPr sz="4400" spc="-15" dirty="0"/>
              <a:t>M</a:t>
            </a:r>
            <a:r>
              <a:rPr sz="4400" dirty="0"/>
              <a:t>I</a:t>
            </a:r>
            <a:r>
              <a:rPr sz="4400" spc="-5" dirty="0"/>
              <a:t>N</a:t>
            </a:r>
            <a:r>
              <a:rPr sz="4400" spc="-185" dirty="0"/>
              <a:t>A</a:t>
            </a:r>
            <a:r>
              <a:rPr sz="4400" spc="10" dirty="0"/>
              <a:t>T</a:t>
            </a:r>
            <a:r>
              <a:rPr sz="4400" spc="15" dirty="0"/>
              <a:t>I</a:t>
            </a:r>
            <a:r>
              <a:rPr sz="4400" spc="-95" dirty="0"/>
              <a:t>O</a:t>
            </a:r>
            <a:r>
              <a:rPr sz="4400" spc="20" dirty="0"/>
              <a:t>N</a:t>
            </a:r>
            <a:endParaRPr sz="4400"/>
          </a:p>
        </p:txBody>
      </p:sp>
      <p:sp>
        <p:nvSpPr>
          <p:cNvPr id="13" name="object 13"/>
          <p:cNvSpPr/>
          <p:nvPr/>
        </p:nvSpPr>
        <p:spPr>
          <a:xfrm>
            <a:off x="685800" y="733361"/>
            <a:ext cx="6977126" cy="545312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0100" y="809625"/>
            <a:ext cx="6753225" cy="5229225"/>
          </a:xfrm>
          <a:custGeom>
            <a:avLst/>
            <a:gdLst/>
            <a:ahLst/>
            <a:cxnLst/>
            <a:rect l="l" t="t" r="r" b="b"/>
            <a:pathLst>
              <a:path w="6753225" h="5229225">
                <a:moveTo>
                  <a:pt x="6753225" y="0"/>
                </a:moveTo>
                <a:lnTo>
                  <a:pt x="387908" y="0"/>
                </a:lnTo>
                <a:lnTo>
                  <a:pt x="339250" y="3021"/>
                </a:lnTo>
                <a:lnTo>
                  <a:pt x="292395" y="11843"/>
                </a:lnTo>
                <a:lnTo>
                  <a:pt x="247707" y="26102"/>
                </a:lnTo>
                <a:lnTo>
                  <a:pt x="205550" y="45435"/>
                </a:lnTo>
                <a:lnTo>
                  <a:pt x="166288" y="69480"/>
                </a:lnTo>
                <a:lnTo>
                  <a:pt x="130283" y="97872"/>
                </a:lnTo>
                <a:lnTo>
                  <a:pt x="97899" y="130249"/>
                </a:lnTo>
                <a:lnTo>
                  <a:pt x="69500" y="166248"/>
                </a:lnTo>
                <a:lnTo>
                  <a:pt x="45449" y="205505"/>
                </a:lnTo>
                <a:lnTo>
                  <a:pt x="26110" y="247658"/>
                </a:lnTo>
                <a:lnTo>
                  <a:pt x="11847" y="292343"/>
                </a:lnTo>
                <a:lnTo>
                  <a:pt x="3022" y="339197"/>
                </a:lnTo>
                <a:lnTo>
                  <a:pt x="0" y="387858"/>
                </a:lnTo>
                <a:lnTo>
                  <a:pt x="0" y="5229225"/>
                </a:lnTo>
                <a:lnTo>
                  <a:pt x="6365367" y="5229225"/>
                </a:lnTo>
                <a:lnTo>
                  <a:pt x="6414027" y="5226202"/>
                </a:lnTo>
                <a:lnTo>
                  <a:pt x="6460881" y="5217377"/>
                </a:lnTo>
                <a:lnTo>
                  <a:pt x="6505566" y="5203114"/>
                </a:lnTo>
                <a:lnTo>
                  <a:pt x="6547719" y="5183775"/>
                </a:lnTo>
                <a:lnTo>
                  <a:pt x="6586976" y="5159724"/>
                </a:lnTo>
                <a:lnTo>
                  <a:pt x="6622975" y="5131325"/>
                </a:lnTo>
                <a:lnTo>
                  <a:pt x="6655352" y="5098941"/>
                </a:lnTo>
                <a:lnTo>
                  <a:pt x="6683744" y="5062936"/>
                </a:lnTo>
                <a:lnTo>
                  <a:pt x="6707789" y="5023674"/>
                </a:lnTo>
                <a:lnTo>
                  <a:pt x="6727122" y="4981517"/>
                </a:lnTo>
                <a:lnTo>
                  <a:pt x="6741381" y="4936829"/>
                </a:lnTo>
                <a:lnTo>
                  <a:pt x="6750203" y="4889974"/>
                </a:lnTo>
                <a:lnTo>
                  <a:pt x="6753225" y="4841316"/>
                </a:lnTo>
                <a:lnTo>
                  <a:pt x="67532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0100" y="809625"/>
            <a:ext cx="6753225" cy="5229225"/>
          </a:xfrm>
          <a:custGeom>
            <a:avLst/>
            <a:gdLst/>
            <a:ahLst/>
            <a:cxnLst/>
            <a:rect l="l" t="t" r="r" b="b"/>
            <a:pathLst>
              <a:path w="6753225" h="5229225">
                <a:moveTo>
                  <a:pt x="387908" y="0"/>
                </a:moveTo>
                <a:lnTo>
                  <a:pt x="6753225" y="0"/>
                </a:lnTo>
                <a:lnTo>
                  <a:pt x="6753225" y="4841316"/>
                </a:lnTo>
                <a:lnTo>
                  <a:pt x="6750203" y="4889974"/>
                </a:lnTo>
                <a:lnTo>
                  <a:pt x="6741381" y="4936829"/>
                </a:lnTo>
                <a:lnTo>
                  <a:pt x="6727122" y="4981517"/>
                </a:lnTo>
                <a:lnTo>
                  <a:pt x="6707789" y="5023674"/>
                </a:lnTo>
                <a:lnTo>
                  <a:pt x="6683744" y="5062936"/>
                </a:lnTo>
                <a:lnTo>
                  <a:pt x="6655352" y="5098941"/>
                </a:lnTo>
                <a:lnTo>
                  <a:pt x="6622975" y="5131325"/>
                </a:lnTo>
                <a:lnTo>
                  <a:pt x="6586976" y="5159724"/>
                </a:lnTo>
                <a:lnTo>
                  <a:pt x="6547719" y="5183775"/>
                </a:lnTo>
                <a:lnTo>
                  <a:pt x="6505566" y="5203114"/>
                </a:lnTo>
                <a:lnTo>
                  <a:pt x="6460881" y="5217377"/>
                </a:lnTo>
                <a:lnTo>
                  <a:pt x="6414027" y="5226202"/>
                </a:lnTo>
                <a:lnTo>
                  <a:pt x="6365367" y="5229225"/>
                </a:lnTo>
                <a:lnTo>
                  <a:pt x="0" y="5229225"/>
                </a:lnTo>
                <a:lnTo>
                  <a:pt x="0" y="387858"/>
                </a:lnTo>
                <a:lnTo>
                  <a:pt x="3022" y="339197"/>
                </a:lnTo>
                <a:lnTo>
                  <a:pt x="11847" y="292343"/>
                </a:lnTo>
                <a:lnTo>
                  <a:pt x="26110" y="247658"/>
                </a:lnTo>
                <a:lnTo>
                  <a:pt x="45449" y="205505"/>
                </a:lnTo>
                <a:lnTo>
                  <a:pt x="69500" y="166248"/>
                </a:lnTo>
                <a:lnTo>
                  <a:pt x="97899" y="130249"/>
                </a:lnTo>
                <a:lnTo>
                  <a:pt x="130283" y="97872"/>
                </a:lnTo>
                <a:lnTo>
                  <a:pt x="166288" y="69480"/>
                </a:lnTo>
                <a:lnTo>
                  <a:pt x="205550" y="45435"/>
                </a:lnTo>
                <a:lnTo>
                  <a:pt x="247707" y="26102"/>
                </a:lnTo>
                <a:lnTo>
                  <a:pt x="292395" y="11843"/>
                </a:lnTo>
                <a:lnTo>
                  <a:pt x="339250" y="3021"/>
                </a:lnTo>
                <a:lnTo>
                  <a:pt x="387908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14425" y="1133475"/>
            <a:ext cx="6115050" cy="458152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304800"/>
            <a:ext cx="4562475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05650" y="2524125"/>
            <a:ext cx="45720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9225" y="476250"/>
            <a:ext cx="4562475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43725" y="2838450"/>
            <a:ext cx="4562475" cy="3419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150" y="85725"/>
            <a:ext cx="4562475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43700" y="2857500"/>
            <a:ext cx="4562475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3962" y="0"/>
            <a:ext cx="0" cy="2181225"/>
          </a:xfrm>
          <a:custGeom>
            <a:avLst/>
            <a:gdLst/>
            <a:ahLst/>
            <a:cxnLst/>
            <a:rect l="l" t="t" r="r" b="b"/>
            <a:pathLst>
              <a:path h="2181225">
                <a:moveTo>
                  <a:pt x="0" y="0"/>
                </a:moveTo>
                <a:lnTo>
                  <a:pt x="0" y="2181225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33475" y="2171700"/>
            <a:ext cx="190500" cy="190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23950" y="4019550"/>
            <a:ext cx="190500" cy="19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3387" y="9525"/>
            <a:ext cx="0" cy="4476750"/>
          </a:xfrm>
          <a:custGeom>
            <a:avLst/>
            <a:gdLst/>
            <a:ahLst/>
            <a:cxnLst/>
            <a:rect l="l" t="t" r="r" b="b"/>
            <a:pathLst>
              <a:path h="4476750">
                <a:moveTo>
                  <a:pt x="0" y="0"/>
                </a:moveTo>
                <a:lnTo>
                  <a:pt x="0" y="447675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3375" y="4476750"/>
            <a:ext cx="190500" cy="190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0500" y="9525"/>
            <a:ext cx="152400" cy="904875"/>
          </a:xfrm>
          <a:custGeom>
            <a:avLst/>
            <a:gdLst/>
            <a:ahLst/>
            <a:cxnLst/>
            <a:rect l="l" t="t" r="r" b="b"/>
            <a:pathLst>
              <a:path w="152400" h="904875">
                <a:moveTo>
                  <a:pt x="152400" y="0"/>
                </a:moveTo>
                <a:lnTo>
                  <a:pt x="128587" y="0"/>
                </a:lnTo>
                <a:lnTo>
                  <a:pt x="128587" y="601090"/>
                </a:lnTo>
                <a:lnTo>
                  <a:pt x="0" y="895350"/>
                </a:lnTo>
                <a:lnTo>
                  <a:pt x="23812" y="904875"/>
                </a:lnTo>
                <a:lnTo>
                  <a:pt x="152400" y="605916"/>
                </a:lnTo>
                <a:lnTo>
                  <a:pt x="1524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5400" y="9525"/>
            <a:ext cx="371475" cy="1809750"/>
          </a:xfrm>
          <a:custGeom>
            <a:avLst/>
            <a:gdLst/>
            <a:ahLst/>
            <a:cxnLst/>
            <a:rect l="l" t="t" r="r" b="b"/>
            <a:pathLst>
              <a:path w="371475" h="1809750">
                <a:moveTo>
                  <a:pt x="28193" y="0"/>
                </a:moveTo>
                <a:lnTo>
                  <a:pt x="0" y="0"/>
                </a:lnTo>
                <a:lnTo>
                  <a:pt x="0" y="988567"/>
                </a:lnTo>
                <a:lnTo>
                  <a:pt x="347980" y="1809750"/>
                </a:lnTo>
                <a:lnTo>
                  <a:pt x="371475" y="1800225"/>
                </a:lnTo>
                <a:lnTo>
                  <a:pt x="28193" y="983741"/>
                </a:lnTo>
                <a:lnTo>
                  <a:pt x="28193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00200" y="1800225"/>
            <a:ext cx="190500" cy="1905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81125" y="9525"/>
            <a:ext cx="371475" cy="1428750"/>
          </a:xfrm>
          <a:custGeom>
            <a:avLst/>
            <a:gdLst/>
            <a:ahLst/>
            <a:cxnLst/>
            <a:rect l="l" t="t" r="r" b="b"/>
            <a:pathLst>
              <a:path w="371475" h="1428750">
                <a:moveTo>
                  <a:pt x="23749" y="0"/>
                </a:moveTo>
                <a:lnTo>
                  <a:pt x="0" y="0"/>
                </a:lnTo>
                <a:lnTo>
                  <a:pt x="0" y="609346"/>
                </a:lnTo>
                <a:lnTo>
                  <a:pt x="347725" y="1428750"/>
                </a:lnTo>
                <a:lnTo>
                  <a:pt x="371475" y="1419225"/>
                </a:lnTo>
                <a:lnTo>
                  <a:pt x="23749" y="604647"/>
                </a:lnTo>
                <a:lnTo>
                  <a:pt x="23749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47825" y="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23875" y="0"/>
                </a:moveTo>
                <a:lnTo>
                  <a:pt x="0" y="9525"/>
                </a:lnTo>
                <a:lnTo>
                  <a:pt x="123825" y="305307"/>
                </a:lnTo>
                <a:lnTo>
                  <a:pt x="123825" y="914400"/>
                </a:lnTo>
                <a:lnTo>
                  <a:pt x="152400" y="914400"/>
                </a:lnTo>
                <a:lnTo>
                  <a:pt x="152400" y="300608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85925" y="1419225"/>
            <a:ext cx="190500" cy="19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85925" y="904875"/>
            <a:ext cx="190500" cy="19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43075" y="0"/>
            <a:ext cx="419100" cy="523875"/>
          </a:xfrm>
          <a:custGeom>
            <a:avLst/>
            <a:gdLst/>
            <a:ahLst/>
            <a:cxnLst/>
            <a:rect l="l" t="t" r="r" b="b"/>
            <a:pathLst>
              <a:path w="419100" h="523875">
                <a:moveTo>
                  <a:pt x="23875" y="0"/>
                </a:moveTo>
                <a:lnTo>
                  <a:pt x="0" y="9525"/>
                </a:lnTo>
                <a:lnTo>
                  <a:pt x="71500" y="191134"/>
                </a:lnTo>
                <a:lnTo>
                  <a:pt x="400050" y="523875"/>
                </a:lnTo>
                <a:lnTo>
                  <a:pt x="419100" y="504825"/>
                </a:lnTo>
                <a:lnTo>
                  <a:pt x="95250" y="176783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31218" y="485775"/>
            <a:ext cx="147637" cy="152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2500" y="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128587" y="0"/>
                </a:moveTo>
                <a:lnTo>
                  <a:pt x="0" y="302132"/>
                </a:lnTo>
                <a:lnTo>
                  <a:pt x="0" y="914400"/>
                </a:lnTo>
                <a:lnTo>
                  <a:pt x="23812" y="914400"/>
                </a:lnTo>
                <a:lnTo>
                  <a:pt x="23812" y="306958"/>
                </a:lnTo>
                <a:lnTo>
                  <a:pt x="152400" y="9651"/>
                </a:lnTo>
                <a:lnTo>
                  <a:pt x="1285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6775" y="904875"/>
            <a:ext cx="190500" cy="1905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95350" y="1552575"/>
            <a:ext cx="190500" cy="1905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675" y="904875"/>
            <a:ext cx="190500" cy="1905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3895725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33350" h="266700">
                <a:moveTo>
                  <a:pt x="19050" y="0"/>
                </a:moveTo>
                <a:lnTo>
                  <a:pt x="0" y="9525"/>
                </a:lnTo>
                <a:lnTo>
                  <a:pt x="109537" y="266700"/>
                </a:lnTo>
                <a:lnTo>
                  <a:pt x="133350" y="257175"/>
                </a:lnTo>
                <a:lnTo>
                  <a:pt x="1905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675" y="4152900"/>
            <a:ext cx="190500" cy="18097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1647825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33350" h="266700">
                <a:moveTo>
                  <a:pt x="109537" y="0"/>
                </a:moveTo>
                <a:lnTo>
                  <a:pt x="0" y="257301"/>
                </a:lnTo>
                <a:lnTo>
                  <a:pt x="19050" y="266700"/>
                </a:lnTo>
                <a:lnTo>
                  <a:pt x="133350" y="9398"/>
                </a:lnTo>
                <a:lnTo>
                  <a:pt x="10953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675" y="1466850"/>
            <a:ext cx="190500" cy="1905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5325" y="0"/>
            <a:ext cx="314325" cy="1562100"/>
          </a:xfrm>
          <a:custGeom>
            <a:avLst/>
            <a:gdLst/>
            <a:ahLst/>
            <a:cxnLst/>
            <a:rect l="l" t="t" r="r" b="b"/>
            <a:pathLst>
              <a:path w="314325" h="1562100">
                <a:moveTo>
                  <a:pt x="29019" y="0"/>
                </a:moveTo>
                <a:lnTo>
                  <a:pt x="0" y="0"/>
                </a:lnTo>
                <a:lnTo>
                  <a:pt x="0" y="1000633"/>
                </a:lnTo>
                <a:lnTo>
                  <a:pt x="285305" y="1280540"/>
                </a:lnTo>
                <a:lnTo>
                  <a:pt x="285305" y="1562100"/>
                </a:lnTo>
                <a:lnTo>
                  <a:pt x="314325" y="1562100"/>
                </a:lnTo>
                <a:lnTo>
                  <a:pt x="314325" y="1266189"/>
                </a:lnTo>
                <a:lnTo>
                  <a:pt x="29019" y="990980"/>
                </a:lnTo>
                <a:lnTo>
                  <a:pt x="29019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19175" y="1800225"/>
            <a:ext cx="209550" cy="752475"/>
          </a:xfrm>
          <a:custGeom>
            <a:avLst/>
            <a:gdLst/>
            <a:ahLst/>
            <a:cxnLst/>
            <a:rect l="l" t="t" r="r" b="b"/>
            <a:pathLst>
              <a:path w="209550" h="752475">
                <a:moveTo>
                  <a:pt x="195580" y="0"/>
                </a:moveTo>
                <a:lnTo>
                  <a:pt x="0" y="202311"/>
                </a:lnTo>
                <a:lnTo>
                  <a:pt x="0" y="752475"/>
                </a:lnTo>
                <a:lnTo>
                  <a:pt x="18630" y="752475"/>
                </a:lnTo>
                <a:lnTo>
                  <a:pt x="18630" y="207137"/>
                </a:lnTo>
                <a:lnTo>
                  <a:pt x="209550" y="14224"/>
                </a:lnTo>
                <a:lnTo>
                  <a:pt x="19558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42975" y="2543175"/>
            <a:ext cx="161925" cy="16192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0075" y="0"/>
            <a:ext cx="638175" cy="4029075"/>
          </a:xfrm>
          <a:custGeom>
            <a:avLst/>
            <a:gdLst/>
            <a:ahLst/>
            <a:cxnLst/>
            <a:rect l="l" t="t" r="r" b="b"/>
            <a:pathLst>
              <a:path w="638175" h="4029075">
                <a:moveTo>
                  <a:pt x="23812" y="0"/>
                </a:moveTo>
                <a:lnTo>
                  <a:pt x="0" y="0"/>
                </a:lnTo>
                <a:lnTo>
                  <a:pt x="0" y="3058287"/>
                </a:lnTo>
                <a:lnTo>
                  <a:pt x="614362" y="3671570"/>
                </a:lnTo>
                <a:lnTo>
                  <a:pt x="614362" y="4029075"/>
                </a:lnTo>
                <a:lnTo>
                  <a:pt x="638175" y="4029075"/>
                </a:lnTo>
                <a:lnTo>
                  <a:pt x="638175" y="3657346"/>
                </a:lnTo>
                <a:lnTo>
                  <a:pt x="23812" y="3044063"/>
                </a:lnTo>
                <a:lnTo>
                  <a:pt x="23812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28725" y="1381125"/>
            <a:ext cx="142875" cy="476250"/>
          </a:xfrm>
          <a:custGeom>
            <a:avLst/>
            <a:gdLst/>
            <a:ahLst/>
            <a:cxnLst/>
            <a:rect l="l" t="t" r="r" b="b"/>
            <a:pathLst>
              <a:path w="142875" h="476250">
                <a:moveTo>
                  <a:pt x="14287" y="0"/>
                </a:moveTo>
                <a:lnTo>
                  <a:pt x="0" y="14224"/>
                </a:lnTo>
                <a:lnTo>
                  <a:pt x="123825" y="133350"/>
                </a:lnTo>
                <a:lnTo>
                  <a:pt x="123825" y="476250"/>
                </a:lnTo>
                <a:lnTo>
                  <a:pt x="142875" y="476250"/>
                </a:lnTo>
                <a:lnTo>
                  <a:pt x="142875" y="128524"/>
                </a:lnTo>
                <a:lnTo>
                  <a:pt x="142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04925" y="1847850"/>
            <a:ext cx="104775" cy="1047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5750" y="3419475"/>
            <a:ext cx="142875" cy="476250"/>
          </a:xfrm>
          <a:custGeom>
            <a:avLst/>
            <a:gdLst/>
            <a:ahLst/>
            <a:cxnLst/>
            <a:rect l="l" t="t" r="r" b="b"/>
            <a:pathLst>
              <a:path w="142875" h="476250">
                <a:moveTo>
                  <a:pt x="128587" y="0"/>
                </a:moveTo>
                <a:lnTo>
                  <a:pt x="0" y="127380"/>
                </a:lnTo>
                <a:lnTo>
                  <a:pt x="0" y="476250"/>
                </a:lnTo>
                <a:lnTo>
                  <a:pt x="19050" y="476250"/>
                </a:lnTo>
                <a:lnTo>
                  <a:pt x="19050" y="132207"/>
                </a:lnTo>
                <a:lnTo>
                  <a:pt x="142875" y="12700"/>
                </a:lnTo>
                <a:lnTo>
                  <a:pt x="1285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8125" y="3886200"/>
            <a:ext cx="114300" cy="1047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25" y="2162175"/>
            <a:ext cx="114300" cy="457200"/>
          </a:xfrm>
          <a:custGeom>
            <a:avLst/>
            <a:gdLst/>
            <a:ahLst/>
            <a:cxnLst/>
            <a:rect l="l" t="t" r="r" b="b"/>
            <a:pathLst>
              <a:path w="114300" h="457200">
                <a:moveTo>
                  <a:pt x="114300" y="0"/>
                </a:moveTo>
                <a:lnTo>
                  <a:pt x="95250" y="0"/>
                </a:lnTo>
                <a:lnTo>
                  <a:pt x="95250" y="346455"/>
                </a:lnTo>
                <a:lnTo>
                  <a:pt x="0" y="442722"/>
                </a:lnTo>
                <a:lnTo>
                  <a:pt x="9525" y="457200"/>
                </a:lnTo>
                <a:lnTo>
                  <a:pt x="114300" y="356108"/>
                </a:lnTo>
                <a:lnTo>
                  <a:pt x="1143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150" y="2066925"/>
            <a:ext cx="104775" cy="1047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4825" y="9525"/>
            <a:ext cx="238125" cy="5105400"/>
          </a:xfrm>
          <a:custGeom>
            <a:avLst/>
            <a:gdLst/>
            <a:ahLst/>
            <a:cxnLst/>
            <a:rect l="l" t="t" r="r" b="b"/>
            <a:pathLst>
              <a:path w="238125" h="5105400">
                <a:moveTo>
                  <a:pt x="24295" y="0"/>
                </a:moveTo>
                <a:lnTo>
                  <a:pt x="0" y="0"/>
                </a:lnTo>
                <a:lnTo>
                  <a:pt x="0" y="3018790"/>
                </a:lnTo>
                <a:lnTo>
                  <a:pt x="208965" y="4373372"/>
                </a:lnTo>
                <a:lnTo>
                  <a:pt x="213829" y="5105400"/>
                </a:lnTo>
                <a:lnTo>
                  <a:pt x="238125" y="5105400"/>
                </a:lnTo>
                <a:lnTo>
                  <a:pt x="233260" y="4373372"/>
                </a:lnTo>
                <a:lnTo>
                  <a:pt x="24295" y="3013964"/>
                </a:lnTo>
                <a:lnTo>
                  <a:pt x="2429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8175" y="5105400"/>
            <a:ext cx="180975" cy="1809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487150" y="0"/>
            <a:ext cx="419100" cy="514350"/>
          </a:xfrm>
          <a:custGeom>
            <a:avLst/>
            <a:gdLst/>
            <a:ahLst/>
            <a:cxnLst/>
            <a:rect l="l" t="t" r="r" b="b"/>
            <a:pathLst>
              <a:path w="419100" h="514350">
                <a:moveTo>
                  <a:pt x="395224" y="0"/>
                </a:moveTo>
                <a:lnTo>
                  <a:pt x="323469" y="171957"/>
                </a:lnTo>
                <a:lnTo>
                  <a:pt x="0" y="499999"/>
                </a:lnTo>
                <a:lnTo>
                  <a:pt x="19176" y="514350"/>
                </a:lnTo>
                <a:lnTo>
                  <a:pt x="347345" y="186308"/>
                </a:lnTo>
                <a:lnTo>
                  <a:pt x="419100" y="9525"/>
                </a:lnTo>
                <a:lnTo>
                  <a:pt x="39522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370691" y="476250"/>
            <a:ext cx="154559" cy="1524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630025" y="1543050"/>
            <a:ext cx="190500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534775" y="5695950"/>
            <a:ext cx="295275" cy="1152525"/>
          </a:xfrm>
          <a:custGeom>
            <a:avLst/>
            <a:gdLst/>
            <a:ahLst/>
            <a:cxnLst/>
            <a:rect l="l" t="t" r="r" b="b"/>
            <a:pathLst>
              <a:path w="295275" h="1152525">
                <a:moveTo>
                  <a:pt x="276478" y="0"/>
                </a:moveTo>
                <a:lnTo>
                  <a:pt x="0" y="645223"/>
                </a:lnTo>
                <a:lnTo>
                  <a:pt x="0" y="1152525"/>
                </a:lnTo>
                <a:lnTo>
                  <a:pt x="23622" y="1152525"/>
                </a:lnTo>
                <a:lnTo>
                  <a:pt x="23622" y="649986"/>
                </a:lnTo>
                <a:lnTo>
                  <a:pt x="295275" y="9512"/>
                </a:lnTo>
                <a:lnTo>
                  <a:pt x="276478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772900" y="5553075"/>
            <a:ext cx="161925" cy="1524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706225" y="9525"/>
            <a:ext cx="304800" cy="1543050"/>
          </a:xfrm>
          <a:custGeom>
            <a:avLst/>
            <a:gdLst/>
            <a:ahLst/>
            <a:cxnLst/>
            <a:rect l="l" t="t" r="r" b="b"/>
            <a:pathLst>
              <a:path w="304800" h="1543050">
                <a:moveTo>
                  <a:pt x="304800" y="0"/>
                </a:moveTo>
                <a:lnTo>
                  <a:pt x="276225" y="0"/>
                </a:lnTo>
                <a:lnTo>
                  <a:pt x="276225" y="973709"/>
                </a:lnTo>
                <a:lnTo>
                  <a:pt x="0" y="1252854"/>
                </a:lnTo>
                <a:lnTo>
                  <a:pt x="0" y="1543050"/>
                </a:lnTo>
                <a:lnTo>
                  <a:pt x="23875" y="1543050"/>
                </a:lnTo>
                <a:lnTo>
                  <a:pt x="23875" y="1262379"/>
                </a:lnTo>
                <a:lnTo>
                  <a:pt x="304800" y="983234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639550" y="4867275"/>
            <a:ext cx="190500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439525" y="5048250"/>
            <a:ext cx="304800" cy="1800225"/>
          </a:xfrm>
          <a:custGeom>
            <a:avLst/>
            <a:gdLst/>
            <a:ahLst/>
            <a:cxnLst/>
            <a:rect l="l" t="t" r="r" b="b"/>
            <a:pathLst>
              <a:path w="304800" h="1800225">
                <a:moveTo>
                  <a:pt x="304800" y="0"/>
                </a:moveTo>
                <a:lnTo>
                  <a:pt x="276478" y="0"/>
                </a:lnTo>
                <a:lnTo>
                  <a:pt x="276478" y="280797"/>
                </a:lnTo>
                <a:lnTo>
                  <a:pt x="0" y="561479"/>
                </a:lnTo>
                <a:lnTo>
                  <a:pt x="0" y="1800225"/>
                </a:lnTo>
                <a:lnTo>
                  <a:pt x="28321" y="1800225"/>
                </a:lnTo>
                <a:lnTo>
                  <a:pt x="28321" y="570991"/>
                </a:lnTo>
                <a:lnTo>
                  <a:pt x="304800" y="290194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849100" y="6419850"/>
            <a:ext cx="190500" cy="4286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8200" y="1543050"/>
            <a:ext cx="5053076" cy="38434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2025" y="1628775"/>
            <a:ext cx="4810125" cy="36004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2500" y="1619250"/>
            <a:ext cx="4829175" cy="3619500"/>
          </a:xfrm>
          <a:custGeom>
            <a:avLst/>
            <a:gdLst/>
            <a:ahLst/>
            <a:cxnLst/>
            <a:rect l="l" t="t" r="r" b="b"/>
            <a:pathLst>
              <a:path w="4829175" h="3619500">
                <a:moveTo>
                  <a:pt x="211074" y="0"/>
                </a:moveTo>
                <a:lnTo>
                  <a:pt x="4829175" y="0"/>
                </a:lnTo>
                <a:lnTo>
                  <a:pt x="4829175" y="3408806"/>
                </a:lnTo>
                <a:lnTo>
                  <a:pt x="4825111" y="3451098"/>
                </a:lnTo>
                <a:lnTo>
                  <a:pt x="4812538" y="3490722"/>
                </a:lnTo>
                <a:lnTo>
                  <a:pt x="4792980" y="3526408"/>
                </a:lnTo>
                <a:lnTo>
                  <a:pt x="4767326" y="3557651"/>
                </a:lnTo>
                <a:lnTo>
                  <a:pt x="4736084" y="3583304"/>
                </a:lnTo>
                <a:lnTo>
                  <a:pt x="4700397" y="3602863"/>
                </a:lnTo>
                <a:lnTo>
                  <a:pt x="4660773" y="3615436"/>
                </a:lnTo>
                <a:lnTo>
                  <a:pt x="4618482" y="3619500"/>
                </a:lnTo>
                <a:lnTo>
                  <a:pt x="0" y="3619500"/>
                </a:lnTo>
                <a:lnTo>
                  <a:pt x="0" y="211074"/>
                </a:lnTo>
                <a:lnTo>
                  <a:pt x="4114" y="168783"/>
                </a:lnTo>
                <a:lnTo>
                  <a:pt x="16586" y="129159"/>
                </a:lnTo>
                <a:lnTo>
                  <a:pt x="36118" y="93090"/>
                </a:lnTo>
                <a:lnTo>
                  <a:pt x="61899" y="61849"/>
                </a:lnTo>
                <a:lnTo>
                  <a:pt x="93078" y="36067"/>
                </a:lnTo>
                <a:lnTo>
                  <a:pt x="129222" y="16637"/>
                </a:lnTo>
                <a:lnTo>
                  <a:pt x="168744" y="4063"/>
                </a:lnTo>
                <a:lnTo>
                  <a:pt x="211074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96025" y="1457325"/>
            <a:ext cx="5053076" cy="385292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19850" y="1543050"/>
            <a:ext cx="4810125" cy="36099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10325" y="1533525"/>
            <a:ext cx="4829175" cy="3629025"/>
          </a:xfrm>
          <a:custGeom>
            <a:avLst/>
            <a:gdLst/>
            <a:ahLst/>
            <a:cxnLst/>
            <a:rect l="l" t="t" r="r" b="b"/>
            <a:pathLst>
              <a:path w="4829175" h="3629025">
                <a:moveTo>
                  <a:pt x="211835" y="0"/>
                </a:moveTo>
                <a:lnTo>
                  <a:pt x="4829175" y="0"/>
                </a:lnTo>
                <a:lnTo>
                  <a:pt x="4829175" y="3417570"/>
                </a:lnTo>
                <a:lnTo>
                  <a:pt x="4825110" y="3459861"/>
                </a:lnTo>
                <a:lnTo>
                  <a:pt x="4812538" y="3499866"/>
                </a:lnTo>
                <a:lnTo>
                  <a:pt x="4793107" y="3535553"/>
                </a:lnTo>
                <a:lnTo>
                  <a:pt x="4767326" y="3567176"/>
                </a:lnTo>
                <a:lnTo>
                  <a:pt x="4735703" y="3592956"/>
                </a:lnTo>
                <a:lnTo>
                  <a:pt x="4700016" y="3612388"/>
                </a:lnTo>
                <a:lnTo>
                  <a:pt x="4660010" y="3624961"/>
                </a:lnTo>
                <a:lnTo>
                  <a:pt x="4617720" y="3629025"/>
                </a:lnTo>
                <a:lnTo>
                  <a:pt x="0" y="3629025"/>
                </a:lnTo>
                <a:lnTo>
                  <a:pt x="0" y="211836"/>
                </a:lnTo>
                <a:lnTo>
                  <a:pt x="4063" y="169545"/>
                </a:lnTo>
                <a:lnTo>
                  <a:pt x="16637" y="129666"/>
                </a:lnTo>
                <a:lnTo>
                  <a:pt x="36195" y="93472"/>
                </a:lnTo>
                <a:lnTo>
                  <a:pt x="62357" y="62357"/>
                </a:lnTo>
                <a:lnTo>
                  <a:pt x="93472" y="36195"/>
                </a:lnTo>
                <a:lnTo>
                  <a:pt x="129667" y="16637"/>
                </a:lnTo>
                <a:lnTo>
                  <a:pt x="169545" y="4063"/>
                </a:lnTo>
                <a:lnTo>
                  <a:pt x="211835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86050" y="876236"/>
            <a:ext cx="6815201" cy="51769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09875" y="962025"/>
            <a:ext cx="6572250" cy="49339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00350" y="952500"/>
            <a:ext cx="6591300" cy="4953000"/>
          </a:xfrm>
          <a:custGeom>
            <a:avLst/>
            <a:gdLst/>
            <a:ahLst/>
            <a:cxnLst/>
            <a:rect l="l" t="t" r="r" b="b"/>
            <a:pathLst>
              <a:path w="6591300" h="4953000">
                <a:moveTo>
                  <a:pt x="286257" y="0"/>
                </a:moveTo>
                <a:lnTo>
                  <a:pt x="6591300" y="0"/>
                </a:lnTo>
                <a:lnTo>
                  <a:pt x="6591300" y="4667123"/>
                </a:lnTo>
                <a:lnTo>
                  <a:pt x="6585584" y="4724273"/>
                </a:lnTo>
                <a:lnTo>
                  <a:pt x="6568694" y="4778349"/>
                </a:lnTo>
                <a:lnTo>
                  <a:pt x="6542532" y="4826977"/>
                </a:lnTo>
                <a:lnTo>
                  <a:pt x="6507607" y="4869281"/>
                </a:lnTo>
                <a:lnTo>
                  <a:pt x="6465316" y="4904193"/>
                </a:lnTo>
                <a:lnTo>
                  <a:pt x="6416675" y="4930343"/>
                </a:lnTo>
                <a:lnTo>
                  <a:pt x="6362573" y="4947272"/>
                </a:lnTo>
                <a:lnTo>
                  <a:pt x="6305423" y="4953000"/>
                </a:lnTo>
                <a:lnTo>
                  <a:pt x="0" y="4953000"/>
                </a:lnTo>
                <a:lnTo>
                  <a:pt x="0" y="286258"/>
                </a:lnTo>
                <a:lnTo>
                  <a:pt x="1650" y="257428"/>
                </a:lnTo>
                <a:lnTo>
                  <a:pt x="12700" y="201549"/>
                </a:lnTo>
                <a:lnTo>
                  <a:pt x="48768" y="126364"/>
                </a:lnTo>
                <a:lnTo>
                  <a:pt x="84074" y="84074"/>
                </a:lnTo>
                <a:lnTo>
                  <a:pt x="126364" y="48767"/>
                </a:lnTo>
                <a:lnTo>
                  <a:pt x="175006" y="22605"/>
                </a:lnTo>
                <a:lnTo>
                  <a:pt x="228726" y="5714"/>
                </a:lnTo>
                <a:lnTo>
                  <a:pt x="286257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3950" y="4019550"/>
            <a:ext cx="190500" cy="190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2975" y="0"/>
            <a:ext cx="1335881" cy="2705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6775" y="9525"/>
            <a:ext cx="238125" cy="1085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525"/>
            <a:ext cx="523875" cy="4667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1975" y="5476875"/>
            <a:ext cx="514350" cy="13811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5325" y="9525"/>
            <a:ext cx="390525" cy="17335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886325"/>
            <a:ext cx="447675" cy="19526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0075" y="9525"/>
            <a:ext cx="809625" cy="40195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23975" y="4867275"/>
            <a:ext cx="974152" cy="19907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4825" y="9525"/>
            <a:ext cx="838200" cy="68389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72890">
              <a:lnSpc>
                <a:spcPts val="5470"/>
              </a:lnSpc>
              <a:spcBef>
                <a:spcPts val="105"/>
              </a:spcBef>
            </a:pPr>
            <a:r>
              <a:rPr dirty="0"/>
              <a:t>LEOPOLD’S</a:t>
            </a:r>
          </a:p>
          <a:p>
            <a:pPr marL="4072890">
              <a:lnSpc>
                <a:spcPts val="5470"/>
              </a:lnSpc>
            </a:pPr>
            <a:r>
              <a:rPr spc="-25" dirty="0"/>
              <a:t>M</a:t>
            </a:r>
            <a:r>
              <a:rPr spc="15" dirty="0"/>
              <a:t>AN</a:t>
            </a:r>
            <a:r>
              <a:rPr dirty="0"/>
              <a:t>E</a:t>
            </a:r>
            <a:r>
              <a:rPr spc="10" dirty="0"/>
              <a:t>U</a:t>
            </a:r>
            <a:r>
              <a:rPr spc="15" dirty="0"/>
              <a:t>V</a:t>
            </a:r>
            <a:r>
              <a:rPr dirty="0"/>
              <a:t>ER</a:t>
            </a:r>
          </a:p>
        </p:txBody>
      </p:sp>
      <p:sp>
        <p:nvSpPr>
          <p:cNvPr id="14" name="object 14"/>
          <p:cNvSpPr/>
          <p:nvPr/>
        </p:nvSpPr>
        <p:spPr>
          <a:xfrm>
            <a:off x="0" y="23"/>
            <a:ext cx="6095872" cy="68577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23962" y="9525"/>
            <a:ext cx="0" cy="2181225"/>
          </a:xfrm>
          <a:custGeom>
            <a:avLst/>
            <a:gdLst/>
            <a:ahLst/>
            <a:cxnLst/>
            <a:rect l="l" t="t" r="r" b="b"/>
            <a:pathLst>
              <a:path h="2181225">
                <a:moveTo>
                  <a:pt x="0" y="0"/>
                </a:moveTo>
                <a:lnTo>
                  <a:pt x="0" y="2181225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33475" y="2181225"/>
            <a:ext cx="190500" cy="190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23950" y="4019550"/>
            <a:ext cx="190500" cy="1905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3387" y="9525"/>
            <a:ext cx="0" cy="4486275"/>
          </a:xfrm>
          <a:custGeom>
            <a:avLst/>
            <a:gdLst/>
            <a:ahLst/>
            <a:cxnLst/>
            <a:rect l="l" t="t" r="r" b="b"/>
            <a:pathLst>
              <a:path h="4486275">
                <a:moveTo>
                  <a:pt x="0" y="0"/>
                </a:moveTo>
                <a:lnTo>
                  <a:pt x="0" y="4486275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3375" y="4486275"/>
            <a:ext cx="190500" cy="19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0500" y="9525"/>
            <a:ext cx="152400" cy="904875"/>
          </a:xfrm>
          <a:custGeom>
            <a:avLst/>
            <a:gdLst/>
            <a:ahLst/>
            <a:cxnLst/>
            <a:rect l="l" t="t" r="r" b="b"/>
            <a:pathLst>
              <a:path w="152400" h="904875">
                <a:moveTo>
                  <a:pt x="152400" y="0"/>
                </a:moveTo>
                <a:lnTo>
                  <a:pt x="128587" y="0"/>
                </a:lnTo>
                <a:lnTo>
                  <a:pt x="128587" y="601090"/>
                </a:lnTo>
                <a:lnTo>
                  <a:pt x="0" y="895350"/>
                </a:lnTo>
                <a:lnTo>
                  <a:pt x="23812" y="904875"/>
                </a:lnTo>
                <a:lnTo>
                  <a:pt x="152400" y="605916"/>
                </a:lnTo>
                <a:lnTo>
                  <a:pt x="1524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95400" y="19050"/>
            <a:ext cx="371475" cy="1800225"/>
          </a:xfrm>
          <a:custGeom>
            <a:avLst/>
            <a:gdLst/>
            <a:ahLst/>
            <a:cxnLst/>
            <a:rect l="l" t="t" r="r" b="b"/>
            <a:pathLst>
              <a:path w="371475" h="1800225">
                <a:moveTo>
                  <a:pt x="28193" y="0"/>
                </a:moveTo>
                <a:lnTo>
                  <a:pt x="0" y="0"/>
                </a:lnTo>
                <a:lnTo>
                  <a:pt x="0" y="983361"/>
                </a:lnTo>
                <a:lnTo>
                  <a:pt x="347980" y="1800225"/>
                </a:lnTo>
                <a:lnTo>
                  <a:pt x="371475" y="1790700"/>
                </a:lnTo>
                <a:lnTo>
                  <a:pt x="28193" y="978662"/>
                </a:lnTo>
                <a:lnTo>
                  <a:pt x="28193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00200" y="1800225"/>
            <a:ext cx="190500" cy="1905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81125" y="9525"/>
            <a:ext cx="371475" cy="1428750"/>
          </a:xfrm>
          <a:custGeom>
            <a:avLst/>
            <a:gdLst/>
            <a:ahLst/>
            <a:cxnLst/>
            <a:rect l="l" t="t" r="r" b="b"/>
            <a:pathLst>
              <a:path w="371475" h="1428750">
                <a:moveTo>
                  <a:pt x="23749" y="0"/>
                </a:moveTo>
                <a:lnTo>
                  <a:pt x="0" y="0"/>
                </a:lnTo>
                <a:lnTo>
                  <a:pt x="0" y="609346"/>
                </a:lnTo>
                <a:lnTo>
                  <a:pt x="347725" y="1428750"/>
                </a:lnTo>
                <a:lnTo>
                  <a:pt x="371475" y="1419225"/>
                </a:lnTo>
                <a:lnTo>
                  <a:pt x="23749" y="604647"/>
                </a:lnTo>
                <a:lnTo>
                  <a:pt x="23749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47825" y="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23875" y="0"/>
                </a:moveTo>
                <a:lnTo>
                  <a:pt x="0" y="9525"/>
                </a:lnTo>
                <a:lnTo>
                  <a:pt x="123825" y="305307"/>
                </a:lnTo>
                <a:lnTo>
                  <a:pt x="123825" y="914400"/>
                </a:lnTo>
                <a:lnTo>
                  <a:pt x="152400" y="914400"/>
                </a:lnTo>
                <a:lnTo>
                  <a:pt x="152400" y="300608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85925" y="1419225"/>
            <a:ext cx="190500" cy="1905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85925" y="904875"/>
            <a:ext cx="190500" cy="1905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43075" y="9525"/>
            <a:ext cx="419100" cy="514350"/>
          </a:xfrm>
          <a:custGeom>
            <a:avLst/>
            <a:gdLst/>
            <a:ahLst/>
            <a:cxnLst/>
            <a:rect l="l" t="t" r="r" b="b"/>
            <a:pathLst>
              <a:path w="419100" h="514350">
                <a:moveTo>
                  <a:pt x="23875" y="0"/>
                </a:moveTo>
                <a:lnTo>
                  <a:pt x="0" y="9398"/>
                </a:lnTo>
                <a:lnTo>
                  <a:pt x="71500" y="187578"/>
                </a:lnTo>
                <a:lnTo>
                  <a:pt x="400050" y="514350"/>
                </a:lnTo>
                <a:lnTo>
                  <a:pt x="419100" y="495553"/>
                </a:lnTo>
                <a:lnTo>
                  <a:pt x="95250" y="173481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31218" y="485775"/>
            <a:ext cx="147637" cy="152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2500" y="9525"/>
            <a:ext cx="152400" cy="904875"/>
          </a:xfrm>
          <a:custGeom>
            <a:avLst/>
            <a:gdLst/>
            <a:ahLst/>
            <a:cxnLst/>
            <a:rect l="l" t="t" r="r" b="b"/>
            <a:pathLst>
              <a:path w="152400" h="904875">
                <a:moveTo>
                  <a:pt x="128587" y="0"/>
                </a:moveTo>
                <a:lnTo>
                  <a:pt x="0" y="298957"/>
                </a:lnTo>
                <a:lnTo>
                  <a:pt x="0" y="904875"/>
                </a:lnTo>
                <a:lnTo>
                  <a:pt x="23812" y="904875"/>
                </a:lnTo>
                <a:lnTo>
                  <a:pt x="23812" y="303783"/>
                </a:lnTo>
                <a:lnTo>
                  <a:pt x="152400" y="9525"/>
                </a:lnTo>
                <a:lnTo>
                  <a:pt x="1285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6775" y="904875"/>
            <a:ext cx="190500" cy="1905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5350" y="1552575"/>
            <a:ext cx="190500" cy="1905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2950" y="5619750"/>
            <a:ext cx="333375" cy="1219200"/>
          </a:xfrm>
          <a:custGeom>
            <a:avLst/>
            <a:gdLst/>
            <a:ahLst/>
            <a:cxnLst/>
            <a:rect l="l" t="t" r="r" b="b"/>
            <a:pathLst>
              <a:path w="333375" h="1219200">
                <a:moveTo>
                  <a:pt x="18783" y="0"/>
                </a:moveTo>
                <a:lnTo>
                  <a:pt x="0" y="9550"/>
                </a:lnTo>
                <a:lnTo>
                  <a:pt x="305206" y="738517"/>
                </a:lnTo>
                <a:lnTo>
                  <a:pt x="305206" y="1219200"/>
                </a:lnTo>
                <a:lnTo>
                  <a:pt x="333375" y="1219200"/>
                </a:lnTo>
                <a:lnTo>
                  <a:pt x="333375" y="733742"/>
                </a:lnTo>
                <a:lnTo>
                  <a:pt x="18783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7700" y="5476875"/>
            <a:ext cx="161925" cy="16192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675" y="904875"/>
            <a:ext cx="190500" cy="1905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3895725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33350" h="266700">
                <a:moveTo>
                  <a:pt x="19050" y="0"/>
                </a:moveTo>
                <a:lnTo>
                  <a:pt x="0" y="9525"/>
                </a:lnTo>
                <a:lnTo>
                  <a:pt x="109537" y="266700"/>
                </a:lnTo>
                <a:lnTo>
                  <a:pt x="133350" y="257175"/>
                </a:lnTo>
                <a:lnTo>
                  <a:pt x="1905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675" y="4152900"/>
            <a:ext cx="190500" cy="1905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1647825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33350" h="266700">
                <a:moveTo>
                  <a:pt x="109537" y="0"/>
                </a:moveTo>
                <a:lnTo>
                  <a:pt x="0" y="257301"/>
                </a:lnTo>
                <a:lnTo>
                  <a:pt x="19050" y="266700"/>
                </a:lnTo>
                <a:lnTo>
                  <a:pt x="133350" y="9398"/>
                </a:lnTo>
                <a:lnTo>
                  <a:pt x="10953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675" y="1466850"/>
            <a:ext cx="190500" cy="1905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5325" y="9525"/>
            <a:ext cx="314325" cy="1552575"/>
          </a:xfrm>
          <a:custGeom>
            <a:avLst/>
            <a:gdLst/>
            <a:ahLst/>
            <a:cxnLst/>
            <a:rect l="l" t="t" r="r" b="b"/>
            <a:pathLst>
              <a:path w="314325" h="1552575">
                <a:moveTo>
                  <a:pt x="29019" y="0"/>
                </a:moveTo>
                <a:lnTo>
                  <a:pt x="0" y="0"/>
                </a:lnTo>
                <a:lnTo>
                  <a:pt x="0" y="994410"/>
                </a:lnTo>
                <a:lnTo>
                  <a:pt x="285305" y="1272794"/>
                </a:lnTo>
                <a:lnTo>
                  <a:pt x="285305" y="1552575"/>
                </a:lnTo>
                <a:lnTo>
                  <a:pt x="314325" y="1552575"/>
                </a:lnTo>
                <a:lnTo>
                  <a:pt x="314325" y="1258442"/>
                </a:lnTo>
                <a:lnTo>
                  <a:pt x="29019" y="985012"/>
                </a:lnTo>
                <a:lnTo>
                  <a:pt x="29019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7150" y="4886325"/>
            <a:ext cx="190500" cy="1809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2875" y="5057775"/>
            <a:ext cx="304800" cy="1781175"/>
          </a:xfrm>
          <a:custGeom>
            <a:avLst/>
            <a:gdLst/>
            <a:ahLst/>
            <a:cxnLst/>
            <a:rect l="l" t="t" r="r" b="b"/>
            <a:pathLst>
              <a:path w="304800" h="1781175">
                <a:moveTo>
                  <a:pt x="23812" y="0"/>
                </a:moveTo>
                <a:lnTo>
                  <a:pt x="0" y="0"/>
                </a:lnTo>
                <a:lnTo>
                  <a:pt x="0" y="291084"/>
                </a:lnTo>
                <a:lnTo>
                  <a:pt x="280987" y="572516"/>
                </a:lnTo>
                <a:lnTo>
                  <a:pt x="280987" y="1781175"/>
                </a:lnTo>
                <a:lnTo>
                  <a:pt x="304800" y="1781175"/>
                </a:lnTo>
                <a:lnTo>
                  <a:pt x="304800" y="562978"/>
                </a:lnTo>
                <a:lnTo>
                  <a:pt x="23812" y="281431"/>
                </a:lnTo>
                <a:lnTo>
                  <a:pt x="23812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61975" y="6429375"/>
            <a:ext cx="190500" cy="4286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6200" y="6429375"/>
            <a:ext cx="190500" cy="1905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5981700"/>
            <a:ext cx="190500" cy="457200"/>
          </a:xfrm>
          <a:custGeom>
            <a:avLst/>
            <a:gdLst/>
            <a:ahLst/>
            <a:cxnLst/>
            <a:rect l="l" t="t" r="r" b="b"/>
            <a:pathLst>
              <a:path w="190500" h="457200">
                <a:moveTo>
                  <a:pt x="19050" y="0"/>
                </a:moveTo>
                <a:lnTo>
                  <a:pt x="0" y="14135"/>
                </a:lnTo>
                <a:lnTo>
                  <a:pt x="166687" y="179108"/>
                </a:lnTo>
                <a:lnTo>
                  <a:pt x="166687" y="457200"/>
                </a:lnTo>
                <a:lnTo>
                  <a:pt x="190500" y="457200"/>
                </a:lnTo>
                <a:lnTo>
                  <a:pt x="190500" y="169684"/>
                </a:lnTo>
                <a:lnTo>
                  <a:pt x="1905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19175" y="1800225"/>
            <a:ext cx="209550" cy="762000"/>
          </a:xfrm>
          <a:custGeom>
            <a:avLst/>
            <a:gdLst/>
            <a:ahLst/>
            <a:cxnLst/>
            <a:rect l="l" t="t" r="r" b="b"/>
            <a:pathLst>
              <a:path w="209550" h="762000">
                <a:moveTo>
                  <a:pt x="195580" y="0"/>
                </a:moveTo>
                <a:lnTo>
                  <a:pt x="0" y="204850"/>
                </a:lnTo>
                <a:lnTo>
                  <a:pt x="0" y="762000"/>
                </a:lnTo>
                <a:lnTo>
                  <a:pt x="18630" y="762000"/>
                </a:lnTo>
                <a:lnTo>
                  <a:pt x="18630" y="209676"/>
                </a:lnTo>
                <a:lnTo>
                  <a:pt x="209550" y="14350"/>
                </a:lnTo>
                <a:lnTo>
                  <a:pt x="19558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42975" y="2552700"/>
            <a:ext cx="161925" cy="1524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0075" y="9525"/>
            <a:ext cx="638175" cy="4019550"/>
          </a:xfrm>
          <a:custGeom>
            <a:avLst/>
            <a:gdLst/>
            <a:ahLst/>
            <a:cxnLst/>
            <a:rect l="l" t="t" r="r" b="b"/>
            <a:pathLst>
              <a:path w="638175" h="4019550">
                <a:moveTo>
                  <a:pt x="23812" y="0"/>
                </a:moveTo>
                <a:lnTo>
                  <a:pt x="0" y="0"/>
                </a:lnTo>
                <a:lnTo>
                  <a:pt x="0" y="3051175"/>
                </a:lnTo>
                <a:lnTo>
                  <a:pt x="614362" y="3662933"/>
                </a:lnTo>
                <a:lnTo>
                  <a:pt x="614362" y="4019550"/>
                </a:lnTo>
                <a:lnTo>
                  <a:pt x="638175" y="4019550"/>
                </a:lnTo>
                <a:lnTo>
                  <a:pt x="638175" y="3648710"/>
                </a:lnTo>
                <a:lnTo>
                  <a:pt x="23812" y="3036824"/>
                </a:lnTo>
                <a:lnTo>
                  <a:pt x="23812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28725" y="1381125"/>
            <a:ext cx="142875" cy="476250"/>
          </a:xfrm>
          <a:custGeom>
            <a:avLst/>
            <a:gdLst/>
            <a:ahLst/>
            <a:cxnLst/>
            <a:rect l="l" t="t" r="r" b="b"/>
            <a:pathLst>
              <a:path w="142875" h="476250">
                <a:moveTo>
                  <a:pt x="14287" y="0"/>
                </a:moveTo>
                <a:lnTo>
                  <a:pt x="0" y="14224"/>
                </a:lnTo>
                <a:lnTo>
                  <a:pt x="123825" y="133350"/>
                </a:lnTo>
                <a:lnTo>
                  <a:pt x="123825" y="476250"/>
                </a:lnTo>
                <a:lnTo>
                  <a:pt x="142875" y="476250"/>
                </a:lnTo>
                <a:lnTo>
                  <a:pt x="142875" y="128524"/>
                </a:lnTo>
                <a:lnTo>
                  <a:pt x="142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04925" y="1847850"/>
            <a:ext cx="104775" cy="1143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85750" y="3419475"/>
            <a:ext cx="142875" cy="476250"/>
          </a:xfrm>
          <a:custGeom>
            <a:avLst/>
            <a:gdLst/>
            <a:ahLst/>
            <a:cxnLst/>
            <a:rect l="l" t="t" r="r" b="b"/>
            <a:pathLst>
              <a:path w="142875" h="476250">
                <a:moveTo>
                  <a:pt x="128587" y="0"/>
                </a:moveTo>
                <a:lnTo>
                  <a:pt x="0" y="127380"/>
                </a:lnTo>
                <a:lnTo>
                  <a:pt x="0" y="476250"/>
                </a:lnTo>
                <a:lnTo>
                  <a:pt x="19050" y="476250"/>
                </a:lnTo>
                <a:lnTo>
                  <a:pt x="19050" y="132207"/>
                </a:lnTo>
                <a:lnTo>
                  <a:pt x="142875" y="12700"/>
                </a:lnTo>
                <a:lnTo>
                  <a:pt x="1285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38125" y="3886200"/>
            <a:ext cx="114300" cy="10477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25" y="2171700"/>
            <a:ext cx="114300" cy="447675"/>
          </a:xfrm>
          <a:custGeom>
            <a:avLst/>
            <a:gdLst/>
            <a:ahLst/>
            <a:cxnLst/>
            <a:rect l="l" t="t" r="r" b="b"/>
            <a:pathLst>
              <a:path w="114300" h="447675">
                <a:moveTo>
                  <a:pt x="114300" y="0"/>
                </a:moveTo>
                <a:lnTo>
                  <a:pt x="95250" y="0"/>
                </a:lnTo>
                <a:lnTo>
                  <a:pt x="95250" y="339344"/>
                </a:lnTo>
                <a:lnTo>
                  <a:pt x="0" y="433577"/>
                </a:lnTo>
                <a:lnTo>
                  <a:pt x="9525" y="447675"/>
                </a:lnTo>
                <a:lnTo>
                  <a:pt x="114300" y="348741"/>
                </a:lnTo>
                <a:lnTo>
                  <a:pt x="1143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7150" y="2066925"/>
            <a:ext cx="104775" cy="1143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43012" y="4667250"/>
            <a:ext cx="0" cy="2181225"/>
          </a:xfrm>
          <a:custGeom>
            <a:avLst/>
            <a:gdLst/>
            <a:ahLst/>
            <a:cxnLst/>
            <a:rect l="l" t="t" r="r" b="b"/>
            <a:pathLst>
              <a:path h="2181225">
                <a:moveTo>
                  <a:pt x="0" y="0"/>
                </a:moveTo>
                <a:lnTo>
                  <a:pt x="0" y="2181225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23975" y="5038725"/>
            <a:ext cx="371475" cy="1809750"/>
          </a:xfrm>
          <a:custGeom>
            <a:avLst/>
            <a:gdLst/>
            <a:ahLst/>
            <a:cxnLst/>
            <a:rect l="l" t="t" r="r" b="b"/>
            <a:pathLst>
              <a:path w="371475" h="1809750">
                <a:moveTo>
                  <a:pt x="347725" y="0"/>
                </a:moveTo>
                <a:lnTo>
                  <a:pt x="0" y="816381"/>
                </a:lnTo>
                <a:lnTo>
                  <a:pt x="0" y="1809750"/>
                </a:lnTo>
                <a:lnTo>
                  <a:pt x="23749" y="1809750"/>
                </a:lnTo>
                <a:lnTo>
                  <a:pt x="23749" y="825944"/>
                </a:lnTo>
                <a:lnTo>
                  <a:pt x="371475" y="9525"/>
                </a:lnTo>
                <a:lnTo>
                  <a:pt x="34772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52525" y="4486275"/>
            <a:ext cx="190500" cy="190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19150" y="3981450"/>
            <a:ext cx="352425" cy="2867025"/>
          </a:xfrm>
          <a:custGeom>
            <a:avLst/>
            <a:gdLst/>
            <a:ahLst/>
            <a:cxnLst/>
            <a:rect l="l" t="t" r="r" b="b"/>
            <a:pathLst>
              <a:path w="352425" h="2867025">
                <a:moveTo>
                  <a:pt x="24142" y="0"/>
                </a:moveTo>
                <a:lnTo>
                  <a:pt x="0" y="4825"/>
                </a:lnTo>
                <a:lnTo>
                  <a:pt x="323456" y="1885365"/>
                </a:lnTo>
                <a:lnTo>
                  <a:pt x="323456" y="2867025"/>
                </a:lnTo>
                <a:lnTo>
                  <a:pt x="352425" y="2867025"/>
                </a:lnTo>
                <a:lnTo>
                  <a:pt x="352425" y="1885365"/>
                </a:lnTo>
                <a:lnTo>
                  <a:pt x="24142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3425" y="3810000"/>
            <a:ext cx="190500" cy="1905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28775" y="4867275"/>
            <a:ext cx="190500" cy="1905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09700" y="5419725"/>
            <a:ext cx="371475" cy="1428750"/>
          </a:xfrm>
          <a:custGeom>
            <a:avLst/>
            <a:gdLst/>
            <a:ahLst/>
            <a:cxnLst/>
            <a:rect l="l" t="t" r="r" b="b"/>
            <a:pathLst>
              <a:path w="371475" h="1428750">
                <a:moveTo>
                  <a:pt x="352425" y="0"/>
                </a:moveTo>
                <a:lnTo>
                  <a:pt x="0" y="814616"/>
                </a:lnTo>
                <a:lnTo>
                  <a:pt x="0" y="1428750"/>
                </a:lnTo>
                <a:lnTo>
                  <a:pt x="28575" y="1428750"/>
                </a:lnTo>
                <a:lnTo>
                  <a:pt x="28575" y="824153"/>
                </a:lnTo>
                <a:lnTo>
                  <a:pt x="371475" y="9525"/>
                </a:lnTo>
                <a:lnTo>
                  <a:pt x="35242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66875" y="594360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152400" y="0"/>
                </a:moveTo>
                <a:lnTo>
                  <a:pt x="128650" y="0"/>
                </a:lnTo>
                <a:lnTo>
                  <a:pt x="128650" y="609066"/>
                </a:lnTo>
                <a:lnTo>
                  <a:pt x="0" y="904857"/>
                </a:lnTo>
                <a:lnTo>
                  <a:pt x="23875" y="914400"/>
                </a:lnTo>
                <a:lnTo>
                  <a:pt x="152400" y="613841"/>
                </a:lnTo>
                <a:lnTo>
                  <a:pt x="1524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14500" y="5248275"/>
            <a:ext cx="190500" cy="1905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714500" y="5762625"/>
            <a:ext cx="190500" cy="1905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771650" y="6334125"/>
            <a:ext cx="419100" cy="523875"/>
          </a:xfrm>
          <a:custGeom>
            <a:avLst/>
            <a:gdLst/>
            <a:ahLst/>
            <a:cxnLst/>
            <a:rect l="l" t="t" r="r" b="b"/>
            <a:pathLst>
              <a:path w="419100" h="523875">
                <a:moveTo>
                  <a:pt x="404875" y="0"/>
                </a:moveTo>
                <a:lnTo>
                  <a:pt x="71500" y="325056"/>
                </a:lnTo>
                <a:lnTo>
                  <a:pt x="0" y="514407"/>
                </a:lnTo>
                <a:lnTo>
                  <a:pt x="19050" y="523875"/>
                </a:lnTo>
                <a:lnTo>
                  <a:pt x="95250" y="339255"/>
                </a:lnTo>
                <a:lnTo>
                  <a:pt x="419100" y="18935"/>
                </a:lnTo>
                <a:lnTo>
                  <a:pt x="404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52650" y="6219825"/>
            <a:ext cx="145476" cy="1524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4825" y="9525"/>
            <a:ext cx="238125" cy="5105400"/>
          </a:xfrm>
          <a:custGeom>
            <a:avLst/>
            <a:gdLst/>
            <a:ahLst/>
            <a:cxnLst/>
            <a:rect l="l" t="t" r="r" b="b"/>
            <a:pathLst>
              <a:path w="238125" h="5105400">
                <a:moveTo>
                  <a:pt x="24295" y="0"/>
                </a:moveTo>
                <a:lnTo>
                  <a:pt x="0" y="0"/>
                </a:lnTo>
                <a:lnTo>
                  <a:pt x="0" y="3018790"/>
                </a:lnTo>
                <a:lnTo>
                  <a:pt x="208965" y="4373372"/>
                </a:lnTo>
                <a:lnTo>
                  <a:pt x="213829" y="5105400"/>
                </a:lnTo>
                <a:lnTo>
                  <a:pt x="238125" y="5105400"/>
                </a:lnTo>
                <a:lnTo>
                  <a:pt x="233260" y="4373372"/>
                </a:lnTo>
                <a:lnTo>
                  <a:pt x="24295" y="3013964"/>
                </a:lnTo>
                <a:lnTo>
                  <a:pt x="2429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38175" y="5105400"/>
            <a:ext cx="180975" cy="18097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250" y="152400"/>
            <a:ext cx="4572000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91275" y="2686050"/>
            <a:ext cx="45720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3962" y="0"/>
            <a:ext cx="0" cy="2181225"/>
          </a:xfrm>
          <a:custGeom>
            <a:avLst/>
            <a:gdLst/>
            <a:ahLst/>
            <a:cxnLst/>
            <a:rect l="l" t="t" r="r" b="b"/>
            <a:pathLst>
              <a:path h="2181225">
                <a:moveTo>
                  <a:pt x="0" y="0"/>
                </a:moveTo>
                <a:lnTo>
                  <a:pt x="0" y="2181225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33475" y="2171700"/>
            <a:ext cx="190500" cy="190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23950" y="4019550"/>
            <a:ext cx="190500" cy="19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3387" y="9525"/>
            <a:ext cx="0" cy="4476750"/>
          </a:xfrm>
          <a:custGeom>
            <a:avLst/>
            <a:gdLst/>
            <a:ahLst/>
            <a:cxnLst/>
            <a:rect l="l" t="t" r="r" b="b"/>
            <a:pathLst>
              <a:path h="4476750">
                <a:moveTo>
                  <a:pt x="0" y="0"/>
                </a:moveTo>
                <a:lnTo>
                  <a:pt x="0" y="447675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3375" y="4476750"/>
            <a:ext cx="190500" cy="190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0500" y="9525"/>
            <a:ext cx="152400" cy="904875"/>
          </a:xfrm>
          <a:custGeom>
            <a:avLst/>
            <a:gdLst/>
            <a:ahLst/>
            <a:cxnLst/>
            <a:rect l="l" t="t" r="r" b="b"/>
            <a:pathLst>
              <a:path w="152400" h="904875">
                <a:moveTo>
                  <a:pt x="152400" y="0"/>
                </a:moveTo>
                <a:lnTo>
                  <a:pt x="128587" y="0"/>
                </a:lnTo>
                <a:lnTo>
                  <a:pt x="128587" y="601090"/>
                </a:lnTo>
                <a:lnTo>
                  <a:pt x="0" y="895350"/>
                </a:lnTo>
                <a:lnTo>
                  <a:pt x="23812" y="904875"/>
                </a:lnTo>
                <a:lnTo>
                  <a:pt x="152400" y="605916"/>
                </a:lnTo>
                <a:lnTo>
                  <a:pt x="1524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5400" y="9525"/>
            <a:ext cx="371475" cy="1809750"/>
          </a:xfrm>
          <a:custGeom>
            <a:avLst/>
            <a:gdLst/>
            <a:ahLst/>
            <a:cxnLst/>
            <a:rect l="l" t="t" r="r" b="b"/>
            <a:pathLst>
              <a:path w="371475" h="1809750">
                <a:moveTo>
                  <a:pt x="28193" y="0"/>
                </a:moveTo>
                <a:lnTo>
                  <a:pt x="0" y="0"/>
                </a:lnTo>
                <a:lnTo>
                  <a:pt x="0" y="988567"/>
                </a:lnTo>
                <a:lnTo>
                  <a:pt x="347980" y="1809750"/>
                </a:lnTo>
                <a:lnTo>
                  <a:pt x="371475" y="1800225"/>
                </a:lnTo>
                <a:lnTo>
                  <a:pt x="28193" y="983741"/>
                </a:lnTo>
                <a:lnTo>
                  <a:pt x="28193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00200" y="1800225"/>
            <a:ext cx="190500" cy="1905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81125" y="9525"/>
            <a:ext cx="371475" cy="1428750"/>
          </a:xfrm>
          <a:custGeom>
            <a:avLst/>
            <a:gdLst/>
            <a:ahLst/>
            <a:cxnLst/>
            <a:rect l="l" t="t" r="r" b="b"/>
            <a:pathLst>
              <a:path w="371475" h="1428750">
                <a:moveTo>
                  <a:pt x="23749" y="0"/>
                </a:moveTo>
                <a:lnTo>
                  <a:pt x="0" y="0"/>
                </a:lnTo>
                <a:lnTo>
                  <a:pt x="0" y="609346"/>
                </a:lnTo>
                <a:lnTo>
                  <a:pt x="347725" y="1428750"/>
                </a:lnTo>
                <a:lnTo>
                  <a:pt x="371475" y="1419225"/>
                </a:lnTo>
                <a:lnTo>
                  <a:pt x="23749" y="604647"/>
                </a:lnTo>
                <a:lnTo>
                  <a:pt x="23749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47825" y="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23875" y="0"/>
                </a:moveTo>
                <a:lnTo>
                  <a:pt x="0" y="9525"/>
                </a:lnTo>
                <a:lnTo>
                  <a:pt x="123825" y="305307"/>
                </a:lnTo>
                <a:lnTo>
                  <a:pt x="123825" y="914400"/>
                </a:lnTo>
                <a:lnTo>
                  <a:pt x="152400" y="914400"/>
                </a:lnTo>
                <a:lnTo>
                  <a:pt x="152400" y="300608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85925" y="1419225"/>
            <a:ext cx="190500" cy="19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85925" y="904875"/>
            <a:ext cx="190500" cy="19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43075" y="0"/>
            <a:ext cx="419100" cy="523875"/>
          </a:xfrm>
          <a:custGeom>
            <a:avLst/>
            <a:gdLst/>
            <a:ahLst/>
            <a:cxnLst/>
            <a:rect l="l" t="t" r="r" b="b"/>
            <a:pathLst>
              <a:path w="419100" h="523875">
                <a:moveTo>
                  <a:pt x="23875" y="0"/>
                </a:moveTo>
                <a:lnTo>
                  <a:pt x="0" y="9525"/>
                </a:lnTo>
                <a:lnTo>
                  <a:pt x="71500" y="191134"/>
                </a:lnTo>
                <a:lnTo>
                  <a:pt x="400050" y="523875"/>
                </a:lnTo>
                <a:lnTo>
                  <a:pt x="419100" y="504825"/>
                </a:lnTo>
                <a:lnTo>
                  <a:pt x="95250" y="176783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31218" y="485775"/>
            <a:ext cx="147637" cy="152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2500" y="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128587" y="0"/>
                </a:moveTo>
                <a:lnTo>
                  <a:pt x="0" y="302132"/>
                </a:lnTo>
                <a:lnTo>
                  <a:pt x="0" y="914400"/>
                </a:lnTo>
                <a:lnTo>
                  <a:pt x="23812" y="914400"/>
                </a:lnTo>
                <a:lnTo>
                  <a:pt x="23812" y="306958"/>
                </a:lnTo>
                <a:lnTo>
                  <a:pt x="152400" y="9651"/>
                </a:lnTo>
                <a:lnTo>
                  <a:pt x="1285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6775" y="904875"/>
            <a:ext cx="190500" cy="1905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95350" y="1552575"/>
            <a:ext cx="190500" cy="1905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675" y="904875"/>
            <a:ext cx="190500" cy="1905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3895725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33350" h="266700">
                <a:moveTo>
                  <a:pt x="19050" y="0"/>
                </a:moveTo>
                <a:lnTo>
                  <a:pt x="0" y="9525"/>
                </a:lnTo>
                <a:lnTo>
                  <a:pt x="109537" y="266700"/>
                </a:lnTo>
                <a:lnTo>
                  <a:pt x="133350" y="257175"/>
                </a:lnTo>
                <a:lnTo>
                  <a:pt x="1905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675" y="4152900"/>
            <a:ext cx="190500" cy="18097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1647825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33350" h="266700">
                <a:moveTo>
                  <a:pt x="109537" y="0"/>
                </a:moveTo>
                <a:lnTo>
                  <a:pt x="0" y="257301"/>
                </a:lnTo>
                <a:lnTo>
                  <a:pt x="19050" y="266700"/>
                </a:lnTo>
                <a:lnTo>
                  <a:pt x="133350" y="9398"/>
                </a:lnTo>
                <a:lnTo>
                  <a:pt x="10953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675" y="1466850"/>
            <a:ext cx="190500" cy="1905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5325" y="0"/>
            <a:ext cx="314325" cy="1562100"/>
          </a:xfrm>
          <a:custGeom>
            <a:avLst/>
            <a:gdLst/>
            <a:ahLst/>
            <a:cxnLst/>
            <a:rect l="l" t="t" r="r" b="b"/>
            <a:pathLst>
              <a:path w="314325" h="1562100">
                <a:moveTo>
                  <a:pt x="29019" y="0"/>
                </a:moveTo>
                <a:lnTo>
                  <a:pt x="0" y="0"/>
                </a:lnTo>
                <a:lnTo>
                  <a:pt x="0" y="1000633"/>
                </a:lnTo>
                <a:lnTo>
                  <a:pt x="285305" y="1280540"/>
                </a:lnTo>
                <a:lnTo>
                  <a:pt x="285305" y="1562100"/>
                </a:lnTo>
                <a:lnTo>
                  <a:pt x="314325" y="1562100"/>
                </a:lnTo>
                <a:lnTo>
                  <a:pt x="314325" y="1266189"/>
                </a:lnTo>
                <a:lnTo>
                  <a:pt x="29019" y="990980"/>
                </a:lnTo>
                <a:lnTo>
                  <a:pt x="29019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19175" y="1800225"/>
            <a:ext cx="209550" cy="752475"/>
          </a:xfrm>
          <a:custGeom>
            <a:avLst/>
            <a:gdLst/>
            <a:ahLst/>
            <a:cxnLst/>
            <a:rect l="l" t="t" r="r" b="b"/>
            <a:pathLst>
              <a:path w="209550" h="752475">
                <a:moveTo>
                  <a:pt x="195580" y="0"/>
                </a:moveTo>
                <a:lnTo>
                  <a:pt x="0" y="202311"/>
                </a:lnTo>
                <a:lnTo>
                  <a:pt x="0" y="752475"/>
                </a:lnTo>
                <a:lnTo>
                  <a:pt x="18630" y="752475"/>
                </a:lnTo>
                <a:lnTo>
                  <a:pt x="18630" y="207137"/>
                </a:lnTo>
                <a:lnTo>
                  <a:pt x="209550" y="14224"/>
                </a:lnTo>
                <a:lnTo>
                  <a:pt x="19558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42975" y="2543175"/>
            <a:ext cx="161925" cy="16192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0075" y="0"/>
            <a:ext cx="638175" cy="4029075"/>
          </a:xfrm>
          <a:custGeom>
            <a:avLst/>
            <a:gdLst/>
            <a:ahLst/>
            <a:cxnLst/>
            <a:rect l="l" t="t" r="r" b="b"/>
            <a:pathLst>
              <a:path w="638175" h="4029075">
                <a:moveTo>
                  <a:pt x="23812" y="0"/>
                </a:moveTo>
                <a:lnTo>
                  <a:pt x="0" y="0"/>
                </a:lnTo>
                <a:lnTo>
                  <a:pt x="0" y="3058287"/>
                </a:lnTo>
                <a:lnTo>
                  <a:pt x="614362" y="3671570"/>
                </a:lnTo>
                <a:lnTo>
                  <a:pt x="614362" y="4029075"/>
                </a:lnTo>
                <a:lnTo>
                  <a:pt x="638175" y="4029075"/>
                </a:lnTo>
                <a:lnTo>
                  <a:pt x="638175" y="3657346"/>
                </a:lnTo>
                <a:lnTo>
                  <a:pt x="23812" y="3044063"/>
                </a:lnTo>
                <a:lnTo>
                  <a:pt x="23812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28725" y="1381125"/>
            <a:ext cx="142875" cy="476250"/>
          </a:xfrm>
          <a:custGeom>
            <a:avLst/>
            <a:gdLst/>
            <a:ahLst/>
            <a:cxnLst/>
            <a:rect l="l" t="t" r="r" b="b"/>
            <a:pathLst>
              <a:path w="142875" h="476250">
                <a:moveTo>
                  <a:pt x="14287" y="0"/>
                </a:moveTo>
                <a:lnTo>
                  <a:pt x="0" y="14224"/>
                </a:lnTo>
                <a:lnTo>
                  <a:pt x="123825" y="133350"/>
                </a:lnTo>
                <a:lnTo>
                  <a:pt x="123825" y="476250"/>
                </a:lnTo>
                <a:lnTo>
                  <a:pt x="142875" y="476250"/>
                </a:lnTo>
                <a:lnTo>
                  <a:pt x="142875" y="128524"/>
                </a:lnTo>
                <a:lnTo>
                  <a:pt x="142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04925" y="1847850"/>
            <a:ext cx="104775" cy="1047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5750" y="3419475"/>
            <a:ext cx="142875" cy="476250"/>
          </a:xfrm>
          <a:custGeom>
            <a:avLst/>
            <a:gdLst/>
            <a:ahLst/>
            <a:cxnLst/>
            <a:rect l="l" t="t" r="r" b="b"/>
            <a:pathLst>
              <a:path w="142875" h="476250">
                <a:moveTo>
                  <a:pt x="128587" y="0"/>
                </a:moveTo>
                <a:lnTo>
                  <a:pt x="0" y="127380"/>
                </a:lnTo>
                <a:lnTo>
                  <a:pt x="0" y="476250"/>
                </a:lnTo>
                <a:lnTo>
                  <a:pt x="19050" y="476250"/>
                </a:lnTo>
                <a:lnTo>
                  <a:pt x="19050" y="132207"/>
                </a:lnTo>
                <a:lnTo>
                  <a:pt x="142875" y="12700"/>
                </a:lnTo>
                <a:lnTo>
                  <a:pt x="128587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8125" y="3886200"/>
            <a:ext cx="114300" cy="1047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25" y="2162175"/>
            <a:ext cx="114300" cy="457200"/>
          </a:xfrm>
          <a:custGeom>
            <a:avLst/>
            <a:gdLst/>
            <a:ahLst/>
            <a:cxnLst/>
            <a:rect l="l" t="t" r="r" b="b"/>
            <a:pathLst>
              <a:path w="114300" h="457200">
                <a:moveTo>
                  <a:pt x="114300" y="0"/>
                </a:moveTo>
                <a:lnTo>
                  <a:pt x="95250" y="0"/>
                </a:lnTo>
                <a:lnTo>
                  <a:pt x="95250" y="346455"/>
                </a:lnTo>
                <a:lnTo>
                  <a:pt x="0" y="442722"/>
                </a:lnTo>
                <a:lnTo>
                  <a:pt x="9525" y="457200"/>
                </a:lnTo>
                <a:lnTo>
                  <a:pt x="114300" y="356108"/>
                </a:lnTo>
                <a:lnTo>
                  <a:pt x="114300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150" y="2066925"/>
            <a:ext cx="104775" cy="1047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4825" y="9525"/>
            <a:ext cx="238125" cy="5105400"/>
          </a:xfrm>
          <a:custGeom>
            <a:avLst/>
            <a:gdLst/>
            <a:ahLst/>
            <a:cxnLst/>
            <a:rect l="l" t="t" r="r" b="b"/>
            <a:pathLst>
              <a:path w="238125" h="5105400">
                <a:moveTo>
                  <a:pt x="24295" y="0"/>
                </a:moveTo>
                <a:lnTo>
                  <a:pt x="0" y="0"/>
                </a:lnTo>
                <a:lnTo>
                  <a:pt x="0" y="3018790"/>
                </a:lnTo>
                <a:lnTo>
                  <a:pt x="208965" y="4373372"/>
                </a:lnTo>
                <a:lnTo>
                  <a:pt x="213829" y="5105400"/>
                </a:lnTo>
                <a:lnTo>
                  <a:pt x="238125" y="5105400"/>
                </a:lnTo>
                <a:lnTo>
                  <a:pt x="233260" y="4373372"/>
                </a:lnTo>
                <a:lnTo>
                  <a:pt x="24295" y="3013964"/>
                </a:lnTo>
                <a:lnTo>
                  <a:pt x="24295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8175" y="5105400"/>
            <a:ext cx="180975" cy="1809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487150" y="0"/>
            <a:ext cx="419100" cy="514350"/>
          </a:xfrm>
          <a:custGeom>
            <a:avLst/>
            <a:gdLst/>
            <a:ahLst/>
            <a:cxnLst/>
            <a:rect l="l" t="t" r="r" b="b"/>
            <a:pathLst>
              <a:path w="419100" h="514350">
                <a:moveTo>
                  <a:pt x="395224" y="0"/>
                </a:moveTo>
                <a:lnTo>
                  <a:pt x="323469" y="171957"/>
                </a:lnTo>
                <a:lnTo>
                  <a:pt x="0" y="499999"/>
                </a:lnTo>
                <a:lnTo>
                  <a:pt x="19176" y="514350"/>
                </a:lnTo>
                <a:lnTo>
                  <a:pt x="347345" y="186308"/>
                </a:lnTo>
                <a:lnTo>
                  <a:pt x="419100" y="9525"/>
                </a:lnTo>
                <a:lnTo>
                  <a:pt x="39522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370691" y="476250"/>
            <a:ext cx="154559" cy="1524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630025" y="1543050"/>
            <a:ext cx="190500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534775" y="5695950"/>
            <a:ext cx="295275" cy="1152525"/>
          </a:xfrm>
          <a:custGeom>
            <a:avLst/>
            <a:gdLst/>
            <a:ahLst/>
            <a:cxnLst/>
            <a:rect l="l" t="t" r="r" b="b"/>
            <a:pathLst>
              <a:path w="295275" h="1152525">
                <a:moveTo>
                  <a:pt x="276478" y="0"/>
                </a:moveTo>
                <a:lnTo>
                  <a:pt x="0" y="645223"/>
                </a:lnTo>
                <a:lnTo>
                  <a:pt x="0" y="1152525"/>
                </a:lnTo>
                <a:lnTo>
                  <a:pt x="23622" y="1152525"/>
                </a:lnTo>
                <a:lnTo>
                  <a:pt x="23622" y="649986"/>
                </a:lnTo>
                <a:lnTo>
                  <a:pt x="295275" y="9512"/>
                </a:lnTo>
                <a:lnTo>
                  <a:pt x="276478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772900" y="5553075"/>
            <a:ext cx="161925" cy="1524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706225" y="9525"/>
            <a:ext cx="304800" cy="1543050"/>
          </a:xfrm>
          <a:custGeom>
            <a:avLst/>
            <a:gdLst/>
            <a:ahLst/>
            <a:cxnLst/>
            <a:rect l="l" t="t" r="r" b="b"/>
            <a:pathLst>
              <a:path w="304800" h="1543050">
                <a:moveTo>
                  <a:pt x="304800" y="0"/>
                </a:moveTo>
                <a:lnTo>
                  <a:pt x="276225" y="0"/>
                </a:lnTo>
                <a:lnTo>
                  <a:pt x="276225" y="973709"/>
                </a:lnTo>
                <a:lnTo>
                  <a:pt x="0" y="1252854"/>
                </a:lnTo>
                <a:lnTo>
                  <a:pt x="0" y="1543050"/>
                </a:lnTo>
                <a:lnTo>
                  <a:pt x="23875" y="1543050"/>
                </a:lnTo>
                <a:lnTo>
                  <a:pt x="23875" y="1262379"/>
                </a:lnTo>
                <a:lnTo>
                  <a:pt x="304800" y="983234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639550" y="4867275"/>
            <a:ext cx="190500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439525" y="5048250"/>
            <a:ext cx="304800" cy="1800225"/>
          </a:xfrm>
          <a:custGeom>
            <a:avLst/>
            <a:gdLst/>
            <a:ahLst/>
            <a:cxnLst/>
            <a:rect l="l" t="t" r="r" b="b"/>
            <a:pathLst>
              <a:path w="304800" h="1800225">
                <a:moveTo>
                  <a:pt x="304800" y="0"/>
                </a:moveTo>
                <a:lnTo>
                  <a:pt x="276478" y="0"/>
                </a:lnTo>
                <a:lnTo>
                  <a:pt x="276478" y="280797"/>
                </a:lnTo>
                <a:lnTo>
                  <a:pt x="0" y="561479"/>
                </a:lnTo>
                <a:lnTo>
                  <a:pt x="0" y="1800225"/>
                </a:lnTo>
                <a:lnTo>
                  <a:pt x="28321" y="1800225"/>
                </a:lnTo>
                <a:lnTo>
                  <a:pt x="28321" y="570991"/>
                </a:lnTo>
                <a:lnTo>
                  <a:pt x="304800" y="290194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849100" y="6419850"/>
            <a:ext cx="190500" cy="4286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6775" y="733361"/>
            <a:ext cx="10453751" cy="54531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10229850" y="0"/>
                </a:moveTo>
                <a:lnTo>
                  <a:pt x="323469" y="0"/>
                </a:lnTo>
                <a:lnTo>
                  <a:pt x="275665" y="3506"/>
                </a:lnTo>
                <a:lnTo>
                  <a:pt x="230040" y="13691"/>
                </a:lnTo>
                <a:lnTo>
                  <a:pt x="187095" y="30057"/>
                </a:lnTo>
                <a:lnTo>
                  <a:pt x="147329" y="52102"/>
                </a:lnTo>
                <a:lnTo>
                  <a:pt x="111242" y="79327"/>
                </a:lnTo>
                <a:lnTo>
                  <a:pt x="79335" y="111232"/>
                </a:lnTo>
                <a:lnTo>
                  <a:pt x="52108" y="147318"/>
                </a:lnTo>
                <a:lnTo>
                  <a:pt x="30061" y="187084"/>
                </a:lnTo>
                <a:lnTo>
                  <a:pt x="13694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906381" y="5229225"/>
                </a:lnTo>
                <a:lnTo>
                  <a:pt x="9954190" y="5225718"/>
                </a:lnTo>
                <a:lnTo>
                  <a:pt x="9999818" y="5215531"/>
                </a:lnTo>
                <a:lnTo>
                  <a:pt x="10042765" y="5199164"/>
                </a:lnTo>
                <a:lnTo>
                  <a:pt x="10082531" y="5177118"/>
                </a:lnTo>
                <a:lnTo>
                  <a:pt x="10118617" y="5149892"/>
                </a:lnTo>
                <a:lnTo>
                  <a:pt x="10150522" y="5117988"/>
                </a:lnTo>
                <a:lnTo>
                  <a:pt x="10177747" y="5081905"/>
                </a:lnTo>
                <a:lnTo>
                  <a:pt x="10199792" y="5042144"/>
                </a:lnTo>
                <a:lnTo>
                  <a:pt x="10216158" y="4999205"/>
                </a:lnTo>
                <a:lnTo>
                  <a:pt x="10226343" y="4953588"/>
                </a:lnTo>
                <a:lnTo>
                  <a:pt x="10229850" y="4905794"/>
                </a:lnTo>
                <a:lnTo>
                  <a:pt x="10229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323469" y="0"/>
                </a:moveTo>
                <a:lnTo>
                  <a:pt x="10229850" y="0"/>
                </a:lnTo>
                <a:lnTo>
                  <a:pt x="10229850" y="4905794"/>
                </a:lnTo>
                <a:lnTo>
                  <a:pt x="10226343" y="4953588"/>
                </a:lnTo>
                <a:lnTo>
                  <a:pt x="10216158" y="4999205"/>
                </a:lnTo>
                <a:lnTo>
                  <a:pt x="10199792" y="5042144"/>
                </a:lnTo>
                <a:lnTo>
                  <a:pt x="10177747" y="5081905"/>
                </a:lnTo>
                <a:lnTo>
                  <a:pt x="10150522" y="5117988"/>
                </a:lnTo>
                <a:lnTo>
                  <a:pt x="10118617" y="5149892"/>
                </a:lnTo>
                <a:lnTo>
                  <a:pt x="10082531" y="5177118"/>
                </a:lnTo>
                <a:lnTo>
                  <a:pt x="10042765" y="5199164"/>
                </a:lnTo>
                <a:lnTo>
                  <a:pt x="9999818" y="5215531"/>
                </a:lnTo>
                <a:lnTo>
                  <a:pt x="9954190" y="5225718"/>
                </a:lnTo>
                <a:lnTo>
                  <a:pt x="990638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4" y="230031"/>
                </a:lnTo>
                <a:lnTo>
                  <a:pt x="30061" y="187084"/>
                </a:lnTo>
                <a:lnTo>
                  <a:pt x="52108" y="147318"/>
                </a:lnTo>
                <a:lnTo>
                  <a:pt x="79335" y="111232"/>
                </a:lnTo>
                <a:lnTo>
                  <a:pt x="111242" y="79327"/>
                </a:lnTo>
                <a:lnTo>
                  <a:pt x="147329" y="52102"/>
                </a:lnTo>
                <a:lnTo>
                  <a:pt x="187095" y="30057"/>
                </a:lnTo>
                <a:lnTo>
                  <a:pt x="230040" y="13691"/>
                </a:lnTo>
                <a:lnTo>
                  <a:pt x="275665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4925" y="1657350"/>
            <a:ext cx="4705350" cy="3533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826" y="1424050"/>
            <a:ext cx="0" cy="4019550"/>
          </a:xfrm>
          <a:custGeom>
            <a:avLst/>
            <a:gdLst/>
            <a:ahLst/>
            <a:cxnLst/>
            <a:rect l="l" t="t" r="r" b="b"/>
            <a:pathLst>
              <a:path h="4019550">
                <a:moveTo>
                  <a:pt x="0" y="0"/>
                </a:moveTo>
                <a:lnTo>
                  <a:pt x="0" y="4019296"/>
                </a:lnTo>
              </a:path>
            </a:pathLst>
          </a:custGeom>
          <a:ln w="9534">
            <a:solidFill>
              <a:srgbClr val="C1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72200" y="1657350"/>
            <a:ext cx="4714875" cy="35337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6775" y="733361"/>
            <a:ext cx="10453751" cy="54531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10229850" y="0"/>
                </a:moveTo>
                <a:lnTo>
                  <a:pt x="323469" y="0"/>
                </a:lnTo>
                <a:lnTo>
                  <a:pt x="275665" y="3506"/>
                </a:lnTo>
                <a:lnTo>
                  <a:pt x="230040" y="13691"/>
                </a:lnTo>
                <a:lnTo>
                  <a:pt x="187095" y="30057"/>
                </a:lnTo>
                <a:lnTo>
                  <a:pt x="147329" y="52102"/>
                </a:lnTo>
                <a:lnTo>
                  <a:pt x="111242" y="79327"/>
                </a:lnTo>
                <a:lnTo>
                  <a:pt x="79335" y="111232"/>
                </a:lnTo>
                <a:lnTo>
                  <a:pt x="52108" y="147318"/>
                </a:lnTo>
                <a:lnTo>
                  <a:pt x="30061" y="187084"/>
                </a:lnTo>
                <a:lnTo>
                  <a:pt x="13694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906381" y="5229225"/>
                </a:lnTo>
                <a:lnTo>
                  <a:pt x="9954190" y="5225718"/>
                </a:lnTo>
                <a:lnTo>
                  <a:pt x="9999818" y="5215531"/>
                </a:lnTo>
                <a:lnTo>
                  <a:pt x="10042765" y="5199164"/>
                </a:lnTo>
                <a:lnTo>
                  <a:pt x="10082531" y="5177118"/>
                </a:lnTo>
                <a:lnTo>
                  <a:pt x="10118617" y="5149892"/>
                </a:lnTo>
                <a:lnTo>
                  <a:pt x="10150522" y="5117988"/>
                </a:lnTo>
                <a:lnTo>
                  <a:pt x="10177747" y="5081905"/>
                </a:lnTo>
                <a:lnTo>
                  <a:pt x="10199792" y="5042144"/>
                </a:lnTo>
                <a:lnTo>
                  <a:pt x="10216158" y="4999205"/>
                </a:lnTo>
                <a:lnTo>
                  <a:pt x="10226343" y="4953588"/>
                </a:lnTo>
                <a:lnTo>
                  <a:pt x="10229850" y="4905794"/>
                </a:lnTo>
                <a:lnTo>
                  <a:pt x="10229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323469" y="0"/>
                </a:moveTo>
                <a:lnTo>
                  <a:pt x="10229850" y="0"/>
                </a:lnTo>
                <a:lnTo>
                  <a:pt x="10229850" y="4905794"/>
                </a:lnTo>
                <a:lnTo>
                  <a:pt x="10226343" y="4953588"/>
                </a:lnTo>
                <a:lnTo>
                  <a:pt x="10216158" y="4999205"/>
                </a:lnTo>
                <a:lnTo>
                  <a:pt x="10199792" y="5042144"/>
                </a:lnTo>
                <a:lnTo>
                  <a:pt x="10177747" y="5081905"/>
                </a:lnTo>
                <a:lnTo>
                  <a:pt x="10150522" y="5117988"/>
                </a:lnTo>
                <a:lnTo>
                  <a:pt x="10118617" y="5149892"/>
                </a:lnTo>
                <a:lnTo>
                  <a:pt x="10082531" y="5177118"/>
                </a:lnTo>
                <a:lnTo>
                  <a:pt x="10042765" y="5199164"/>
                </a:lnTo>
                <a:lnTo>
                  <a:pt x="9999818" y="5215531"/>
                </a:lnTo>
                <a:lnTo>
                  <a:pt x="9954190" y="5225718"/>
                </a:lnTo>
                <a:lnTo>
                  <a:pt x="990638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4" y="230031"/>
                </a:lnTo>
                <a:lnTo>
                  <a:pt x="30061" y="187084"/>
                </a:lnTo>
                <a:lnTo>
                  <a:pt x="52108" y="147318"/>
                </a:lnTo>
                <a:lnTo>
                  <a:pt x="79335" y="111232"/>
                </a:lnTo>
                <a:lnTo>
                  <a:pt x="111242" y="79327"/>
                </a:lnTo>
                <a:lnTo>
                  <a:pt x="147329" y="52102"/>
                </a:lnTo>
                <a:lnTo>
                  <a:pt x="187095" y="30057"/>
                </a:lnTo>
                <a:lnTo>
                  <a:pt x="230040" y="13691"/>
                </a:lnTo>
                <a:lnTo>
                  <a:pt x="275665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4925" y="1657350"/>
            <a:ext cx="4705350" cy="3533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826" y="1424050"/>
            <a:ext cx="0" cy="4019550"/>
          </a:xfrm>
          <a:custGeom>
            <a:avLst/>
            <a:gdLst/>
            <a:ahLst/>
            <a:cxnLst/>
            <a:rect l="l" t="t" r="r" b="b"/>
            <a:pathLst>
              <a:path h="4019550">
                <a:moveTo>
                  <a:pt x="0" y="0"/>
                </a:moveTo>
                <a:lnTo>
                  <a:pt x="0" y="4019296"/>
                </a:lnTo>
              </a:path>
            </a:pathLst>
          </a:custGeom>
          <a:ln w="9534">
            <a:solidFill>
              <a:srgbClr val="C1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72200" y="1657350"/>
            <a:ext cx="4714875" cy="35337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6775" y="733361"/>
            <a:ext cx="10453751" cy="54531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10229850" y="0"/>
                </a:moveTo>
                <a:lnTo>
                  <a:pt x="323469" y="0"/>
                </a:lnTo>
                <a:lnTo>
                  <a:pt x="275665" y="3506"/>
                </a:lnTo>
                <a:lnTo>
                  <a:pt x="230040" y="13691"/>
                </a:lnTo>
                <a:lnTo>
                  <a:pt x="187095" y="30057"/>
                </a:lnTo>
                <a:lnTo>
                  <a:pt x="147329" y="52102"/>
                </a:lnTo>
                <a:lnTo>
                  <a:pt x="111242" y="79327"/>
                </a:lnTo>
                <a:lnTo>
                  <a:pt x="79335" y="111232"/>
                </a:lnTo>
                <a:lnTo>
                  <a:pt x="52108" y="147318"/>
                </a:lnTo>
                <a:lnTo>
                  <a:pt x="30061" y="187084"/>
                </a:lnTo>
                <a:lnTo>
                  <a:pt x="13694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906381" y="5229225"/>
                </a:lnTo>
                <a:lnTo>
                  <a:pt x="9954190" y="5225718"/>
                </a:lnTo>
                <a:lnTo>
                  <a:pt x="9999818" y="5215531"/>
                </a:lnTo>
                <a:lnTo>
                  <a:pt x="10042765" y="5199164"/>
                </a:lnTo>
                <a:lnTo>
                  <a:pt x="10082531" y="5177118"/>
                </a:lnTo>
                <a:lnTo>
                  <a:pt x="10118617" y="5149892"/>
                </a:lnTo>
                <a:lnTo>
                  <a:pt x="10150522" y="5117988"/>
                </a:lnTo>
                <a:lnTo>
                  <a:pt x="10177747" y="5081905"/>
                </a:lnTo>
                <a:lnTo>
                  <a:pt x="10199792" y="5042144"/>
                </a:lnTo>
                <a:lnTo>
                  <a:pt x="10216158" y="4999205"/>
                </a:lnTo>
                <a:lnTo>
                  <a:pt x="10226343" y="4953588"/>
                </a:lnTo>
                <a:lnTo>
                  <a:pt x="10229850" y="4905794"/>
                </a:lnTo>
                <a:lnTo>
                  <a:pt x="10229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323469" y="0"/>
                </a:moveTo>
                <a:lnTo>
                  <a:pt x="10229850" y="0"/>
                </a:lnTo>
                <a:lnTo>
                  <a:pt x="10229850" y="4905794"/>
                </a:lnTo>
                <a:lnTo>
                  <a:pt x="10226343" y="4953588"/>
                </a:lnTo>
                <a:lnTo>
                  <a:pt x="10216158" y="4999205"/>
                </a:lnTo>
                <a:lnTo>
                  <a:pt x="10199792" y="5042144"/>
                </a:lnTo>
                <a:lnTo>
                  <a:pt x="10177747" y="5081905"/>
                </a:lnTo>
                <a:lnTo>
                  <a:pt x="10150522" y="5117988"/>
                </a:lnTo>
                <a:lnTo>
                  <a:pt x="10118617" y="5149892"/>
                </a:lnTo>
                <a:lnTo>
                  <a:pt x="10082531" y="5177118"/>
                </a:lnTo>
                <a:lnTo>
                  <a:pt x="10042765" y="5199164"/>
                </a:lnTo>
                <a:lnTo>
                  <a:pt x="9999818" y="5215531"/>
                </a:lnTo>
                <a:lnTo>
                  <a:pt x="9954190" y="5225718"/>
                </a:lnTo>
                <a:lnTo>
                  <a:pt x="990638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4" y="230031"/>
                </a:lnTo>
                <a:lnTo>
                  <a:pt x="30061" y="187084"/>
                </a:lnTo>
                <a:lnTo>
                  <a:pt x="52108" y="147318"/>
                </a:lnTo>
                <a:lnTo>
                  <a:pt x="79335" y="111232"/>
                </a:lnTo>
                <a:lnTo>
                  <a:pt x="111242" y="79327"/>
                </a:lnTo>
                <a:lnTo>
                  <a:pt x="147329" y="52102"/>
                </a:lnTo>
                <a:lnTo>
                  <a:pt x="187095" y="30057"/>
                </a:lnTo>
                <a:lnTo>
                  <a:pt x="230040" y="13691"/>
                </a:lnTo>
                <a:lnTo>
                  <a:pt x="275665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4925" y="1657350"/>
            <a:ext cx="4705350" cy="3533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826" y="1424050"/>
            <a:ext cx="0" cy="4019550"/>
          </a:xfrm>
          <a:custGeom>
            <a:avLst/>
            <a:gdLst/>
            <a:ahLst/>
            <a:cxnLst/>
            <a:rect l="l" t="t" r="r" b="b"/>
            <a:pathLst>
              <a:path h="4019550">
                <a:moveTo>
                  <a:pt x="0" y="0"/>
                </a:moveTo>
                <a:lnTo>
                  <a:pt x="0" y="4019296"/>
                </a:lnTo>
              </a:path>
            </a:pathLst>
          </a:custGeom>
          <a:ln w="9534">
            <a:solidFill>
              <a:srgbClr val="C1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72200" y="1657350"/>
            <a:ext cx="4714875" cy="35337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6775" y="733361"/>
            <a:ext cx="10453751" cy="54531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10229850" y="0"/>
                </a:moveTo>
                <a:lnTo>
                  <a:pt x="323469" y="0"/>
                </a:lnTo>
                <a:lnTo>
                  <a:pt x="275665" y="3506"/>
                </a:lnTo>
                <a:lnTo>
                  <a:pt x="230040" y="13691"/>
                </a:lnTo>
                <a:lnTo>
                  <a:pt x="187095" y="30057"/>
                </a:lnTo>
                <a:lnTo>
                  <a:pt x="147329" y="52102"/>
                </a:lnTo>
                <a:lnTo>
                  <a:pt x="111242" y="79327"/>
                </a:lnTo>
                <a:lnTo>
                  <a:pt x="79335" y="111232"/>
                </a:lnTo>
                <a:lnTo>
                  <a:pt x="52108" y="147318"/>
                </a:lnTo>
                <a:lnTo>
                  <a:pt x="30061" y="187084"/>
                </a:lnTo>
                <a:lnTo>
                  <a:pt x="13694" y="230031"/>
                </a:lnTo>
                <a:lnTo>
                  <a:pt x="3506" y="275659"/>
                </a:lnTo>
                <a:lnTo>
                  <a:pt x="0" y="323469"/>
                </a:lnTo>
                <a:lnTo>
                  <a:pt x="0" y="5229225"/>
                </a:lnTo>
                <a:lnTo>
                  <a:pt x="9906381" y="5229225"/>
                </a:lnTo>
                <a:lnTo>
                  <a:pt x="9954190" y="5225718"/>
                </a:lnTo>
                <a:lnTo>
                  <a:pt x="9999818" y="5215531"/>
                </a:lnTo>
                <a:lnTo>
                  <a:pt x="10042765" y="5199164"/>
                </a:lnTo>
                <a:lnTo>
                  <a:pt x="10082531" y="5177118"/>
                </a:lnTo>
                <a:lnTo>
                  <a:pt x="10118617" y="5149892"/>
                </a:lnTo>
                <a:lnTo>
                  <a:pt x="10150522" y="5117988"/>
                </a:lnTo>
                <a:lnTo>
                  <a:pt x="10177747" y="5081905"/>
                </a:lnTo>
                <a:lnTo>
                  <a:pt x="10199792" y="5042144"/>
                </a:lnTo>
                <a:lnTo>
                  <a:pt x="10216158" y="4999205"/>
                </a:lnTo>
                <a:lnTo>
                  <a:pt x="10226343" y="4953588"/>
                </a:lnTo>
                <a:lnTo>
                  <a:pt x="10229850" y="4905794"/>
                </a:lnTo>
                <a:lnTo>
                  <a:pt x="10229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75" y="809625"/>
            <a:ext cx="10229850" cy="5229225"/>
          </a:xfrm>
          <a:custGeom>
            <a:avLst/>
            <a:gdLst/>
            <a:ahLst/>
            <a:cxnLst/>
            <a:rect l="l" t="t" r="r" b="b"/>
            <a:pathLst>
              <a:path w="10229850" h="5229225">
                <a:moveTo>
                  <a:pt x="323469" y="0"/>
                </a:moveTo>
                <a:lnTo>
                  <a:pt x="10229850" y="0"/>
                </a:lnTo>
                <a:lnTo>
                  <a:pt x="10229850" y="4905794"/>
                </a:lnTo>
                <a:lnTo>
                  <a:pt x="10226343" y="4953588"/>
                </a:lnTo>
                <a:lnTo>
                  <a:pt x="10216158" y="4999205"/>
                </a:lnTo>
                <a:lnTo>
                  <a:pt x="10199792" y="5042144"/>
                </a:lnTo>
                <a:lnTo>
                  <a:pt x="10177747" y="5081905"/>
                </a:lnTo>
                <a:lnTo>
                  <a:pt x="10150522" y="5117988"/>
                </a:lnTo>
                <a:lnTo>
                  <a:pt x="10118617" y="5149892"/>
                </a:lnTo>
                <a:lnTo>
                  <a:pt x="10082531" y="5177118"/>
                </a:lnTo>
                <a:lnTo>
                  <a:pt x="10042765" y="5199164"/>
                </a:lnTo>
                <a:lnTo>
                  <a:pt x="9999818" y="5215531"/>
                </a:lnTo>
                <a:lnTo>
                  <a:pt x="9954190" y="5225718"/>
                </a:lnTo>
                <a:lnTo>
                  <a:pt x="9906381" y="5229225"/>
                </a:lnTo>
                <a:lnTo>
                  <a:pt x="0" y="5229225"/>
                </a:lnTo>
                <a:lnTo>
                  <a:pt x="0" y="323469"/>
                </a:lnTo>
                <a:lnTo>
                  <a:pt x="3506" y="275659"/>
                </a:lnTo>
                <a:lnTo>
                  <a:pt x="13694" y="230031"/>
                </a:lnTo>
                <a:lnTo>
                  <a:pt x="30061" y="187084"/>
                </a:lnTo>
                <a:lnTo>
                  <a:pt x="52108" y="147318"/>
                </a:lnTo>
                <a:lnTo>
                  <a:pt x="79335" y="111232"/>
                </a:lnTo>
                <a:lnTo>
                  <a:pt x="111242" y="79327"/>
                </a:lnTo>
                <a:lnTo>
                  <a:pt x="147329" y="52102"/>
                </a:lnTo>
                <a:lnTo>
                  <a:pt x="187095" y="30057"/>
                </a:lnTo>
                <a:lnTo>
                  <a:pt x="230040" y="13691"/>
                </a:lnTo>
                <a:lnTo>
                  <a:pt x="275665" y="3506"/>
                </a:lnTo>
                <a:lnTo>
                  <a:pt x="323469" y="0"/>
                </a:lnTo>
                <a:close/>
              </a:path>
            </a:pathLst>
          </a:custGeom>
          <a:ln w="19050">
            <a:solidFill>
              <a:srgbClr val="B4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4925" y="1657350"/>
            <a:ext cx="4705350" cy="3533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826" y="1424050"/>
            <a:ext cx="0" cy="4019550"/>
          </a:xfrm>
          <a:custGeom>
            <a:avLst/>
            <a:gdLst/>
            <a:ahLst/>
            <a:cxnLst/>
            <a:rect l="l" t="t" r="r" b="b"/>
            <a:pathLst>
              <a:path h="4019550">
                <a:moveTo>
                  <a:pt x="0" y="0"/>
                </a:moveTo>
                <a:lnTo>
                  <a:pt x="0" y="4019296"/>
                </a:lnTo>
              </a:path>
            </a:pathLst>
          </a:custGeom>
          <a:ln w="9534">
            <a:solidFill>
              <a:srgbClr val="C1D9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72200" y="1657350"/>
            <a:ext cx="4714875" cy="35337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25" y="0"/>
            <a:ext cx="1164431" cy="237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3552825"/>
            <a:ext cx="219075" cy="65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4486275"/>
            <a:ext cx="238125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9075" y="4867275"/>
            <a:ext cx="983239" cy="1990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370691" y="0"/>
            <a:ext cx="535559" cy="628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534775" y="5553075"/>
            <a:ext cx="504825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630025" y="9525"/>
            <a:ext cx="381000" cy="1724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9525" y="4867275"/>
            <a:ext cx="390525" cy="1981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7700" y="647700"/>
            <a:ext cx="5286375" cy="5562600"/>
          </a:xfrm>
          <a:custGeom>
            <a:avLst/>
            <a:gdLst/>
            <a:ahLst/>
            <a:cxnLst/>
            <a:rect l="l" t="t" r="r" b="b"/>
            <a:pathLst>
              <a:path w="5286375" h="5562600">
                <a:moveTo>
                  <a:pt x="0" y="5562600"/>
                </a:moveTo>
                <a:lnTo>
                  <a:pt x="5286375" y="5562600"/>
                </a:lnTo>
                <a:lnTo>
                  <a:pt x="5286375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700" y="647700"/>
            <a:ext cx="5286375" cy="5562600"/>
          </a:xfrm>
          <a:custGeom>
            <a:avLst/>
            <a:gdLst/>
            <a:ahLst/>
            <a:cxnLst/>
            <a:rect l="l" t="t" r="r" b="b"/>
            <a:pathLst>
              <a:path w="5286375" h="5562600">
                <a:moveTo>
                  <a:pt x="0" y="5562600"/>
                </a:moveTo>
                <a:lnTo>
                  <a:pt x="5286375" y="5562600"/>
                </a:lnTo>
                <a:lnTo>
                  <a:pt x="5286375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23950" y="1809750"/>
            <a:ext cx="4314825" cy="32385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57925" y="647700"/>
            <a:ext cx="5286375" cy="5562600"/>
          </a:xfrm>
          <a:custGeom>
            <a:avLst/>
            <a:gdLst/>
            <a:ahLst/>
            <a:cxnLst/>
            <a:rect l="l" t="t" r="r" b="b"/>
            <a:pathLst>
              <a:path w="5286375" h="5562600">
                <a:moveTo>
                  <a:pt x="0" y="5562600"/>
                </a:moveTo>
                <a:lnTo>
                  <a:pt x="5286375" y="5562600"/>
                </a:lnTo>
                <a:lnTo>
                  <a:pt x="5286375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57925" y="647700"/>
            <a:ext cx="5286375" cy="5562600"/>
          </a:xfrm>
          <a:custGeom>
            <a:avLst/>
            <a:gdLst/>
            <a:ahLst/>
            <a:cxnLst/>
            <a:rect l="l" t="t" r="r" b="b"/>
            <a:pathLst>
              <a:path w="5286375" h="5562600">
                <a:moveTo>
                  <a:pt x="0" y="5562600"/>
                </a:moveTo>
                <a:lnTo>
                  <a:pt x="5286375" y="5562600"/>
                </a:lnTo>
                <a:lnTo>
                  <a:pt x="5286375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34175" y="1809750"/>
            <a:ext cx="4314825" cy="3238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0" y="3810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06343"/>
            <a:ext cx="614362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40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0" y="3810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09600"/>
            <a:ext cx="604837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62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46</Words>
  <Application>Microsoft Office PowerPoint</Application>
  <PresentationFormat>Широкоэкранный</PresentationFormat>
  <Paragraphs>10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Calibri</vt:lpstr>
      <vt:lpstr>Tw Cen MT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MAMMARY  GLAND  EXAMINATION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LEOPOLD’S MANEUVER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D&amp;Z Networks</dc:creator>
  <cp:lastModifiedBy>D&amp;Z Networks</cp:lastModifiedBy>
  <cp:revision>4</cp:revision>
  <dcterms:created xsi:type="dcterms:W3CDTF">2020-10-20T08:44:38Z</dcterms:created>
  <dcterms:modified xsi:type="dcterms:W3CDTF">2020-10-21T20:28:51Z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2020-10-12T00:00:00Z</vt:filetime>
  </property>
  <property fmtid="{D5CDD505-2E9C-101B-9397-08002B2CF9AE}" pid="3" name="LastSaved">
    <vt:filetime>2020-10-20T00:00:00Z</vt:filetime>
  </property>
</Properties>
</file>