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95600"/>
            <a:ext cx="2362200" cy="2362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9900"/>
            <a:ext cx="11709400" cy="5911850"/>
          </a:xfrm>
          <a:custGeom>
            <a:avLst/>
            <a:gdLst/>
            <a:ahLst/>
            <a:cxnLst/>
            <a:rect l="l" t="t" r="r" b="b"/>
            <a:pathLst>
              <a:path w="11709400" h="5911850">
                <a:moveTo>
                  <a:pt x="0" y="5911850"/>
                </a:moveTo>
                <a:lnTo>
                  <a:pt x="11709273" y="5911850"/>
                </a:lnTo>
                <a:lnTo>
                  <a:pt x="11709273" y="0"/>
                </a:lnTo>
                <a:lnTo>
                  <a:pt x="0" y="0"/>
                </a:lnTo>
                <a:lnTo>
                  <a:pt x="0" y="5911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381750"/>
            <a:chOff x="0" y="0"/>
            <a:chExt cx="12192000" cy="638175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2000" cy="6381750"/>
            </a:xfrm>
            <a:custGeom>
              <a:avLst/>
              <a:gdLst/>
              <a:ahLst/>
              <a:cxnLst/>
              <a:rect l="l" t="t" r="r" b="b"/>
              <a:pathLst>
                <a:path w="12192000" h="638175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38175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3000" y="2181225"/>
              <a:ext cx="3081401" cy="30814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09675" y="2200275"/>
              <a:ext cx="2952750" cy="29527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744720" y="1785556"/>
            <a:ext cx="5290185" cy="2952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4800" spc="-50" dirty="0">
                <a:solidFill>
                  <a:srgbClr val="EBEBEB"/>
                </a:solidFill>
                <a:latin typeface="Century Gothic"/>
                <a:cs typeface="Century Gothic"/>
              </a:rPr>
              <a:t>FEATURES </a:t>
            </a:r>
            <a:r>
              <a:rPr sz="4800" spc="10" dirty="0">
                <a:solidFill>
                  <a:srgbClr val="EBEBEB"/>
                </a:solidFill>
                <a:latin typeface="Century Gothic"/>
                <a:cs typeface="Century Gothic"/>
              </a:rPr>
              <a:t>OF  </a:t>
            </a:r>
            <a:r>
              <a:rPr sz="4800" spc="-10" dirty="0">
                <a:solidFill>
                  <a:srgbClr val="EBEBEB"/>
                </a:solidFill>
                <a:latin typeface="Century Gothic"/>
                <a:cs typeface="Century Gothic"/>
              </a:rPr>
              <a:t>MEDICAL </a:t>
            </a:r>
            <a:r>
              <a:rPr sz="4800" spc="5" dirty="0">
                <a:solidFill>
                  <a:srgbClr val="EBEBEB"/>
                </a:solidFill>
                <a:latin typeface="Century Gothic"/>
                <a:cs typeface="Century Gothic"/>
              </a:rPr>
              <a:t>HISTORY  </a:t>
            </a:r>
            <a:r>
              <a:rPr sz="4800" spc="-30" dirty="0">
                <a:solidFill>
                  <a:srgbClr val="EBEBEB"/>
                </a:solidFill>
                <a:latin typeface="Century Gothic"/>
                <a:cs typeface="Century Gothic"/>
              </a:rPr>
              <a:t>TAKING </a:t>
            </a:r>
            <a:r>
              <a:rPr sz="4800" spc="10" dirty="0">
                <a:solidFill>
                  <a:srgbClr val="EBEBEB"/>
                </a:solidFill>
                <a:latin typeface="Century Gothic"/>
                <a:cs typeface="Century Gothic"/>
              </a:rPr>
              <a:t>OF </a:t>
            </a:r>
            <a:r>
              <a:rPr sz="4800" dirty="0">
                <a:solidFill>
                  <a:srgbClr val="EBEBEB"/>
                </a:solidFill>
                <a:latin typeface="Century Gothic"/>
                <a:cs typeface="Century Gothic"/>
              </a:rPr>
              <a:t>A  </a:t>
            </a:r>
            <a:r>
              <a:rPr sz="4800" spc="-30" dirty="0">
                <a:solidFill>
                  <a:srgbClr val="EBEBEB"/>
                </a:solidFill>
                <a:latin typeface="Century Gothic"/>
                <a:cs typeface="Century Gothic"/>
              </a:rPr>
              <a:t>PATIENT</a:t>
            </a:r>
            <a:endParaRPr sz="4800" dirty="0">
              <a:latin typeface="Century Gothic"/>
              <a:cs typeface="Century Gothic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5200" y="5334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Ministry of health of Ukraine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Odessa National Medical University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Department of Robotic and Endoscopic Surgery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Simulation medicine cycle 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4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47700" y="0"/>
            <a:ext cx="10896600" cy="6210300"/>
            <a:chOff x="647700" y="0"/>
            <a:chExt cx="10896600" cy="6210300"/>
          </a:xfrm>
        </p:grpSpPr>
        <p:sp>
          <p:nvSpPr>
            <p:cNvPr id="5" name="object 5"/>
            <p:cNvSpPr/>
            <p:nvPr/>
          </p:nvSpPr>
          <p:spPr>
            <a:xfrm>
              <a:off x="647700" y="647700"/>
              <a:ext cx="10896600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6394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66725" y="466725"/>
            <a:ext cx="5000625" cy="3952875"/>
            <a:chOff x="466725" y="466725"/>
            <a:chExt cx="5000625" cy="3952875"/>
          </a:xfrm>
        </p:grpSpPr>
        <p:sp>
          <p:nvSpPr>
            <p:cNvPr id="5" name="object 5"/>
            <p:cNvSpPr/>
            <p:nvPr/>
          </p:nvSpPr>
          <p:spPr>
            <a:xfrm>
              <a:off x="476250" y="476250"/>
              <a:ext cx="4981575" cy="3933825"/>
            </a:xfrm>
            <a:custGeom>
              <a:avLst/>
              <a:gdLst/>
              <a:ahLst/>
              <a:cxnLst/>
              <a:rect l="l" t="t" r="r" b="b"/>
              <a:pathLst>
                <a:path w="4981575" h="3933825">
                  <a:moveTo>
                    <a:pt x="4981575" y="0"/>
                  </a:moveTo>
                  <a:lnTo>
                    <a:pt x="0" y="0"/>
                  </a:lnTo>
                  <a:lnTo>
                    <a:pt x="0" y="3933825"/>
                  </a:lnTo>
                  <a:lnTo>
                    <a:pt x="4981575" y="3933825"/>
                  </a:lnTo>
                  <a:lnTo>
                    <a:pt x="4981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6250" y="476250"/>
              <a:ext cx="4981575" cy="3933825"/>
            </a:xfrm>
            <a:custGeom>
              <a:avLst/>
              <a:gdLst/>
              <a:ahLst/>
              <a:cxnLst/>
              <a:rect l="l" t="t" r="r" b="b"/>
              <a:pathLst>
                <a:path w="4981575" h="3933825">
                  <a:moveTo>
                    <a:pt x="0" y="3933825"/>
                  </a:moveTo>
                  <a:lnTo>
                    <a:pt x="4981575" y="3933825"/>
                  </a:lnTo>
                  <a:lnTo>
                    <a:pt x="4981575" y="0"/>
                  </a:lnTo>
                  <a:lnTo>
                    <a:pt x="0" y="0"/>
                  </a:lnTo>
                  <a:lnTo>
                    <a:pt x="0" y="393382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700" y="695325"/>
              <a:ext cx="4648200" cy="34861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00700" y="466725"/>
            <a:ext cx="6124575" cy="1323975"/>
            <a:chOff x="5600700" y="466725"/>
            <a:chExt cx="6124575" cy="1323975"/>
          </a:xfrm>
        </p:grpSpPr>
        <p:sp>
          <p:nvSpPr>
            <p:cNvPr id="9" name="object 9"/>
            <p:cNvSpPr/>
            <p:nvPr/>
          </p:nvSpPr>
          <p:spPr>
            <a:xfrm>
              <a:off x="5610225" y="476250"/>
              <a:ext cx="6105525" cy="1304925"/>
            </a:xfrm>
            <a:custGeom>
              <a:avLst/>
              <a:gdLst/>
              <a:ahLst/>
              <a:cxnLst/>
              <a:rect l="l" t="t" r="r" b="b"/>
              <a:pathLst>
                <a:path w="6105525" h="1304925">
                  <a:moveTo>
                    <a:pt x="6105525" y="0"/>
                  </a:moveTo>
                  <a:lnTo>
                    <a:pt x="0" y="0"/>
                  </a:lnTo>
                  <a:lnTo>
                    <a:pt x="0" y="1304925"/>
                  </a:lnTo>
                  <a:lnTo>
                    <a:pt x="6105525" y="1304925"/>
                  </a:lnTo>
                  <a:lnTo>
                    <a:pt x="6105525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10225" y="476250"/>
              <a:ext cx="6105525" cy="1304925"/>
            </a:xfrm>
            <a:custGeom>
              <a:avLst/>
              <a:gdLst/>
              <a:ahLst/>
              <a:cxnLst/>
              <a:rect l="l" t="t" r="r" b="b"/>
              <a:pathLst>
                <a:path w="6105525" h="1304925">
                  <a:moveTo>
                    <a:pt x="0" y="1304925"/>
                  </a:moveTo>
                  <a:lnTo>
                    <a:pt x="6105525" y="1304925"/>
                  </a:lnTo>
                  <a:lnTo>
                    <a:pt x="6105525" y="0"/>
                  </a:lnTo>
                  <a:lnTo>
                    <a:pt x="0" y="0"/>
                  </a:lnTo>
                  <a:lnTo>
                    <a:pt x="0" y="130492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66725" y="4572000"/>
            <a:ext cx="4991100" cy="1828800"/>
            <a:chOff x="466725" y="4572000"/>
            <a:chExt cx="4991100" cy="1828800"/>
          </a:xfrm>
        </p:grpSpPr>
        <p:sp>
          <p:nvSpPr>
            <p:cNvPr id="12" name="object 12"/>
            <p:cNvSpPr/>
            <p:nvPr/>
          </p:nvSpPr>
          <p:spPr>
            <a:xfrm>
              <a:off x="476250" y="4581525"/>
              <a:ext cx="4972050" cy="1809750"/>
            </a:xfrm>
            <a:custGeom>
              <a:avLst/>
              <a:gdLst/>
              <a:ahLst/>
              <a:cxnLst/>
              <a:rect l="l" t="t" r="r" b="b"/>
              <a:pathLst>
                <a:path w="4972050" h="1809750">
                  <a:moveTo>
                    <a:pt x="4972050" y="0"/>
                  </a:moveTo>
                  <a:lnTo>
                    <a:pt x="0" y="0"/>
                  </a:lnTo>
                  <a:lnTo>
                    <a:pt x="0" y="1809750"/>
                  </a:lnTo>
                  <a:lnTo>
                    <a:pt x="4972050" y="1809750"/>
                  </a:lnTo>
                  <a:lnTo>
                    <a:pt x="497205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6250" y="4581525"/>
              <a:ext cx="4972050" cy="1809750"/>
            </a:xfrm>
            <a:custGeom>
              <a:avLst/>
              <a:gdLst/>
              <a:ahLst/>
              <a:cxnLst/>
              <a:rect l="l" t="t" r="r" b="b"/>
              <a:pathLst>
                <a:path w="4972050" h="1809750">
                  <a:moveTo>
                    <a:pt x="0" y="1809750"/>
                  </a:moveTo>
                  <a:lnTo>
                    <a:pt x="4972050" y="1809750"/>
                  </a:lnTo>
                  <a:lnTo>
                    <a:pt x="4972050" y="0"/>
                  </a:lnTo>
                  <a:lnTo>
                    <a:pt x="0" y="0"/>
                  </a:lnTo>
                  <a:lnTo>
                    <a:pt x="0" y="1809750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00700" y="1933575"/>
            <a:ext cx="6124575" cy="4467225"/>
            <a:chOff x="5600700" y="1933575"/>
            <a:chExt cx="6124575" cy="4467225"/>
          </a:xfrm>
        </p:grpSpPr>
        <p:sp>
          <p:nvSpPr>
            <p:cNvPr id="15" name="object 15"/>
            <p:cNvSpPr/>
            <p:nvPr/>
          </p:nvSpPr>
          <p:spPr>
            <a:xfrm>
              <a:off x="5610225" y="1943100"/>
              <a:ext cx="6105525" cy="4448175"/>
            </a:xfrm>
            <a:custGeom>
              <a:avLst/>
              <a:gdLst/>
              <a:ahLst/>
              <a:cxnLst/>
              <a:rect l="l" t="t" r="r" b="b"/>
              <a:pathLst>
                <a:path w="6105525" h="4448175">
                  <a:moveTo>
                    <a:pt x="6105525" y="0"/>
                  </a:moveTo>
                  <a:lnTo>
                    <a:pt x="0" y="0"/>
                  </a:lnTo>
                  <a:lnTo>
                    <a:pt x="0" y="4448175"/>
                  </a:lnTo>
                  <a:lnTo>
                    <a:pt x="6105525" y="4448175"/>
                  </a:lnTo>
                  <a:lnTo>
                    <a:pt x="6105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0225" y="1943100"/>
              <a:ext cx="6105525" cy="4448175"/>
            </a:xfrm>
            <a:custGeom>
              <a:avLst/>
              <a:gdLst/>
              <a:ahLst/>
              <a:cxnLst/>
              <a:rect l="l" t="t" r="r" b="b"/>
              <a:pathLst>
                <a:path w="6105525" h="4448175">
                  <a:moveTo>
                    <a:pt x="0" y="4448175"/>
                  </a:moveTo>
                  <a:lnTo>
                    <a:pt x="6105525" y="4448175"/>
                  </a:lnTo>
                  <a:lnTo>
                    <a:pt x="6105525" y="0"/>
                  </a:lnTo>
                  <a:lnTo>
                    <a:pt x="0" y="0"/>
                  </a:lnTo>
                  <a:lnTo>
                    <a:pt x="0" y="444817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81675" y="2438400"/>
              <a:ext cx="5762625" cy="34575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8175" y="398399"/>
            <a:ext cx="2129155" cy="5812155"/>
            <a:chOff x="638175" y="398399"/>
            <a:chExt cx="2129155" cy="5812155"/>
          </a:xfrm>
        </p:grpSpPr>
        <p:sp>
          <p:nvSpPr>
            <p:cNvPr id="4" name="object 4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9061" y="398399"/>
              <a:ext cx="628015" cy="3217545"/>
            </a:xfrm>
            <a:custGeom>
              <a:avLst/>
              <a:gdLst/>
              <a:ahLst/>
              <a:cxnLst/>
              <a:rect l="l" t="t" r="r" b="b"/>
              <a:pathLst>
                <a:path w="628014" h="3217545">
                  <a:moveTo>
                    <a:pt x="612013" y="0"/>
                  </a:moveTo>
                  <a:lnTo>
                    <a:pt x="502172" y="6014"/>
                  </a:lnTo>
                  <a:lnTo>
                    <a:pt x="0" y="35433"/>
                  </a:lnTo>
                  <a:lnTo>
                    <a:pt x="32638" y="144652"/>
                  </a:lnTo>
                  <a:lnTo>
                    <a:pt x="64262" y="253873"/>
                  </a:lnTo>
                  <a:lnTo>
                    <a:pt x="95122" y="363220"/>
                  </a:lnTo>
                  <a:lnTo>
                    <a:pt x="150875" y="582929"/>
                  </a:lnTo>
                  <a:lnTo>
                    <a:pt x="177672" y="692912"/>
                  </a:lnTo>
                  <a:lnTo>
                    <a:pt x="201802" y="801751"/>
                  </a:lnTo>
                  <a:lnTo>
                    <a:pt x="225044" y="912749"/>
                  </a:lnTo>
                  <a:lnTo>
                    <a:pt x="247269" y="1022730"/>
                  </a:lnTo>
                  <a:lnTo>
                    <a:pt x="267462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38836" y="1566290"/>
                  </a:lnTo>
                  <a:lnTo>
                    <a:pt x="354075" y="1673605"/>
                  </a:lnTo>
                  <a:lnTo>
                    <a:pt x="367538" y="1779524"/>
                  </a:lnTo>
                  <a:lnTo>
                    <a:pt x="379856" y="1886330"/>
                  </a:lnTo>
                  <a:lnTo>
                    <a:pt x="392302" y="1991740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513" y="2405126"/>
                  </a:lnTo>
                  <a:lnTo>
                    <a:pt x="437641" y="2505837"/>
                  </a:lnTo>
                  <a:lnTo>
                    <a:pt x="443738" y="2605786"/>
                  </a:lnTo>
                  <a:lnTo>
                    <a:pt x="458724" y="2896742"/>
                  </a:lnTo>
                  <a:lnTo>
                    <a:pt x="461771" y="2991485"/>
                  </a:lnTo>
                  <a:lnTo>
                    <a:pt x="467106" y="3176397"/>
                  </a:lnTo>
                  <a:lnTo>
                    <a:pt x="467613" y="3217291"/>
                  </a:lnTo>
                  <a:lnTo>
                    <a:pt x="467994" y="3203702"/>
                  </a:lnTo>
                  <a:lnTo>
                    <a:pt x="469772" y="3080258"/>
                  </a:lnTo>
                  <a:lnTo>
                    <a:pt x="469772" y="2955543"/>
                  </a:lnTo>
                  <a:lnTo>
                    <a:pt x="470788" y="2829560"/>
                  </a:lnTo>
                  <a:lnTo>
                    <a:pt x="469772" y="2702433"/>
                  </a:lnTo>
                  <a:lnTo>
                    <a:pt x="466216" y="2444623"/>
                  </a:lnTo>
                  <a:lnTo>
                    <a:pt x="458596" y="2181860"/>
                  </a:lnTo>
                  <a:lnTo>
                    <a:pt x="454025" y="2049906"/>
                  </a:lnTo>
                  <a:lnTo>
                    <a:pt x="447547" y="1916684"/>
                  </a:lnTo>
                  <a:lnTo>
                    <a:pt x="439927" y="1782317"/>
                  </a:lnTo>
                  <a:lnTo>
                    <a:pt x="432562" y="1647316"/>
                  </a:lnTo>
                  <a:lnTo>
                    <a:pt x="423037" y="1512315"/>
                  </a:lnTo>
                  <a:lnTo>
                    <a:pt x="411861" y="1375537"/>
                  </a:lnTo>
                  <a:lnTo>
                    <a:pt x="400557" y="1240536"/>
                  </a:lnTo>
                  <a:lnTo>
                    <a:pt x="387476" y="1103122"/>
                  </a:lnTo>
                  <a:lnTo>
                    <a:pt x="373252" y="965073"/>
                  </a:lnTo>
                  <a:lnTo>
                    <a:pt x="358139" y="828928"/>
                  </a:lnTo>
                  <a:lnTo>
                    <a:pt x="340613" y="690879"/>
                  </a:lnTo>
                  <a:lnTo>
                    <a:pt x="303149" y="415416"/>
                  </a:lnTo>
                  <a:lnTo>
                    <a:pt x="275970" y="245110"/>
                  </a:lnTo>
                  <a:lnTo>
                    <a:pt x="627888" y="245110"/>
                  </a:lnTo>
                  <a:lnTo>
                    <a:pt x="623696" y="164973"/>
                  </a:lnTo>
                  <a:lnTo>
                    <a:pt x="618093" y="79390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562350" y="647700"/>
            <a:ext cx="742950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8175" y="398399"/>
            <a:ext cx="2129155" cy="5812155"/>
            <a:chOff x="638175" y="398399"/>
            <a:chExt cx="2129155" cy="5812155"/>
          </a:xfrm>
        </p:grpSpPr>
        <p:sp>
          <p:nvSpPr>
            <p:cNvPr id="4" name="object 4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9061" y="398399"/>
              <a:ext cx="628015" cy="3217545"/>
            </a:xfrm>
            <a:custGeom>
              <a:avLst/>
              <a:gdLst/>
              <a:ahLst/>
              <a:cxnLst/>
              <a:rect l="l" t="t" r="r" b="b"/>
              <a:pathLst>
                <a:path w="628014" h="3217545">
                  <a:moveTo>
                    <a:pt x="612013" y="0"/>
                  </a:moveTo>
                  <a:lnTo>
                    <a:pt x="502172" y="6014"/>
                  </a:lnTo>
                  <a:lnTo>
                    <a:pt x="0" y="35433"/>
                  </a:lnTo>
                  <a:lnTo>
                    <a:pt x="32638" y="144652"/>
                  </a:lnTo>
                  <a:lnTo>
                    <a:pt x="64262" y="253873"/>
                  </a:lnTo>
                  <a:lnTo>
                    <a:pt x="95122" y="363220"/>
                  </a:lnTo>
                  <a:lnTo>
                    <a:pt x="150875" y="582929"/>
                  </a:lnTo>
                  <a:lnTo>
                    <a:pt x="177672" y="692912"/>
                  </a:lnTo>
                  <a:lnTo>
                    <a:pt x="201802" y="801751"/>
                  </a:lnTo>
                  <a:lnTo>
                    <a:pt x="225044" y="912749"/>
                  </a:lnTo>
                  <a:lnTo>
                    <a:pt x="247269" y="1022730"/>
                  </a:lnTo>
                  <a:lnTo>
                    <a:pt x="267462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38836" y="1566290"/>
                  </a:lnTo>
                  <a:lnTo>
                    <a:pt x="354075" y="1673605"/>
                  </a:lnTo>
                  <a:lnTo>
                    <a:pt x="367538" y="1779524"/>
                  </a:lnTo>
                  <a:lnTo>
                    <a:pt x="379856" y="1886330"/>
                  </a:lnTo>
                  <a:lnTo>
                    <a:pt x="392302" y="1991740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513" y="2405126"/>
                  </a:lnTo>
                  <a:lnTo>
                    <a:pt x="437641" y="2505837"/>
                  </a:lnTo>
                  <a:lnTo>
                    <a:pt x="443738" y="2605786"/>
                  </a:lnTo>
                  <a:lnTo>
                    <a:pt x="458724" y="2896742"/>
                  </a:lnTo>
                  <a:lnTo>
                    <a:pt x="461771" y="2991485"/>
                  </a:lnTo>
                  <a:lnTo>
                    <a:pt x="467106" y="3176397"/>
                  </a:lnTo>
                  <a:lnTo>
                    <a:pt x="467613" y="3217291"/>
                  </a:lnTo>
                  <a:lnTo>
                    <a:pt x="467994" y="3203702"/>
                  </a:lnTo>
                  <a:lnTo>
                    <a:pt x="469772" y="3080258"/>
                  </a:lnTo>
                  <a:lnTo>
                    <a:pt x="469772" y="2955543"/>
                  </a:lnTo>
                  <a:lnTo>
                    <a:pt x="470788" y="2829560"/>
                  </a:lnTo>
                  <a:lnTo>
                    <a:pt x="469772" y="2702433"/>
                  </a:lnTo>
                  <a:lnTo>
                    <a:pt x="466216" y="2444623"/>
                  </a:lnTo>
                  <a:lnTo>
                    <a:pt x="458596" y="2181860"/>
                  </a:lnTo>
                  <a:lnTo>
                    <a:pt x="454025" y="2049906"/>
                  </a:lnTo>
                  <a:lnTo>
                    <a:pt x="447547" y="1916684"/>
                  </a:lnTo>
                  <a:lnTo>
                    <a:pt x="439927" y="1782317"/>
                  </a:lnTo>
                  <a:lnTo>
                    <a:pt x="432562" y="1647316"/>
                  </a:lnTo>
                  <a:lnTo>
                    <a:pt x="423037" y="1512315"/>
                  </a:lnTo>
                  <a:lnTo>
                    <a:pt x="411861" y="1375537"/>
                  </a:lnTo>
                  <a:lnTo>
                    <a:pt x="400557" y="1240536"/>
                  </a:lnTo>
                  <a:lnTo>
                    <a:pt x="387476" y="1103122"/>
                  </a:lnTo>
                  <a:lnTo>
                    <a:pt x="373252" y="965073"/>
                  </a:lnTo>
                  <a:lnTo>
                    <a:pt x="358139" y="828928"/>
                  </a:lnTo>
                  <a:lnTo>
                    <a:pt x="340613" y="690879"/>
                  </a:lnTo>
                  <a:lnTo>
                    <a:pt x="303149" y="415416"/>
                  </a:lnTo>
                  <a:lnTo>
                    <a:pt x="275970" y="245110"/>
                  </a:lnTo>
                  <a:lnTo>
                    <a:pt x="627888" y="245110"/>
                  </a:lnTo>
                  <a:lnTo>
                    <a:pt x="623696" y="164973"/>
                  </a:lnTo>
                  <a:lnTo>
                    <a:pt x="618093" y="79390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562350" y="647700"/>
            <a:ext cx="742950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43470" y="0"/>
            <a:ext cx="10901045" cy="6210300"/>
            <a:chOff x="643470" y="0"/>
            <a:chExt cx="10901045" cy="6210300"/>
          </a:xfrm>
        </p:grpSpPr>
        <p:sp>
          <p:nvSpPr>
            <p:cNvPr id="4" name="object 4"/>
            <p:cNvSpPr/>
            <p:nvPr/>
          </p:nvSpPr>
          <p:spPr>
            <a:xfrm>
              <a:off x="647699" y="4924425"/>
              <a:ext cx="10896600" cy="12858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470" y="4929797"/>
              <a:ext cx="2916555" cy="532130"/>
            </a:xfrm>
            <a:custGeom>
              <a:avLst/>
              <a:gdLst/>
              <a:ahLst/>
              <a:cxnLst/>
              <a:rect l="l" t="t" r="r" b="b"/>
              <a:pathLst>
                <a:path w="2916554" h="532129">
                  <a:moveTo>
                    <a:pt x="2576516" y="0"/>
                  </a:moveTo>
                  <a:lnTo>
                    <a:pt x="2498776" y="83"/>
                  </a:lnTo>
                  <a:lnTo>
                    <a:pt x="2416478" y="830"/>
                  </a:lnTo>
                  <a:lnTo>
                    <a:pt x="2329963" y="2215"/>
                  </a:lnTo>
                  <a:lnTo>
                    <a:pt x="2239570" y="4212"/>
                  </a:lnTo>
                  <a:lnTo>
                    <a:pt x="2097451" y="8295"/>
                  </a:lnTo>
                  <a:lnTo>
                    <a:pt x="1948515" y="13605"/>
                  </a:lnTo>
                  <a:lnTo>
                    <a:pt x="1793908" y="20053"/>
                  </a:lnTo>
                  <a:lnTo>
                    <a:pt x="1634776" y="27550"/>
                  </a:lnTo>
                  <a:lnTo>
                    <a:pt x="1472264" y="36006"/>
                  </a:lnTo>
                  <a:lnTo>
                    <a:pt x="1252304" y="48620"/>
                  </a:lnTo>
                  <a:lnTo>
                    <a:pt x="1031087" y="62570"/>
                  </a:lnTo>
                  <a:lnTo>
                    <a:pt x="811330" y="77645"/>
                  </a:lnTo>
                  <a:lnTo>
                    <a:pt x="595749" y="93633"/>
                  </a:lnTo>
                  <a:lnTo>
                    <a:pt x="387057" y="110324"/>
                  </a:lnTo>
                  <a:lnTo>
                    <a:pt x="0" y="145376"/>
                  </a:lnTo>
                  <a:lnTo>
                    <a:pt x="0" y="531710"/>
                  </a:lnTo>
                  <a:lnTo>
                    <a:pt x="196748" y="481926"/>
                  </a:lnTo>
                  <a:lnTo>
                    <a:pt x="304495" y="455510"/>
                  </a:lnTo>
                  <a:lnTo>
                    <a:pt x="411175" y="431126"/>
                  </a:lnTo>
                  <a:lnTo>
                    <a:pt x="519899" y="407123"/>
                  </a:lnTo>
                  <a:lnTo>
                    <a:pt x="627672" y="384009"/>
                  </a:lnTo>
                  <a:lnTo>
                    <a:pt x="733717" y="362419"/>
                  </a:lnTo>
                  <a:lnTo>
                    <a:pt x="841794" y="340702"/>
                  </a:lnTo>
                  <a:lnTo>
                    <a:pt x="947966" y="320382"/>
                  </a:lnTo>
                  <a:lnTo>
                    <a:pt x="1160691" y="282790"/>
                  </a:lnTo>
                  <a:lnTo>
                    <a:pt x="1265847" y="264883"/>
                  </a:lnTo>
                  <a:lnTo>
                    <a:pt x="1369860" y="248373"/>
                  </a:lnTo>
                  <a:lnTo>
                    <a:pt x="1578013" y="216750"/>
                  </a:lnTo>
                  <a:lnTo>
                    <a:pt x="1782356" y="188429"/>
                  </a:lnTo>
                  <a:lnTo>
                    <a:pt x="1883448" y="175221"/>
                  </a:lnTo>
                  <a:lnTo>
                    <a:pt x="1983651" y="163156"/>
                  </a:lnTo>
                  <a:lnTo>
                    <a:pt x="2082584" y="150837"/>
                  </a:lnTo>
                  <a:lnTo>
                    <a:pt x="2180628" y="139915"/>
                  </a:lnTo>
                  <a:lnTo>
                    <a:pt x="2466251" y="110324"/>
                  </a:lnTo>
                  <a:lnTo>
                    <a:pt x="2740825" y="86194"/>
                  </a:lnTo>
                  <a:lnTo>
                    <a:pt x="2916466" y="73240"/>
                  </a:lnTo>
                  <a:lnTo>
                    <a:pt x="2880271" y="9994"/>
                  </a:lnTo>
                  <a:lnTo>
                    <a:pt x="2836160" y="6868"/>
                  </a:lnTo>
                  <a:lnTo>
                    <a:pt x="2787197" y="4339"/>
                  </a:lnTo>
                  <a:lnTo>
                    <a:pt x="2733619" y="2395"/>
                  </a:lnTo>
                  <a:lnTo>
                    <a:pt x="2675664" y="1025"/>
                  </a:lnTo>
                  <a:lnTo>
                    <a:pt x="2613571" y="215"/>
                  </a:lnTo>
                  <a:lnTo>
                    <a:pt x="2576516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657225"/>
              <a:ext cx="10896600" cy="46513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3788" y="398399"/>
              <a:ext cx="655955" cy="3355340"/>
            </a:xfrm>
            <a:custGeom>
              <a:avLst/>
              <a:gdLst/>
              <a:ahLst/>
              <a:cxnLst/>
              <a:rect l="l" t="t" r="r" b="b"/>
              <a:pathLst>
                <a:path w="655955" h="3355340">
                  <a:moveTo>
                    <a:pt x="612013" y="0"/>
                  </a:moveTo>
                  <a:lnTo>
                    <a:pt x="0" y="35433"/>
                  </a:lnTo>
                  <a:lnTo>
                    <a:pt x="32512" y="144652"/>
                  </a:lnTo>
                  <a:lnTo>
                    <a:pt x="64135" y="253873"/>
                  </a:lnTo>
                  <a:lnTo>
                    <a:pt x="94995" y="363220"/>
                  </a:lnTo>
                  <a:lnTo>
                    <a:pt x="150875" y="582929"/>
                  </a:lnTo>
                  <a:lnTo>
                    <a:pt x="177673" y="692912"/>
                  </a:lnTo>
                  <a:lnTo>
                    <a:pt x="201675" y="801751"/>
                  </a:lnTo>
                  <a:lnTo>
                    <a:pt x="224917" y="912749"/>
                  </a:lnTo>
                  <a:lnTo>
                    <a:pt x="247142" y="1022730"/>
                  </a:lnTo>
                  <a:lnTo>
                    <a:pt x="267335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22325" y="1457833"/>
                  </a:lnTo>
                  <a:lnTo>
                    <a:pt x="338836" y="1566290"/>
                  </a:lnTo>
                  <a:lnTo>
                    <a:pt x="353949" y="1673605"/>
                  </a:lnTo>
                  <a:lnTo>
                    <a:pt x="367411" y="1779524"/>
                  </a:lnTo>
                  <a:lnTo>
                    <a:pt x="379856" y="1886330"/>
                  </a:lnTo>
                  <a:lnTo>
                    <a:pt x="392175" y="1991740"/>
                  </a:lnTo>
                  <a:lnTo>
                    <a:pt x="402463" y="2096008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387" y="2405126"/>
                  </a:lnTo>
                  <a:lnTo>
                    <a:pt x="437642" y="2505837"/>
                  </a:lnTo>
                  <a:lnTo>
                    <a:pt x="443738" y="2605786"/>
                  </a:lnTo>
                  <a:lnTo>
                    <a:pt x="448818" y="2704465"/>
                  </a:lnTo>
                  <a:lnTo>
                    <a:pt x="453770" y="2801366"/>
                  </a:lnTo>
                  <a:lnTo>
                    <a:pt x="458597" y="2896742"/>
                  </a:lnTo>
                  <a:lnTo>
                    <a:pt x="461644" y="2991485"/>
                  </a:lnTo>
                  <a:lnTo>
                    <a:pt x="464312" y="3084956"/>
                  </a:lnTo>
                  <a:lnTo>
                    <a:pt x="467106" y="3176397"/>
                  </a:lnTo>
                  <a:lnTo>
                    <a:pt x="469138" y="3355213"/>
                  </a:lnTo>
                  <a:lnTo>
                    <a:pt x="559816" y="3319272"/>
                  </a:lnTo>
                  <a:lnTo>
                    <a:pt x="564952" y="3292710"/>
                  </a:lnTo>
                  <a:lnTo>
                    <a:pt x="574771" y="3234095"/>
                  </a:lnTo>
                  <a:lnTo>
                    <a:pt x="583990" y="3168505"/>
                  </a:lnTo>
                  <a:lnTo>
                    <a:pt x="592616" y="3096359"/>
                  </a:lnTo>
                  <a:lnTo>
                    <a:pt x="596708" y="3057959"/>
                  </a:lnTo>
                  <a:lnTo>
                    <a:pt x="600655" y="3018077"/>
                  </a:lnTo>
                  <a:lnTo>
                    <a:pt x="604457" y="2976766"/>
                  </a:lnTo>
                  <a:lnTo>
                    <a:pt x="608114" y="2934079"/>
                  </a:lnTo>
                  <a:lnTo>
                    <a:pt x="611629" y="2890067"/>
                  </a:lnTo>
                  <a:lnTo>
                    <a:pt x="615001" y="2844783"/>
                  </a:lnTo>
                  <a:lnTo>
                    <a:pt x="618231" y="2798280"/>
                  </a:lnTo>
                  <a:lnTo>
                    <a:pt x="621320" y="2750609"/>
                  </a:lnTo>
                  <a:lnTo>
                    <a:pt x="624270" y="2701825"/>
                  </a:lnTo>
                  <a:lnTo>
                    <a:pt x="627081" y="2651977"/>
                  </a:lnTo>
                  <a:lnTo>
                    <a:pt x="629753" y="2601121"/>
                  </a:lnTo>
                  <a:lnTo>
                    <a:pt x="632288" y="2549306"/>
                  </a:lnTo>
                  <a:lnTo>
                    <a:pt x="634687" y="2496587"/>
                  </a:lnTo>
                  <a:lnTo>
                    <a:pt x="636950" y="2443015"/>
                  </a:lnTo>
                  <a:lnTo>
                    <a:pt x="639078" y="2388644"/>
                  </a:lnTo>
                  <a:lnTo>
                    <a:pt x="641072" y="2333524"/>
                  </a:lnTo>
                  <a:lnTo>
                    <a:pt x="642932" y="2277710"/>
                  </a:lnTo>
                  <a:lnTo>
                    <a:pt x="644661" y="2221252"/>
                  </a:lnTo>
                  <a:lnTo>
                    <a:pt x="646258" y="2164204"/>
                  </a:lnTo>
                  <a:lnTo>
                    <a:pt x="647725" y="2106619"/>
                  </a:lnTo>
                  <a:lnTo>
                    <a:pt x="649061" y="2048547"/>
                  </a:lnTo>
                  <a:lnTo>
                    <a:pt x="650269" y="1990043"/>
                  </a:lnTo>
                  <a:lnTo>
                    <a:pt x="651349" y="1931158"/>
                  </a:lnTo>
                  <a:lnTo>
                    <a:pt x="652301" y="1871944"/>
                  </a:lnTo>
                  <a:lnTo>
                    <a:pt x="653127" y="1812455"/>
                  </a:lnTo>
                  <a:lnTo>
                    <a:pt x="653827" y="1752742"/>
                  </a:lnTo>
                  <a:lnTo>
                    <a:pt x="654403" y="1692859"/>
                  </a:lnTo>
                  <a:lnTo>
                    <a:pt x="654855" y="1632856"/>
                  </a:lnTo>
                  <a:lnTo>
                    <a:pt x="655206" y="1566290"/>
                  </a:lnTo>
                  <a:lnTo>
                    <a:pt x="655390" y="1512706"/>
                  </a:lnTo>
                  <a:lnTo>
                    <a:pt x="655285" y="1332902"/>
                  </a:lnTo>
                  <a:lnTo>
                    <a:pt x="655011" y="1273289"/>
                  </a:lnTo>
                  <a:lnTo>
                    <a:pt x="654619" y="1213924"/>
                  </a:lnTo>
                  <a:lnTo>
                    <a:pt x="654110" y="1154861"/>
                  </a:lnTo>
                  <a:lnTo>
                    <a:pt x="653485" y="1096151"/>
                  </a:lnTo>
                  <a:lnTo>
                    <a:pt x="652744" y="1037846"/>
                  </a:lnTo>
                  <a:lnTo>
                    <a:pt x="651889" y="979999"/>
                  </a:lnTo>
                  <a:lnTo>
                    <a:pt x="650920" y="922663"/>
                  </a:lnTo>
                  <a:lnTo>
                    <a:pt x="649838" y="865890"/>
                  </a:lnTo>
                  <a:lnTo>
                    <a:pt x="648644" y="809733"/>
                  </a:lnTo>
                  <a:lnTo>
                    <a:pt x="647339" y="754243"/>
                  </a:lnTo>
                  <a:lnTo>
                    <a:pt x="645923" y="699473"/>
                  </a:lnTo>
                  <a:lnTo>
                    <a:pt x="644398" y="645476"/>
                  </a:lnTo>
                  <a:lnTo>
                    <a:pt x="642764" y="592304"/>
                  </a:lnTo>
                  <a:lnTo>
                    <a:pt x="641022" y="540009"/>
                  </a:lnTo>
                  <a:lnTo>
                    <a:pt x="639173" y="488644"/>
                  </a:lnTo>
                  <a:lnTo>
                    <a:pt x="637218" y="438262"/>
                  </a:lnTo>
                  <a:lnTo>
                    <a:pt x="635157" y="388914"/>
                  </a:lnTo>
                  <a:lnTo>
                    <a:pt x="632992" y="340654"/>
                  </a:lnTo>
                  <a:lnTo>
                    <a:pt x="630724" y="293533"/>
                  </a:lnTo>
                  <a:lnTo>
                    <a:pt x="628353" y="247604"/>
                  </a:lnTo>
                  <a:lnTo>
                    <a:pt x="625879" y="202920"/>
                  </a:lnTo>
                  <a:lnTo>
                    <a:pt x="623305" y="159532"/>
                  </a:lnTo>
                  <a:lnTo>
                    <a:pt x="620630" y="117494"/>
                  </a:lnTo>
                  <a:lnTo>
                    <a:pt x="617856" y="76858"/>
                  </a:lnTo>
                  <a:lnTo>
                    <a:pt x="614983" y="37675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24480" y="647700"/>
              <a:ext cx="9219819" cy="5562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E6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66725" y="466725"/>
            <a:ext cx="5000625" cy="3952875"/>
            <a:chOff x="466725" y="466725"/>
            <a:chExt cx="5000625" cy="3952875"/>
          </a:xfrm>
        </p:grpSpPr>
        <p:sp>
          <p:nvSpPr>
            <p:cNvPr id="5" name="object 5"/>
            <p:cNvSpPr/>
            <p:nvPr/>
          </p:nvSpPr>
          <p:spPr>
            <a:xfrm>
              <a:off x="476250" y="476250"/>
              <a:ext cx="4981575" cy="3933825"/>
            </a:xfrm>
            <a:custGeom>
              <a:avLst/>
              <a:gdLst/>
              <a:ahLst/>
              <a:cxnLst/>
              <a:rect l="l" t="t" r="r" b="b"/>
              <a:pathLst>
                <a:path w="4981575" h="3933825">
                  <a:moveTo>
                    <a:pt x="4981575" y="0"/>
                  </a:moveTo>
                  <a:lnTo>
                    <a:pt x="0" y="0"/>
                  </a:lnTo>
                  <a:lnTo>
                    <a:pt x="0" y="3933825"/>
                  </a:lnTo>
                  <a:lnTo>
                    <a:pt x="4981575" y="3933825"/>
                  </a:lnTo>
                  <a:lnTo>
                    <a:pt x="4981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6250" y="476250"/>
              <a:ext cx="4981575" cy="3933825"/>
            </a:xfrm>
            <a:custGeom>
              <a:avLst/>
              <a:gdLst/>
              <a:ahLst/>
              <a:cxnLst/>
              <a:rect l="l" t="t" r="r" b="b"/>
              <a:pathLst>
                <a:path w="4981575" h="3933825">
                  <a:moveTo>
                    <a:pt x="0" y="3933825"/>
                  </a:moveTo>
                  <a:lnTo>
                    <a:pt x="4981575" y="3933825"/>
                  </a:lnTo>
                  <a:lnTo>
                    <a:pt x="4981575" y="0"/>
                  </a:lnTo>
                  <a:lnTo>
                    <a:pt x="0" y="0"/>
                  </a:lnTo>
                  <a:lnTo>
                    <a:pt x="0" y="393382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700" y="695325"/>
              <a:ext cx="4648200" cy="34861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00700" y="466725"/>
            <a:ext cx="6124575" cy="1323975"/>
            <a:chOff x="5600700" y="466725"/>
            <a:chExt cx="6124575" cy="1323975"/>
          </a:xfrm>
        </p:grpSpPr>
        <p:sp>
          <p:nvSpPr>
            <p:cNvPr id="9" name="object 9"/>
            <p:cNvSpPr/>
            <p:nvPr/>
          </p:nvSpPr>
          <p:spPr>
            <a:xfrm>
              <a:off x="5610225" y="476250"/>
              <a:ext cx="6105525" cy="1304925"/>
            </a:xfrm>
            <a:custGeom>
              <a:avLst/>
              <a:gdLst/>
              <a:ahLst/>
              <a:cxnLst/>
              <a:rect l="l" t="t" r="r" b="b"/>
              <a:pathLst>
                <a:path w="6105525" h="1304925">
                  <a:moveTo>
                    <a:pt x="6105525" y="0"/>
                  </a:moveTo>
                  <a:lnTo>
                    <a:pt x="0" y="0"/>
                  </a:lnTo>
                  <a:lnTo>
                    <a:pt x="0" y="1304925"/>
                  </a:lnTo>
                  <a:lnTo>
                    <a:pt x="6105525" y="1304925"/>
                  </a:lnTo>
                  <a:lnTo>
                    <a:pt x="6105525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10225" y="476250"/>
              <a:ext cx="6105525" cy="1304925"/>
            </a:xfrm>
            <a:custGeom>
              <a:avLst/>
              <a:gdLst/>
              <a:ahLst/>
              <a:cxnLst/>
              <a:rect l="l" t="t" r="r" b="b"/>
              <a:pathLst>
                <a:path w="6105525" h="1304925">
                  <a:moveTo>
                    <a:pt x="0" y="1304925"/>
                  </a:moveTo>
                  <a:lnTo>
                    <a:pt x="6105525" y="1304925"/>
                  </a:lnTo>
                  <a:lnTo>
                    <a:pt x="6105525" y="0"/>
                  </a:lnTo>
                  <a:lnTo>
                    <a:pt x="0" y="0"/>
                  </a:lnTo>
                  <a:lnTo>
                    <a:pt x="0" y="130492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66725" y="4572000"/>
            <a:ext cx="4991100" cy="1828800"/>
            <a:chOff x="466725" y="4572000"/>
            <a:chExt cx="4991100" cy="1828800"/>
          </a:xfrm>
        </p:grpSpPr>
        <p:sp>
          <p:nvSpPr>
            <p:cNvPr id="12" name="object 12"/>
            <p:cNvSpPr/>
            <p:nvPr/>
          </p:nvSpPr>
          <p:spPr>
            <a:xfrm>
              <a:off x="476250" y="4581525"/>
              <a:ext cx="4972050" cy="1809750"/>
            </a:xfrm>
            <a:custGeom>
              <a:avLst/>
              <a:gdLst/>
              <a:ahLst/>
              <a:cxnLst/>
              <a:rect l="l" t="t" r="r" b="b"/>
              <a:pathLst>
                <a:path w="4972050" h="1809750">
                  <a:moveTo>
                    <a:pt x="4972050" y="0"/>
                  </a:moveTo>
                  <a:lnTo>
                    <a:pt x="0" y="0"/>
                  </a:lnTo>
                  <a:lnTo>
                    <a:pt x="0" y="1809750"/>
                  </a:lnTo>
                  <a:lnTo>
                    <a:pt x="4972050" y="1809750"/>
                  </a:lnTo>
                  <a:lnTo>
                    <a:pt x="497205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6250" y="4581525"/>
              <a:ext cx="4972050" cy="1809750"/>
            </a:xfrm>
            <a:custGeom>
              <a:avLst/>
              <a:gdLst/>
              <a:ahLst/>
              <a:cxnLst/>
              <a:rect l="l" t="t" r="r" b="b"/>
              <a:pathLst>
                <a:path w="4972050" h="1809750">
                  <a:moveTo>
                    <a:pt x="0" y="1809750"/>
                  </a:moveTo>
                  <a:lnTo>
                    <a:pt x="4972050" y="1809750"/>
                  </a:lnTo>
                  <a:lnTo>
                    <a:pt x="4972050" y="0"/>
                  </a:lnTo>
                  <a:lnTo>
                    <a:pt x="0" y="0"/>
                  </a:lnTo>
                  <a:lnTo>
                    <a:pt x="0" y="1809750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00700" y="1933575"/>
            <a:ext cx="6124575" cy="4467225"/>
            <a:chOff x="5600700" y="1933575"/>
            <a:chExt cx="6124575" cy="4467225"/>
          </a:xfrm>
        </p:grpSpPr>
        <p:sp>
          <p:nvSpPr>
            <p:cNvPr id="15" name="object 15"/>
            <p:cNvSpPr/>
            <p:nvPr/>
          </p:nvSpPr>
          <p:spPr>
            <a:xfrm>
              <a:off x="5610225" y="1943100"/>
              <a:ext cx="6105525" cy="4448175"/>
            </a:xfrm>
            <a:custGeom>
              <a:avLst/>
              <a:gdLst/>
              <a:ahLst/>
              <a:cxnLst/>
              <a:rect l="l" t="t" r="r" b="b"/>
              <a:pathLst>
                <a:path w="6105525" h="4448175">
                  <a:moveTo>
                    <a:pt x="6105525" y="0"/>
                  </a:moveTo>
                  <a:lnTo>
                    <a:pt x="0" y="0"/>
                  </a:lnTo>
                  <a:lnTo>
                    <a:pt x="0" y="4448175"/>
                  </a:lnTo>
                  <a:lnTo>
                    <a:pt x="6105525" y="4448175"/>
                  </a:lnTo>
                  <a:lnTo>
                    <a:pt x="6105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0225" y="1943100"/>
              <a:ext cx="6105525" cy="4448175"/>
            </a:xfrm>
            <a:custGeom>
              <a:avLst/>
              <a:gdLst/>
              <a:ahLst/>
              <a:cxnLst/>
              <a:rect l="l" t="t" r="r" b="b"/>
              <a:pathLst>
                <a:path w="6105525" h="4448175">
                  <a:moveTo>
                    <a:pt x="0" y="4448175"/>
                  </a:moveTo>
                  <a:lnTo>
                    <a:pt x="6105525" y="4448175"/>
                  </a:lnTo>
                  <a:lnTo>
                    <a:pt x="6105525" y="0"/>
                  </a:lnTo>
                  <a:lnTo>
                    <a:pt x="0" y="0"/>
                  </a:lnTo>
                  <a:lnTo>
                    <a:pt x="0" y="444817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15025" y="2105025"/>
              <a:ext cx="5495925" cy="41243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43470" y="0"/>
            <a:ext cx="10901045" cy="6210300"/>
            <a:chOff x="643470" y="0"/>
            <a:chExt cx="10901045" cy="6210300"/>
          </a:xfrm>
        </p:grpSpPr>
        <p:sp>
          <p:nvSpPr>
            <p:cNvPr id="4" name="object 4"/>
            <p:cNvSpPr/>
            <p:nvPr/>
          </p:nvSpPr>
          <p:spPr>
            <a:xfrm>
              <a:off x="647699" y="4924425"/>
              <a:ext cx="10896600" cy="12858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470" y="4929797"/>
              <a:ext cx="2916555" cy="532130"/>
            </a:xfrm>
            <a:custGeom>
              <a:avLst/>
              <a:gdLst/>
              <a:ahLst/>
              <a:cxnLst/>
              <a:rect l="l" t="t" r="r" b="b"/>
              <a:pathLst>
                <a:path w="2916554" h="532129">
                  <a:moveTo>
                    <a:pt x="2576516" y="0"/>
                  </a:moveTo>
                  <a:lnTo>
                    <a:pt x="2498776" y="83"/>
                  </a:lnTo>
                  <a:lnTo>
                    <a:pt x="2416478" y="830"/>
                  </a:lnTo>
                  <a:lnTo>
                    <a:pt x="2329963" y="2215"/>
                  </a:lnTo>
                  <a:lnTo>
                    <a:pt x="2239570" y="4212"/>
                  </a:lnTo>
                  <a:lnTo>
                    <a:pt x="2097451" y="8295"/>
                  </a:lnTo>
                  <a:lnTo>
                    <a:pt x="1948515" y="13605"/>
                  </a:lnTo>
                  <a:lnTo>
                    <a:pt x="1793908" y="20053"/>
                  </a:lnTo>
                  <a:lnTo>
                    <a:pt x="1634776" y="27550"/>
                  </a:lnTo>
                  <a:lnTo>
                    <a:pt x="1472264" y="36006"/>
                  </a:lnTo>
                  <a:lnTo>
                    <a:pt x="1252304" y="48620"/>
                  </a:lnTo>
                  <a:lnTo>
                    <a:pt x="1031087" y="62570"/>
                  </a:lnTo>
                  <a:lnTo>
                    <a:pt x="811330" y="77645"/>
                  </a:lnTo>
                  <a:lnTo>
                    <a:pt x="595749" y="93633"/>
                  </a:lnTo>
                  <a:lnTo>
                    <a:pt x="387057" y="110324"/>
                  </a:lnTo>
                  <a:lnTo>
                    <a:pt x="0" y="145376"/>
                  </a:lnTo>
                  <a:lnTo>
                    <a:pt x="0" y="531710"/>
                  </a:lnTo>
                  <a:lnTo>
                    <a:pt x="196748" y="481926"/>
                  </a:lnTo>
                  <a:lnTo>
                    <a:pt x="304495" y="455510"/>
                  </a:lnTo>
                  <a:lnTo>
                    <a:pt x="411175" y="431126"/>
                  </a:lnTo>
                  <a:lnTo>
                    <a:pt x="519899" y="407123"/>
                  </a:lnTo>
                  <a:lnTo>
                    <a:pt x="627672" y="384009"/>
                  </a:lnTo>
                  <a:lnTo>
                    <a:pt x="733717" y="362419"/>
                  </a:lnTo>
                  <a:lnTo>
                    <a:pt x="841794" y="340702"/>
                  </a:lnTo>
                  <a:lnTo>
                    <a:pt x="947966" y="320382"/>
                  </a:lnTo>
                  <a:lnTo>
                    <a:pt x="1160691" y="282790"/>
                  </a:lnTo>
                  <a:lnTo>
                    <a:pt x="1265847" y="264883"/>
                  </a:lnTo>
                  <a:lnTo>
                    <a:pt x="1369860" y="248373"/>
                  </a:lnTo>
                  <a:lnTo>
                    <a:pt x="1578013" y="216750"/>
                  </a:lnTo>
                  <a:lnTo>
                    <a:pt x="1782356" y="188429"/>
                  </a:lnTo>
                  <a:lnTo>
                    <a:pt x="1883448" y="175221"/>
                  </a:lnTo>
                  <a:lnTo>
                    <a:pt x="1983651" y="163156"/>
                  </a:lnTo>
                  <a:lnTo>
                    <a:pt x="2082584" y="150837"/>
                  </a:lnTo>
                  <a:lnTo>
                    <a:pt x="2180628" y="139915"/>
                  </a:lnTo>
                  <a:lnTo>
                    <a:pt x="2466251" y="110324"/>
                  </a:lnTo>
                  <a:lnTo>
                    <a:pt x="2740825" y="86194"/>
                  </a:lnTo>
                  <a:lnTo>
                    <a:pt x="2916466" y="73240"/>
                  </a:lnTo>
                  <a:lnTo>
                    <a:pt x="2880271" y="9994"/>
                  </a:lnTo>
                  <a:lnTo>
                    <a:pt x="2836160" y="6868"/>
                  </a:lnTo>
                  <a:lnTo>
                    <a:pt x="2787197" y="4339"/>
                  </a:lnTo>
                  <a:lnTo>
                    <a:pt x="2733619" y="2395"/>
                  </a:lnTo>
                  <a:lnTo>
                    <a:pt x="2675664" y="1025"/>
                  </a:lnTo>
                  <a:lnTo>
                    <a:pt x="2613571" y="215"/>
                  </a:lnTo>
                  <a:lnTo>
                    <a:pt x="2576516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657225"/>
              <a:ext cx="10896600" cy="46513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8175" y="398399"/>
            <a:ext cx="2129155" cy="5812155"/>
            <a:chOff x="638175" y="398399"/>
            <a:chExt cx="2129155" cy="5812155"/>
          </a:xfrm>
        </p:grpSpPr>
        <p:sp>
          <p:nvSpPr>
            <p:cNvPr id="4" name="object 4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9061" y="398399"/>
              <a:ext cx="628015" cy="3217545"/>
            </a:xfrm>
            <a:custGeom>
              <a:avLst/>
              <a:gdLst/>
              <a:ahLst/>
              <a:cxnLst/>
              <a:rect l="l" t="t" r="r" b="b"/>
              <a:pathLst>
                <a:path w="628014" h="3217545">
                  <a:moveTo>
                    <a:pt x="612013" y="0"/>
                  </a:moveTo>
                  <a:lnTo>
                    <a:pt x="502172" y="6014"/>
                  </a:lnTo>
                  <a:lnTo>
                    <a:pt x="0" y="35433"/>
                  </a:lnTo>
                  <a:lnTo>
                    <a:pt x="32638" y="144652"/>
                  </a:lnTo>
                  <a:lnTo>
                    <a:pt x="64262" y="253873"/>
                  </a:lnTo>
                  <a:lnTo>
                    <a:pt x="95122" y="363220"/>
                  </a:lnTo>
                  <a:lnTo>
                    <a:pt x="150875" y="582929"/>
                  </a:lnTo>
                  <a:lnTo>
                    <a:pt x="177672" y="692912"/>
                  </a:lnTo>
                  <a:lnTo>
                    <a:pt x="201802" y="801751"/>
                  </a:lnTo>
                  <a:lnTo>
                    <a:pt x="225044" y="912749"/>
                  </a:lnTo>
                  <a:lnTo>
                    <a:pt x="247269" y="1022730"/>
                  </a:lnTo>
                  <a:lnTo>
                    <a:pt x="267462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38836" y="1566290"/>
                  </a:lnTo>
                  <a:lnTo>
                    <a:pt x="354075" y="1673605"/>
                  </a:lnTo>
                  <a:lnTo>
                    <a:pt x="367538" y="1779524"/>
                  </a:lnTo>
                  <a:lnTo>
                    <a:pt x="379856" y="1886330"/>
                  </a:lnTo>
                  <a:lnTo>
                    <a:pt x="392302" y="1991740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513" y="2405126"/>
                  </a:lnTo>
                  <a:lnTo>
                    <a:pt x="437641" y="2505837"/>
                  </a:lnTo>
                  <a:lnTo>
                    <a:pt x="443738" y="2605786"/>
                  </a:lnTo>
                  <a:lnTo>
                    <a:pt x="458724" y="2896742"/>
                  </a:lnTo>
                  <a:lnTo>
                    <a:pt x="461771" y="2991485"/>
                  </a:lnTo>
                  <a:lnTo>
                    <a:pt x="467106" y="3176397"/>
                  </a:lnTo>
                  <a:lnTo>
                    <a:pt x="467613" y="3217291"/>
                  </a:lnTo>
                  <a:lnTo>
                    <a:pt x="467994" y="3203702"/>
                  </a:lnTo>
                  <a:lnTo>
                    <a:pt x="469772" y="3080258"/>
                  </a:lnTo>
                  <a:lnTo>
                    <a:pt x="469772" y="2955543"/>
                  </a:lnTo>
                  <a:lnTo>
                    <a:pt x="470788" y="2829560"/>
                  </a:lnTo>
                  <a:lnTo>
                    <a:pt x="469772" y="2702433"/>
                  </a:lnTo>
                  <a:lnTo>
                    <a:pt x="466216" y="2444623"/>
                  </a:lnTo>
                  <a:lnTo>
                    <a:pt x="458596" y="2181860"/>
                  </a:lnTo>
                  <a:lnTo>
                    <a:pt x="454025" y="2049906"/>
                  </a:lnTo>
                  <a:lnTo>
                    <a:pt x="447547" y="1916684"/>
                  </a:lnTo>
                  <a:lnTo>
                    <a:pt x="439927" y="1782317"/>
                  </a:lnTo>
                  <a:lnTo>
                    <a:pt x="432562" y="1647316"/>
                  </a:lnTo>
                  <a:lnTo>
                    <a:pt x="423037" y="1512315"/>
                  </a:lnTo>
                  <a:lnTo>
                    <a:pt x="411861" y="1375537"/>
                  </a:lnTo>
                  <a:lnTo>
                    <a:pt x="400557" y="1240536"/>
                  </a:lnTo>
                  <a:lnTo>
                    <a:pt x="387476" y="1103122"/>
                  </a:lnTo>
                  <a:lnTo>
                    <a:pt x="373252" y="965073"/>
                  </a:lnTo>
                  <a:lnTo>
                    <a:pt x="358139" y="828928"/>
                  </a:lnTo>
                  <a:lnTo>
                    <a:pt x="340613" y="690879"/>
                  </a:lnTo>
                  <a:lnTo>
                    <a:pt x="303149" y="415416"/>
                  </a:lnTo>
                  <a:lnTo>
                    <a:pt x="275970" y="245110"/>
                  </a:lnTo>
                  <a:lnTo>
                    <a:pt x="627888" y="245110"/>
                  </a:lnTo>
                  <a:lnTo>
                    <a:pt x="623696" y="164973"/>
                  </a:lnTo>
                  <a:lnTo>
                    <a:pt x="618093" y="79390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562350" y="647700"/>
            <a:ext cx="742950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372349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34275" y="0"/>
            <a:ext cx="4657598" cy="3343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34275" y="3514724"/>
            <a:ext cx="4657598" cy="33432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8455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66725" y="466725"/>
            <a:ext cx="5000625" cy="3952875"/>
            <a:chOff x="466725" y="466725"/>
            <a:chExt cx="5000625" cy="3952875"/>
          </a:xfrm>
        </p:grpSpPr>
        <p:sp>
          <p:nvSpPr>
            <p:cNvPr id="5" name="object 5"/>
            <p:cNvSpPr/>
            <p:nvPr/>
          </p:nvSpPr>
          <p:spPr>
            <a:xfrm>
              <a:off x="476250" y="476250"/>
              <a:ext cx="4981575" cy="3933825"/>
            </a:xfrm>
            <a:custGeom>
              <a:avLst/>
              <a:gdLst/>
              <a:ahLst/>
              <a:cxnLst/>
              <a:rect l="l" t="t" r="r" b="b"/>
              <a:pathLst>
                <a:path w="4981575" h="3933825">
                  <a:moveTo>
                    <a:pt x="4981575" y="0"/>
                  </a:moveTo>
                  <a:lnTo>
                    <a:pt x="0" y="0"/>
                  </a:lnTo>
                  <a:lnTo>
                    <a:pt x="0" y="3933825"/>
                  </a:lnTo>
                  <a:lnTo>
                    <a:pt x="4981575" y="3933825"/>
                  </a:lnTo>
                  <a:lnTo>
                    <a:pt x="4981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6250" y="476250"/>
              <a:ext cx="4981575" cy="3933825"/>
            </a:xfrm>
            <a:custGeom>
              <a:avLst/>
              <a:gdLst/>
              <a:ahLst/>
              <a:cxnLst/>
              <a:rect l="l" t="t" r="r" b="b"/>
              <a:pathLst>
                <a:path w="4981575" h="3933825">
                  <a:moveTo>
                    <a:pt x="0" y="3933825"/>
                  </a:moveTo>
                  <a:lnTo>
                    <a:pt x="4981575" y="3933825"/>
                  </a:lnTo>
                  <a:lnTo>
                    <a:pt x="4981575" y="0"/>
                  </a:lnTo>
                  <a:lnTo>
                    <a:pt x="0" y="0"/>
                  </a:lnTo>
                  <a:lnTo>
                    <a:pt x="0" y="393382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700" y="695325"/>
              <a:ext cx="4648200" cy="34861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00700" y="466725"/>
            <a:ext cx="6124575" cy="1323975"/>
            <a:chOff x="5600700" y="466725"/>
            <a:chExt cx="6124575" cy="1323975"/>
          </a:xfrm>
        </p:grpSpPr>
        <p:sp>
          <p:nvSpPr>
            <p:cNvPr id="9" name="object 9"/>
            <p:cNvSpPr/>
            <p:nvPr/>
          </p:nvSpPr>
          <p:spPr>
            <a:xfrm>
              <a:off x="5610225" y="476250"/>
              <a:ext cx="6105525" cy="1304925"/>
            </a:xfrm>
            <a:custGeom>
              <a:avLst/>
              <a:gdLst/>
              <a:ahLst/>
              <a:cxnLst/>
              <a:rect l="l" t="t" r="r" b="b"/>
              <a:pathLst>
                <a:path w="6105525" h="1304925">
                  <a:moveTo>
                    <a:pt x="6105525" y="0"/>
                  </a:moveTo>
                  <a:lnTo>
                    <a:pt x="0" y="0"/>
                  </a:lnTo>
                  <a:lnTo>
                    <a:pt x="0" y="1304925"/>
                  </a:lnTo>
                  <a:lnTo>
                    <a:pt x="6105525" y="1304925"/>
                  </a:lnTo>
                  <a:lnTo>
                    <a:pt x="6105525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10225" y="476250"/>
              <a:ext cx="6105525" cy="1304925"/>
            </a:xfrm>
            <a:custGeom>
              <a:avLst/>
              <a:gdLst/>
              <a:ahLst/>
              <a:cxnLst/>
              <a:rect l="l" t="t" r="r" b="b"/>
              <a:pathLst>
                <a:path w="6105525" h="1304925">
                  <a:moveTo>
                    <a:pt x="0" y="1304925"/>
                  </a:moveTo>
                  <a:lnTo>
                    <a:pt x="6105525" y="1304925"/>
                  </a:lnTo>
                  <a:lnTo>
                    <a:pt x="6105525" y="0"/>
                  </a:lnTo>
                  <a:lnTo>
                    <a:pt x="0" y="0"/>
                  </a:lnTo>
                  <a:lnTo>
                    <a:pt x="0" y="130492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66725" y="4572000"/>
            <a:ext cx="4991100" cy="1828800"/>
            <a:chOff x="466725" y="4572000"/>
            <a:chExt cx="4991100" cy="1828800"/>
          </a:xfrm>
        </p:grpSpPr>
        <p:sp>
          <p:nvSpPr>
            <p:cNvPr id="12" name="object 12"/>
            <p:cNvSpPr/>
            <p:nvPr/>
          </p:nvSpPr>
          <p:spPr>
            <a:xfrm>
              <a:off x="476250" y="4581525"/>
              <a:ext cx="4972050" cy="1809750"/>
            </a:xfrm>
            <a:custGeom>
              <a:avLst/>
              <a:gdLst/>
              <a:ahLst/>
              <a:cxnLst/>
              <a:rect l="l" t="t" r="r" b="b"/>
              <a:pathLst>
                <a:path w="4972050" h="1809750">
                  <a:moveTo>
                    <a:pt x="4972050" y="0"/>
                  </a:moveTo>
                  <a:lnTo>
                    <a:pt x="0" y="0"/>
                  </a:lnTo>
                  <a:lnTo>
                    <a:pt x="0" y="1809750"/>
                  </a:lnTo>
                  <a:lnTo>
                    <a:pt x="4972050" y="1809750"/>
                  </a:lnTo>
                  <a:lnTo>
                    <a:pt x="497205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6250" y="4581525"/>
              <a:ext cx="4972050" cy="1809750"/>
            </a:xfrm>
            <a:custGeom>
              <a:avLst/>
              <a:gdLst/>
              <a:ahLst/>
              <a:cxnLst/>
              <a:rect l="l" t="t" r="r" b="b"/>
              <a:pathLst>
                <a:path w="4972050" h="1809750">
                  <a:moveTo>
                    <a:pt x="0" y="1809750"/>
                  </a:moveTo>
                  <a:lnTo>
                    <a:pt x="4972050" y="1809750"/>
                  </a:lnTo>
                  <a:lnTo>
                    <a:pt x="4972050" y="0"/>
                  </a:lnTo>
                  <a:lnTo>
                    <a:pt x="0" y="0"/>
                  </a:lnTo>
                  <a:lnTo>
                    <a:pt x="0" y="1809750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00700" y="1933575"/>
            <a:ext cx="6124575" cy="4467225"/>
            <a:chOff x="5600700" y="1933575"/>
            <a:chExt cx="6124575" cy="4467225"/>
          </a:xfrm>
        </p:grpSpPr>
        <p:sp>
          <p:nvSpPr>
            <p:cNvPr id="15" name="object 15"/>
            <p:cNvSpPr/>
            <p:nvPr/>
          </p:nvSpPr>
          <p:spPr>
            <a:xfrm>
              <a:off x="5610225" y="1943100"/>
              <a:ext cx="6105525" cy="4448175"/>
            </a:xfrm>
            <a:custGeom>
              <a:avLst/>
              <a:gdLst/>
              <a:ahLst/>
              <a:cxnLst/>
              <a:rect l="l" t="t" r="r" b="b"/>
              <a:pathLst>
                <a:path w="6105525" h="4448175">
                  <a:moveTo>
                    <a:pt x="6105525" y="0"/>
                  </a:moveTo>
                  <a:lnTo>
                    <a:pt x="0" y="0"/>
                  </a:lnTo>
                  <a:lnTo>
                    <a:pt x="0" y="4448175"/>
                  </a:lnTo>
                  <a:lnTo>
                    <a:pt x="6105525" y="4448175"/>
                  </a:lnTo>
                  <a:lnTo>
                    <a:pt x="6105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0225" y="1943100"/>
              <a:ext cx="6105525" cy="4448175"/>
            </a:xfrm>
            <a:custGeom>
              <a:avLst/>
              <a:gdLst/>
              <a:ahLst/>
              <a:cxnLst/>
              <a:rect l="l" t="t" r="r" b="b"/>
              <a:pathLst>
                <a:path w="6105525" h="4448175">
                  <a:moveTo>
                    <a:pt x="0" y="4448175"/>
                  </a:moveTo>
                  <a:lnTo>
                    <a:pt x="6105525" y="4448175"/>
                  </a:lnTo>
                  <a:lnTo>
                    <a:pt x="6105525" y="0"/>
                  </a:lnTo>
                  <a:lnTo>
                    <a:pt x="0" y="0"/>
                  </a:lnTo>
                  <a:lnTo>
                    <a:pt x="0" y="4448175"/>
                  </a:lnTo>
                  <a:close/>
                </a:path>
              </a:pathLst>
            </a:custGeom>
            <a:ln w="19050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15025" y="2105025"/>
              <a:ext cx="5495925" cy="41243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700" y="704850"/>
            <a:ext cx="5286375" cy="396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57925" y="704850"/>
            <a:ext cx="5286375" cy="396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43470" y="4924425"/>
            <a:ext cx="10901045" cy="1285875"/>
            <a:chOff x="643470" y="4924425"/>
            <a:chExt cx="10901045" cy="1285875"/>
          </a:xfrm>
        </p:grpSpPr>
        <p:sp>
          <p:nvSpPr>
            <p:cNvPr id="6" name="object 6"/>
            <p:cNvSpPr/>
            <p:nvPr/>
          </p:nvSpPr>
          <p:spPr>
            <a:xfrm>
              <a:off x="647699" y="4924425"/>
              <a:ext cx="10896600" cy="12858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3470" y="5011547"/>
              <a:ext cx="2658110" cy="438150"/>
            </a:xfrm>
            <a:custGeom>
              <a:avLst/>
              <a:gdLst/>
              <a:ahLst/>
              <a:cxnLst/>
              <a:rect l="l" t="t" r="r" b="b"/>
              <a:pathLst>
                <a:path w="2658110" h="438150">
                  <a:moveTo>
                    <a:pt x="2657513" y="0"/>
                  </a:moveTo>
                  <a:lnTo>
                    <a:pt x="2119541" y="40131"/>
                  </a:lnTo>
                  <a:lnTo>
                    <a:pt x="1352715" y="111505"/>
                  </a:lnTo>
                  <a:lnTo>
                    <a:pt x="582803" y="205231"/>
                  </a:lnTo>
                  <a:lnTo>
                    <a:pt x="0" y="290956"/>
                  </a:lnTo>
                  <a:lnTo>
                    <a:pt x="0" y="438149"/>
                  </a:lnTo>
                  <a:lnTo>
                    <a:pt x="304495" y="361949"/>
                  </a:lnTo>
                  <a:lnTo>
                    <a:pt x="627672" y="290448"/>
                  </a:lnTo>
                  <a:lnTo>
                    <a:pt x="841794" y="247141"/>
                  </a:lnTo>
                  <a:lnTo>
                    <a:pt x="947966" y="226948"/>
                  </a:lnTo>
                  <a:lnTo>
                    <a:pt x="1265847" y="171322"/>
                  </a:lnTo>
                  <a:lnTo>
                    <a:pt x="1578013" y="123316"/>
                  </a:lnTo>
                  <a:lnTo>
                    <a:pt x="1883448" y="81660"/>
                  </a:lnTo>
                  <a:lnTo>
                    <a:pt x="2082584" y="57276"/>
                  </a:lnTo>
                  <a:lnTo>
                    <a:pt x="2466251" y="16890"/>
                  </a:lnTo>
                  <a:lnTo>
                    <a:pt x="2651036" y="634"/>
                  </a:lnTo>
                  <a:lnTo>
                    <a:pt x="26575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3788" y="398399"/>
              <a:ext cx="655955" cy="3355340"/>
            </a:xfrm>
            <a:custGeom>
              <a:avLst/>
              <a:gdLst/>
              <a:ahLst/>
              <a:cxnLst/>
              <a:rect l="l" t="t" r="r" b="b"/>
              <a:pathLst>
                <a:path w="655955" h="3355340">
                  <a:moveTo>
                    <a:pt x="612013" y="0"/>
                  </a:moveTo>
                  <a:lnTo>
                    <a:pt x="0" y="35433"/>
                  </a:lnTo>
                  <a:lnTo>
                    <a:pt x="32512" y="144652"/>
                  </a:lnTo>
                  <a:lnTo>
                    <a:pt x="64135" y="253873"/>
                  </a:lnTo>
                  <a:lnTo>
                    <a:pt x="94995" y="363220"/>
                  </a:lnTo>
                  <a:lnTo>
                    <a:pt x="150875" y="582929"/>
                  </a:lnTo>
                  <a:lnTo>
                    <a:pt x="177673" y="692912"/>
                  </a:lnTo>
                  <a:lnTo>
                    <a:pt x="201675" y="801751"/>
                  </a:lnTo>
                  <a:lnTo>
                    <a:pt x="224917" y="912749"/>
                  </a:lnTo>
                  <a:lnTo>
                    <a:pt x="247142" y="1022730"/>
                  </a:lnTo>
                  <a:lnTo>
                    <a:pt x="267335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22325" y="1457833"/>
                  </a:lnTo>
                  <a:lnTo>
                    <a:pt x="338836" y="1566290"/>
                  </a:lnTo>
                  <a:lnTo>
                    <a:pt x="353949" y="1673605"/>
                  </a:lnTo>
                  <a:lnTo>
                    <a:pt x="367411" y="1779524"/>
                  </a:lnTo>
                  <a:lnTo>
                    <a:pt x="379856" y="1886330"/>
                  </a:lnTo>
                  <a:lnTo>
                    <a:pt x="392175" y="1991740"/>
                  </a:lnTo>
                  <a:lnTo>
                    <a:pt x="402463" y="2096008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387" y="2405126"/>
                  </a:lnTo>
                  <a:lnTo>
                    <a:pt x="437642" y="2505837"/>
                  </a:lnTo>
                  <a:lnTo>
                    <a:pt x="443738" y="2605786"/>
                  </a:lnTo>
                  <a:lnTo>
                    <a:pt x="448818" y="2704465"/>
                  </a:lnTo>
                  <a:lnTo>
                    <a:pt x="453770" y="2801366"/>
                  </a:lnTo>
                  <a:lnTo>
                    <a:pt x="458597" y="2896742"/>
                  </a:lnTo>
                  <a:lnTo>
                    <a:pt x="461644" y="2991485"/>
                  </a:lnTo>
                  <a:lnTo>
                    <a:pt x="464312" y="3084956"/>
                  </a:lnTo>
                  <a:lnTo>
                    <a:pt x="467106" y="3176397"/>
                  </a:lnTo>
                  <a:lnTo>
                    <a:pt x="469138" y="3355213"/>
                  </a:lnTo>
                  <a:lnTo>
                    <a:pt x="559816" y="3319272"/>
                  </a:lnTo>
                  <a:lnTo>
                    <a:pt x="564952" y="3292710"/>
                  </a:lnTo>
                  <a:lnTo>
                    <a:pt x="574771" y="3234095"/>
                  </a:lnTo>
                  <a:lnTo>
                    <a:pt x="583990" y="3168505"/>
                  </a:lnTo>
                  <a:lnTo>
                    <a:pt x="592616" y="3096359"/>
                  </a:lnTo>
                  <a:lnTo>
                    <a:pt x="596708" y="3057959"/>
                  </a:lnTo>
                  <a:lnTo>
                    <a:pt x="600655" y="3018077"/>
                  </a:lnTo>
                  <a:lnTo>
                    <a:pt x="604457" y="2976766"/>
                  </a:lnTo>
                  <a:lnTo>
                    <a:pt x="608114" y="2934079"/>
                  </a:lnTo>
                  <a:lnTo>
                    <a:pt x="611629" y="2890067"/>
                  </a:lnTo>
                  <a:lnTo>
                    <a:pt x="615001" y="2844783"/>
                  </a:lnTo>
                  <a:lnTo>
                    <a:pt x="618231" y="2798280"/>
                  </a:lnTo>
                  <a:lnTo>
                    <a:pt x="621320" y="2750609"/>
                  </a:lnTo>
                  <a:lnTo>
                    <a:pt x="624270" y="2701825"/>
                  </a:lnTo>
                  <a:lnTo>
                    <a:pt x="627081" y="2651977"/>
                  </a:lnTo>
                  <a:lnTo>
                    <a:pt x="629753" y="2601121"/>
                  </a:lnTo>
                  <a:lnTo>
                    <a:pt x="632288" y="2549306"/>
                  </a:lnTo>
                  <a:lnTo>
                    <a:pt x="634687" y="2496587"/>
                  </a:lnTo>
                  <a:lnTo>
                    <a:pt x="636950" y="2443015"/>
                  </a:lnTo>
                  <a:lnTo>
                    <a:pt x="639078" y="2388644"/>
                  </a:lnTo>
                  <a:lnTo>
                    <a:pt x="641072" y="2333524"/>
                  </a:lnTo>
                  <a:lnTo>
                    <a:pt x="642932" y="2277710"/>
                  </a:lnTo>
                  <a:lnTo>
                    <a:pt x="644661" y="2221252"/>
                  </a:lnTo>
                  <a:lnTo>
                    <a:pt x="646258" y="2164204"/>
                  </a:lnTo>
                  <a:lnTo>
                    <a:pt x="647725" y="2106619"/>
                  </a:lnTo>
                  <a:lnTo>
                    <a:pt x="649061" y="2048547"/>
                  </a:lnTo>
                  <a:lnTo>
                    <a:pt x="650269" y="1990043"/>
                  </a:lnTo>
                  <a:lnTo>
                    <a:pt x="651349" y="1931158"/>
                  </a:lnTo>
                  <a:lnTo>
                    <a:pt x="652301" y="1871944"/>
                  </a:lnTo>
                  <a:lnTo>
                    <a:pt x="653127" y="1812455"/>
                  </a:lnTo>
                  <a:lnTo>
                    <a:pt x="653827" y="1752742"/>
                  </a:lnTo>
                  <a:lnTo>
                    <a:pt x="654403" y="1692859"/>
                  </a:lnTo>
                  <a:lnTo>
                    <a:pt x="654855" y="1632856"/>
                  </a:lnTo>
                  <a:lnTo>
                    <a:pt x="655206" y="1566290"/>
                  </a:lnTo>
                  <a:lnTo>
                    <a:pt x="655390" y="1512706"/>
                  </a:lnTo>
                  <a:lnTo>
                    <a:pt x="655285" y="1332902"/>
                  </a:lnTo>
                  <a:lnTo>
                    <a:pt x="655011" y="1273289"/>
                  </a:lnTo>
                  <a:lnTo>
                    <a:pt x="654619" y="1213924"/>
                  </a:lnTo>
                  <a:lnTo>
                    <a:pt x="654110" y="1154861"/>
                  </a:lnTo>
                  <a:lnTo>
                    <a:pt x="653485" y="1096151"/>
                  </a:lnTo>
                  <a:lnTo>
                    <a:pt x="652744" y="1037846"/>
                  </a:lnTo>
                  <a:lnTo>
                    <a:pt x="651889" y="979999"/>
                  </a:lnTo>
                  <a:lnTo>
                    <a:pt x="650920" y="922663"/>
                  </a:lnTo>
                  <a:lnTo>
                    <a:pt x="649838" y="865890"/>
                  </a:lnTo>
                  <a:lnTo>
                    <a:pt x="648644" y="809733"/>
                  </a:lnTo>
                  <a:lnTo>
                    <a:pt x="647339" y="754243"/>
                  </a:lnTo>
                  <a:lnTo>
                    <a:pt x="645923" y="699473"/>
                  </a:lnTo>
                  <a:lnTo>
                    <a:pt x="644398" y="645476"/>
                  </a:lnTo>
                  <a:lnTo>
                    <a:pt x="642764" y="592304"/>
                  </a:lnTo>
                  <a:lnTo>
                    <a:pt x="641022" y="540009"/>
                  </a:lnTo>
                  <a:lnTo>
                    <a:pt x="639173" y="488644"/>
                  </a:lnTo>
                  <a:lnTo>
                    <a:pt x="637218" y="438262"/>
                  </a:lnTo>
                  <a:lnTo>
                    <a:pt x="635157" y="388914"/>
                  </a:lnTo>
                  <a:lnTo>
                    <a:pt x="632992" y="340654"/>
                  </a:lnTo>
                  <a:lnTo>
                    <a:pt x="630724" y="293533"/>
                  </a:lnTo>
                  <a:lnTo>
                    <a:pt x="628353" y="247604"/>
                  </a:lnTo>
                  <a:lnTo>
                    <a:pt x="625879" y="202920"/>
                  </a:lnTo>
                  <a:lnTo>
                    <a:pt x="623305" y="159532"/>
                  </a:lnTo>
                  <a:lnTo>
                    <a:pt x="620630" y="117494"/>
                  </a:lnTo>
                  <a:lnTo>
                    <a:pt x="617856" y="76858"/>
                  </a:lnTo>
                  <a:lnTo>
                    <a:pt x="614983" y="37675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24480" y="647700"/>
              <a:ext cx="9219819" cy="5562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775" y="2105025"/>
              <a:ext cx="3514725" cy="26384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62425" y="1571625"/>
              <a:ext cx="0" cy="3710304"/>
            </a:xfrm>
            <a:custGeom>
              <a:avLst/>
              <a:gdLst/>
              <a:ahLst/>
              <a:cxnLst/>
              <a:rect l="l" t="t" r="r" b="b"/>
              <a:pathLst>
                <a:path h="3710304">
                  <a:moveTo>
                    <a:pt x="0" y="0"/>
                  </a:moveTo>
                  <a:lnTo>
                    <a:pt x="0" y="3710178"/>
                  </a:lnTo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14825" y="2095500"/>
              <a:ext cx="3533775" cy="26574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91475" y="1571625"/>
              <a:ext cx="0" cy="3710304"/>
            </a:xfrm>
            <a:custGeom>
              <a:avLst/>
              <a:gdLst/>
              <a:ahLst/>
              <a:cxnLst/>
              <a:rect l="l" t="t" r="r" b="b"/>
              <a:pathLst>
                <a:path h="3710304">
                  <a:moveTo>
                    <a:pt x="0" y="0"/>
                  </a:moveTo>
                  <a:lnTo>
                    <a:pt x="0" y="3710178"/>
                  </a:lnTo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62925" y="2105025"/>
              <a:ext cx="3514725" cy="26384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3788" y="398399"/>
              <a:ext cx="655955" cy="3355340"/>
            </a:xfrm>
            <a:custGeom>
              <a:avLst/>
              <a:gdLst/>
              <a:ahLst/>
              <a:cxnLst/>
              <a:rect l="l" t="t" r="r" b="b"/>
              <a:pathLst>
                <a:path w="655955" h="3355340">
                  <a:moveTo>
                    <a:pt x="612013" y="0"/>
                  </a:moveTo>
                  <a:lnTo>
                    <a:pt x="0" y="35433"/>
                  </a:lnTo>
                  <a:lnTo>
                    <a:pt x="32512" y="144652"/>
                  </a:lnTo>
                  <a:lnTo>
                    <a:pt x="64135" y="253873"/>
                  </a:lnTo>
                  <a:lnTo>
                    <a:pt x="94995" y="363220"/>
                  </a:lnTo>
                  <a:lnTo>
                    <a:pt x="150875" y="582929"/>
                  </a:lnTo>
                  <a:lnTo>
                    <a:pt x="177673" y="692912"/>
                  </a:lnTo>
                  <a:lnTo>
                    <a:pt x="201675" y="801751"/>
                  </a:lnTo>
                  <a:lnTo>
                    <a:pt x="224917" y="912749"/>
                  </a:lnTo>
                  <a:lnTo>
                    <a:pt x="247142" y="1022730"/>
                  </a:lnTo>
                  <a:lnTo>
                    <a:pt x="267335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22325" y="1457833"/>
                  </a:lnTo>
                  <a:lnTo>
                    <a:pt x="338836" y="1566290"/>
                  </a:lnTo>
                  <a:lnTo>
                    <a:pt x="353949" y="1673605"/>
                  </a:lnTo>
                  <a:lnTo>
                    <a:pt x="367411" y="1779524"/>
                  </a:lnTo>
                  <a:lnTo>
                    <a:pt x="379856" y="1886330"/>
                  </a:lnTo>
                  <a:lnTo>
                    <a:pt x="392175" y="1991740"/>
                  </a:lnTo>
                  <a:lnTo>
                    <a:pt x="402463" y="2096008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387" y="2405126"/>
                  </a:lnTo>
                  <a:lnTo>
                    <a:pt x="437642" y="2505837"/>
                  </a:lnTo>
                  <a:lnTo>
                    <a:pt x="443738" y="2605786"/>
                  </a:lnTo>
                  <a:lnTo>
                    <a:pt x="448818" y="2704465"/>
                  </a:lnTo>
                  <a:lnTo>
                    <a:pt x="453770" y="2801366"/>
                  </a:lnTo>
                  <a:lnTo>
                    <a:pt x="458597" y="2896742"/>
                  </a:lnTo>
                  <a:lnTo>
                    <a:pt x="461644" y="2991485"/>
                  </a:lnTo>
                  <a:lnTo>
                    <a:pt x="464312" y="3084956"/>
                  </a:lnTo>
                  <a:lnTo>
                    <a:pt x="467106" y="3176397"/>
                  </a:lnTo>
                  <a:lnTo>
                    <a:pt x="469138" y="3355213"/>
                  </a:lnTo>
                  <a:lnTo>
                    <a:pt x="559816" y="3319272"/>
                  </a:lnTo>
                  <a:lnTo>
                    <a:pt x="564952" y="3292710"/>
                  </a:lnTo>
                  <a:lnTo>
                    <a:pt x="574771" y="3234095"/>
                  </a:lnTo>
                  <a:lnTo>
                    <a:pt x="583990" y="3168505"/>
                  </a:lnTo>
                  <a:lnTo>
                    <a:pt x="592616" y="3096359"/>
                  </a:lnTo>
                  <a:lnTo>
                    <a:pt x="596708" y="3057959"/>
                  </a:lnTo>
                  <a:lnTo>
                    <a:pt x="600655" y="3018077"/>
                  </a:lnTo>
                  <a:lnTo>
                    <a:pt x="604457" y="2976766"/>
                  </a:lnTo>
                  <a:lnTo>
                    <a:pt x="608114" y="2934079"/>
                  </a:lnTo>
                  <a:lnTo>
                    <a:pt x="611629" y="2890067"/>
                  </a:lnTo>
                  <a:lnTo>
                    <a:pt x="615001" y="2844783"/>
                  </a:lnTo>
                  <a:lnTo>
                    <a:pt x="618231" y="2798280"/>
                  </a:lnTo>
                  <a:lnTo>
                    <a:pt x="621320" y="2750609"/>
                  </a:lnTo>
                  <a:lnTo>
                    <a:pt x="624270" y="2701825"/>
                  </a:lnTo>
                  <a:lnTo>
                    <a:pt x="627081" y="2651977"/>
                  </a:lnTo>
                  <a:lnTo>
                    <a:pt x="629753" y="2601121"/>
                  </a:lnTo>
                  <a:lnTo>
                    <a:pt x="632288" y="2549306"/>
                  </a:lnTo>
                  <a:lnTo>
                    <a:pt x="634687" y="2496587"/>
                  </a:lnTo>
                  <a:lnTo>
                    <a:pt x="636950" y="2443015"/>
                  </a:lnTo>
                  <a:lnTo>
                    <a:pt x="639078" y="2388644"/>
                  </a:lnTo>
                  <a:lnTo>
                    <a:pt x="641072" y="2333524"/>
                  </a:lnTo>
                  <a:lnTo>
                    <a:pt x="642932" y="2277710"/>
                  </a:lnTo>
                  <a:lnTo>
                    <a:pt x="644661" y="2221252"/>
                  </a:lnTo>
                  <a:lnTo>
                    <a:pt x="646258" y="2164204"/>
                  </a:lnTo>
                  <a:lnTo>
                    <a:pt x="647725" y="2106619"/>
                  </a:lnTo>
                  <a:lnTo>
                    <a:pt x="649061" y="2048547"/>
                  </a:lnTo>
                  <a:lnTo>
                    <a:pt x="650269" y="1990043"/>
                  </a:lnTo>
                  <a:lnTo>
                    <a:pt x="651349" y="1931158"/>
                  </a:lnTo>
                  <a:lnTo>
                    <a:pt x="652301" y="1871944"/>
                  </a:lnTo>
                  <a:lnTo>
                    <a:pt x="653127" y="1812455"/>
                  </a:lnTo>
                  <a:lnTo>
                    <a:pt x="653827" y="1752742"/>
                  </a:lnTo>
                  <a:lnTo>
                    <a:pt x="654403" y="1692859"/>
                  </a:lnTo>
                  <a:lnTo>
                    <a:pt x="654855" y="1632856"/>
                  </a:lnTo>
                  <a:lnTo>
                    <a:pt x="655206" y="1566290"/>
                  </a:lnTo>
                  <a:lnTo>
                    <a:pt x="655390" y="1512706"/>
                  </a:lnTo>
                  <a:lnTo>
                    <a:pt x="655285" y="1332902"/>
                  </a:lnTo>
                  <a:lnTo>
                    <a:pt x="655011" y="1273289"/>
                  </a:lnTo>
                  <a:lnTo>
                    <a:pt x="654619" y="1213924"/>
                  </a:lnTo>
                  <a:lnTo>
                    <a:pt x="654110" y="1154861"/>
                  </a:lnTo>
                  <a:lnTo>
                    <a:pt x="653485" y="1096151"/>
                  </a:lnTo>
                  <a:lnTo>
                    <a:pt x="652744" y="1037846"/>
                  </a:lnTo>
                  <a:lnTo>
                    <a:pt x="651889" y="979999"/>
                  </a:lnTo>
                  <a:lnTo>
                    <a:pt x="650920" y="922663"/>
                  </a:lnTo>
                  <a:lnTo>
                    <a:pt x="649838" y="865890"/>
                  </a:lnTo>
                  <a:lnTo>
                    <a:pt x="648644" y="809733"/>
                  </a:lnTo>
                  <a:lnTo>
                    <a:pt x="647339" y="754243"/>
                  </a:lnTo>
                  <a:lnTo>
                    <a:pt x="645923" y="699473"/>
                  </a:lnTo>
                  <a:lnTo>
                    <a:pt x="644398" y="645476"/>
                  </a:lnTo>
                  <a:lnTo>
                    <a:pt x="642764" y="592304"/>
                  </a:lnTo>
                  <a:lnTo>
                    <a:pt x="641022" y="540009"/>
                  </a:lnTo>
                  <a:lnTo>
                    <a:pt x="639173" y="488644"/>
                  </a:lnTo>
                  <a:lnTo>
                    <a:pt x="637218" y="438262"/>
                  </a:lnTo>
                  <a:lnTo>
                    <a:pt x="635157" y="388914"/>
                  </a:lnTo>
                  <a:lnTo>
                    <a:pt x="632992" y="340654"/>
                  </a:lnTo>
                  <a:lnTo>
                    <a:pt x="630724" y="293533"/>
                  </a:lnTo>
                  <a:lnTo>
                    <a:pt x="628353" y="247604"/>
                  </a:lnTo>
                  <a:lnTo>
                    <a:pt x="625879" y="202920"/>
                  </a:lnTo>
                  <a:lnTo>
                    <a:pt x="623305" y="159532"/>
                  </a:lnTo>
                  <a:lnTo>
                    <a:pt x="620630" y="117494"/>
                  </a:lnTo>
                  <a:lnTo>
                    <a:pt x="617856" y="76858"/>
                  </a:lnTo>
                  <a:lnTo>
                    <a:pt x="614983" y="37675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24480" y="647700"/>
              <a:ext cx="9219819" cy="5562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87104"/>
            <a:ext cx="4947577" cy="60912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1652"/>
            <a:ext cx="5495925" cy="1209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659" y="1606267"/>
            <a:ext cx="576262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85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85" y="519120"/>
            <a:ext cx="5762625" cy="30575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52400"/>
            <a:ext cx="5003643" cy="65657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40" y="3616486"/>
            <a:ext cx="5248275" cy="7143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52" y="4370702"/>
            <a:ext cx="578167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50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707886"/>
            <a:ext cx="5991225" cy="56292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53942"/>
            <a:ext cx="4953000" cy="641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49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609600"/>
            <a:ext cx="5771467" cy="611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97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21741"/>
            <a:ext cx="59912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03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-132895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886"/>
            <a:ext cx="4394826" cy="6012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826" y="0"/>
            <a:ext cx="4401651" cy="6416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8841" y="5334000"/>
            <a:ext cx="457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75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-132895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5781675" cy="5876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13855"/>
            <a:ext cx="4572000" cy="678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29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53399" y="30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4636"/>
            <a:ext cx="5257800" cy="68125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012" y="1981200"/>
            <a:ext cx="543877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30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21</Words>
  <Application>Microsoft Office PowerPoint</Application>
  <PresentationFormat>Широкоэкранный</PresentationFormat>
  <Paragraphs>10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Calibri</vt:lpstr>
      <vt:lpstr>Century Gothic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D&amp;Z Networks</cp:lastModifiedBy>
  <cp:revision>4</cp:revision>
  <dcterms:created xsi:type="dcterms:W3CDTF">2020-10-20T08:39:04Z</dcterms:created>
  <dcterms:modified xsi:type="dcterms:W3CDTF">2020-10-21T20:40:56Z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2020-10-12T00:00:00Z</vt:filetime>
  </property>
  <property fmtid="{D5CDD505-2E9C-101B-9397-08002B2CF9AE}" pid="3" name="LastSaved">
    <vt:filetime>2020-10-20T00:00:00Z</vt:filetime>
  </property>
</Properties>
</file>