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27"/>
  </p:notesMasterIdLst>
  <p:handoutMasterIdLst>
    <p:handoutMasterId r:id="rId28"/>
  </p:handoutMasterIdLst>
  <p:sldIdLst>
    <p:sldId id="258" r:id="rId2"/>
    <p:sldId id="263" r:id="rId3"/>
    <p:sldId id="259" r:id="rId4"/>
    <p:sldId id="260" r:id="rId5"/>
    <p:sldId id="264" r:id="rId6"/>
    <p:sldId id="262" r:id="rId7"/>
    <p:sldId id="268" r:id="rId8"/>
    <p:sldId id="269" r:id="rId9"/>
    <p:sldId id="270" r:id="rId10"/>
    <p:sldId id="271" r:id="rId11"/>
    <p:sldId id="272" r:id="rId12"/>
    <p:sldId id="261" r:id="rId13"/>
    <p:sldId id="265" r:id="rId14"/>
    <p:sldId id="266" r:id="rId15"/>
    <p:sldId id="267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12188825" cy="6858000"/>
  <p:notesSz cx="6858000" cy="9144000"/>
  <p:defaultTextStyle>
    <a:defPPr rtl="0">
      <a:defRPr lang="ru-ru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182" autoAdjust="0"/>
  </p:normalViewPr>
  <p:slideViewPr>
    <p:cSldViewPr showGuides="1">
      <p:cViewPr varScale="1">
        <p:scale>
          <a:sx n="68" d="100"/>
          <a:sy n="68" d="100"/>
        </p:scale>
        <p:origin x="628" y="6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62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4CEF35-B706-4A64-80D5-AF691C9CE59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UA"/>
        </a:p>
      </dgm:t>
    </dgm:pt>
    <dgm:pt modelId="{37742434-9AEE-45CF-A3BA-CCBEE013E0AD}">
      <dgm:prSet phldrT="[Текст]" custT="1"/>
      <dgm:spPr/>
      <dgm:t>
        <a:bodyPr/>
        <a:lstStyle/>
        <a:p>
          <a:r>
            <a:rPr lang="uk-UA" sz="4400" dirty="0"/>
            <a:t>Рівні категорії боргу</a:t>
          </a:r>
          <a:endParaRPr lang="ru-UA" sz="4400" dirty="0"/>
        </a:p>
      </dgm:t>
    </dgm:pt>
    <dgm:pt modelId="{A73B0913-C8B9-4202-BDE5-221086DCDA27}" type="parTrans" cxnId="{B311065E-EA06-4567-B2A6-5BC681777938}">
      <dgm:prSet/>
      <dgm:spPr/>
      <dgm:t>
        <a:bodyPr/>
        <a:lstStyle/>
        <a:p>
          <a:endParaRPr lang="ru-UA"/>
        </a:p>
      </dgm:t>
    </dgm:pt>
    <dgm:pt modelId="{DE33F747-1809-4CEB-B61F-CED7FBC2E643}" type="sibTrans" cxnId="{B311065E-EA06-4567-B2A6-5BC681777938}">
      <dgm:prSet/>
      <dgm:spPr/>
      <dgm:t>
        <a:bodyPr/>
        <a:lstStyle/>
        <a:p>
          <a:endParaRPr lang="ru-UA"/>
        </a:p>
      </dgm:t>
    </dgm:pt>
    <dgm:pt modelId="{B81040DA-D79B-41E1-8B04-2BD814E62B72}">
      <dgm:prSet phldrT="[Текст]" custT="1"/>
      <dgm:spPr/>
      <dgm:t>
        <a:bodyPr/>
        <a:lstStyle/>
        <a:p>
          <a:r>
            <a:rPr lang="uk-UA" sz="2800" b="1" dirty="0"/>
            <a:t>Об’єктивний</a:t>
          </a:r>
        </a:p>
        <a:p>
          <a:r>
            <a:rPr lang="uk-UA" sz="2100" dirty="0"/>
            <a:t>сукупність обов'язків, що випливають з професійної діяльності фахівця.</a:t>
          </a:r>
          <a:endParaRPr lang="ru-UA" sz="2100" b="1" dirty="0"/>
        </a:p>
      </dgm:t>
    </dgm:pt>
    <dgm:pt modelId="{4EAEC38F-1A5F-47EF-B7AE-7BE275E4DDEC}" type="parTrans" cxnId="{A4BC0311-B903-4E5E-A56E-830AE019B935}">
      <dgm:prSet/>
      <dgm:spPr/>
      <dgm:t>
        <a:bodyPr/>
        <a:lstStyle/>
        <a:p>
          <a:endParaRPr lang="ru-UA"/>
        </a:p>
      </dgm:t>
    </dgm:pt>
    <dgm:pt modelId="{183F5BFD-2F49-410E-BF69-70A701110C84}" type="sibTrans" cxnId="{A4BC0311-B903-4E5E-A56E-830AE019B935}">
      <dgm:prSet/>
      <dgm:spPr/>
      <dgm:t>
        <a:bodyPr/>
        <a:lstStyle/>
        <a:p>
          <a:endParaRPr lang="ru-UA"/>
        </a:p>
      </dgm:t>
    </dgm:pt>
    <dgm:pt modelId="{25A78615-1939-4C76-83C7-DDA784947892}">
      <dgm:prSet phldrT="[Текст]" custT="1"/>
      <dgm:spPr/>
      <dgm:t>
        <a:bodyPr/>
        <a:lstStyle/>
        <a:p>
          <a:r>
            <a:rPr lang="uk-UA" sz="2800" b="1" dirty="0"/>
            <a:t>Суб'єктивний</a:t>
          </a:r>
        </a:p>
        <a:p>
          <a:r>
            <a:rPr lang="uk-UA" sz="2100" dirty="0"/>
            <a:t>відношення фармацевтичних працівників до виконання своїх обов'язків</a:t>
          </a:r>
          <a:endParaRPr lang="ru-UA" sz="2100" b="1" dirty="0"/>
        </a:p>
      </dgm:t>
    </dgm:pt>
    <dgm:pt modelId="{63B01E77-F774-47EE-9C1E-CA0570C74483}" type="parTrans" cxnId="{01CB7AD4-C55D-4F6D-B336-B8AB831F20B3}">
      <dgm:prSet/>
      <dgm:spPr/>
      <dgm:t>
        <a:bodyPr/>
        <a:lstStyle/>
        <a:p>
          <a:endParaRPr lang="ru-UA"/>
        </a:p>
      </dgm:t>
    </dgm:pt>
    <dgm:pt modelId="{C73D75E8-71E5-462A-873D-52EBA2DD3062}" type="sibTrans" cxnId="{01CB7AD4-C55D-4F6D-B336-B8AB831F20B3}">
      <dgm:prSet/>
      <dgm:spPr/>
      <dgm:t>
        <a:bodyPr/>
        <a:lstStyle/>
        <a:p>
          <a:endParaRPr lang="ru-UA"/>
        </a:p>
      </dgm:t>
    </dgm:pt>
    <dgm:pt modelId="{49D5C1A3-A72D-4E22-B8AD-EA88C8CF0C26}" type="pres">
      <dgm:prSet presAssocID="{8B4CEF35-B706-4A64-80D5-AF691C9CE59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371EE84-0522-4618-B4E3-18EA008D7513}" type="pres">
      <dgm:prSet presAssocID="{37742434-9AEE-45CF-A3BA-CCBEE013E0AD}" presName="hierRoot1" presStyleCnt="0">
        <dgm:presLayoutVars>
          <dgm:hierBranch val="init"/>
        </dgm:presLayoutVars>
      </dgm:prSet>
      <dgm:spPr/>
    </dgm:pt>
    <dgm:pt modelId="{A9A15D30-5651-468D-87A7-55C2F6ABAE26}" type="pres">
      <dgm:prSet presAssocID="{37742434-9AEE-45CF-A3BA-CCBEE013E0AD}" presName="rootComposite1" presStyleCnt="0"/>
      <dgm:spPr/>
    </dgm:pt>
    <dgm:pt modelId="{DAD7050A-C8FD-4209-8B9A-EB457C9DD376}" type="pres">
      <dgm:prSet presAssocID="{37742434-9AEE-45CF-A3BA-CCBEE013E0AD}" presName="rootText1" presStyleLbl="node0" presStyleIdx="0" presStyleCnt="1" custScaleX="149832">
        <dgm:presLayoutVars>
          <dgm:chPref val="3"/>
        </dgm:presLayoutVars>
      </dgm:prSet>
      <dgm:spPr/>
    </dgm:pt>
    <dgm:pt modelId="{16FD0492-435F-4727-BF22-BA1B4909270F}" type="pres">
      <dgm:prSet presAssocID="{37742434-9AEE-45CF-A3BA-CCBEE013E0AD}" presName="rootConnector1" presStyleLbl="node1" presStyleIdx="0" presStyleCnt="0"/>
      <dgm:spPr/>
    </dgm:pt>
    <dgm:pt modelId="{6EA66CB7-6FCE-4AE9-8CF6-6C8A344BAE6E}" type="pres">
      <dgm:prSet presAssocID="{37742434-9AEE-45CF-A3BA-CCBEE013E0AD}" presName="hierChild2" presStyleCnt="0"/>
      <dgm:spPr/>
    </dgm:pt>
    <dgm:pt modelId="{FAC2B888-CDB0-4A44-A8B2-8D80B0319717}" type="pres">
      <dgm:prSet presAssocID="{4EAEC38F-1A5F-47EF-B7AE-7BE275E4DDEC}" presName="Name37" presStyleLbl="parChTrans1D2" presStyleIdx="0" presStyleCnt="2"/>
      <dgm:spPr/>
    </dgm:pt>
    <dgm:pt modelId="{D4576468-1855-4165-88D9-59C6C5D4EE2C}" type="pres">
      <dgm:prSet presAssocID="{B81040DA-D79B-41E1-8B04-2BD814E62B72}" presName="hierRoot2" presStyleCnt="0">
        <dgm:presLayoutVars>
          <dgm:hierBranch val="init"/>
        </dgm:presLayoutVars>
      </dgm:prSet>
      <dgm:spPr/>
    </dgm:pt>
    <dgm:pt modelId="{9D7EF952-842E-4C32-9B74-5A171FE00F7D}" type="pres">
      <dgm:prSet presAssocID="{B81040DA-D79B-41E1-8B04-2BD814E62B72}" presName="rootComposite" presStyleCnt="0"/>
      <dgm:spPr/>
    </dgm:pt>
    <dgm:pt modelId="{E295E76D-8EF1-4B48-8DC8-2506D098CF67}" type="pres">
      <dgm:prSet presAssocID="{B81040DA-D79B-41E1-8B04-2BD814E62B72}" presName="rootText" presStyleLbl="node2" presStyleIdx="0" presStyleCnt="2">
        <dgm:presLayoutVars>
          <dgm:chPref val="3"/>
        </dgm:presLayoutVars>
      </dgm:prSet>
      <dgm:spPr/>
    </dgm:pt>
    <dgm:pt modelId="{4A22C10C-8FC9-4D2F-942F-4360560F3F23}" type="pres">
      <dgm:prSet presAssocID="{B81040DA-D79B-41E1-8B04-2BD814E62B72}" presName="rootConnector" presStyleLbl="node2" presStyleIdx="0" presStyleCnt="2"/>
      <dgm:spPr/>
    </dgm:pt>
    <dgm:pt modelId="{552F28BD-907F-4F34-B61E-65939D738E29}" type="pres">
      <dgm:prSet presAssocID="{B81040DA-D79B-41E1-8B04-2BD814E62B72}" presName="hierChild4" presStyleCnt="0"/>
      <dgm:spPr/>
    </dgm:pt>
    <dgm:pt modelId="{99791BA1-829A-4E54-A399-6224EFCD68D9}" type="pres">
      <dgm:prSet presAssocID="{B81040DA-D79B-41E1-8B04-2BD814E62B72}" presName="hierChild5" presStyleCnt="0"/>
      <dgm:spPr/>
    </dgm:pt>
    <dgm:pt modelId="{D45B128E-AFA8-4063-ABB2-378EAF2104DC}" type="pres">
      <dgm:prSet presAssocID="{63B01E77-F774-47EE-9C1E-CA0570C74483}" presName="Name37" presStyleLbl="parChTrans1D2" presStyleIdx="1" presStyleCnt="2"/>
      <dgm:spPr/>
    </dgm:pt>
    <dgm:pt modelId="{536575EA-E33C-4201-B464-11D76B721B16}" type="pres">
      <dgm:prSet presAssocID="{25A78615-1939-4C76-83C7-DDA784947892}" presName="hierRoot2" presStyleCnt="0">
        <dgm:presLayoutVars>
          <dgm:hierBranch val="init"/>
        </dgm:presLayoutVars>
      </dgm:prSet>
      <dgm:spPr/>
    </dgm:pt>
    <dgm:pt modelId="{1E7D8CA7-C223-4B84-A542-B6C33E0C1EB3}" type="pres">
      <dgm:prSet presAssocID="{25A78615-1939-4C76-83C7-DDA784947892}" presName="rootComposite" presStyleCnt="0"/>
      <dgm:spPr/>
    </dgm:pt>
    <dgm:pt modelId="{04877462-003F-4B14-9DFA-2FC88DB1AB6E}" type="pres">
      <dgm:prSet presAssocID="{25A78615-1939-4C76-83C7-DDA784947892}" presName="rootText" presStyleLbl="node2" presStyleIdx="1" presStyleCnt="2">
        <dgm:presLayoutVars>
          <dgm:chPref val="3"/>
        </dgm:presLayoutVars>
      </dgm:prSet>
      <dgm:spPr/>
    </dgm:pt>
    <dgm:pt modelId="{30BA4F9E-2683-4E9C-8882-EE8EFA496229}" type="pres">
      <dgm:prSet presAssocID="{25A78615-1939-4C76-83C7-DDA784947892}" presName="rootConnector" presStyleLbl="node2" presStyleIdx="1" presStyleCnt="2"/>
      <dgm:spPr/>
    </dgm:pt>
    <dgm:pt modelId="{92E2A693-CBEA-4898-9C3F-6B28182FBCEA}" type="pres">
      <dgm:prSet presAssocID="{25A78615-1939-4C76-83C7-DDA784947892}" presName="hierChild4" presStyleCnt="0"/>
      <dgm:spPr/>
    </dgm:pt>
    <dgm:pt modelId="{B7BBCB30-8287-4C71-99E6-E19F20F8B09E}" type="pres">
      <dgm:prSet presAssocID="{25A78615-1939-4C76-83C7-DDA784947892}" presName="hierChild5" presStyleCnt="0"/>
      <dgm:spPr/>
    </dgm:pt>
    <dgm:pt modelId="{7A01EC02-D8AD-4518-91B0-8843248ECB58}" type="pres">
      <dgm:prSet presAssocID="{37742434-9AEE-45CF-A3BA-CCBEE013E0AD}" presName="hierChild3" presStyleCnt="0"/>
      <dgm:spPr/>
    </dgm:pt>
  </dgm:ptLst>
  <dgm:cxnLst>
    <dgm:cxn modelId="{A4BC0311-B903-4E5E-A56E-830AE019B935}" srcId="{37742434-9AEE-45CF-A3BA-CCBEE013E0AD}" destId="{B81040DA-D79B-41E1-8B04-2BD814E62B72}" srcOrd="0" destOrd="0" parTransId="{4EAEC38F-1A5F-47EF-B7AE-7BE275E4DDEC}" sibTransId="{183F5BFD-2F49-410E-BF69-70A701110C84}"/>
    <dgm:cxn modelId="{E36C001F-1B14-450A-9C00-6E95D957502D}" type="presOf" srcId="{37742434-9AEE-45CF-A3BA-CCBEE013E0AD}" destId="{16FD0492-435F-4727-BF22-BA1B4909270F}" srcOrd="1" destOrd="0" presId="urn:microsoft.com/office/officeart/2005/8/layout/orgChart1"/>
    <dgm:cxn modelId="{07C67623-5E30-4C33-8D34-942269511655}" type="presOf" srcId="{4EAEC38F-1A5F-47EF-B7AE-7BE275E4DDEC}" destId="{FAC2B888-CDB0-4A44-A8B2-8D80B0319717}" srcOrd="0" destOrd="0" presId="urn:microsoft.com/office/officeart/2005/8/layout/orgChart1"/>
    <dgm:cxn modelId="{B6E19824-E80B-447A-B724-13E78F9E5A72}" type="presOf" srcId="{63B01E77-F774-47EE-9C1E-CA0570C74483}" destId="{D45B128E-AFA8-4063-ABB2-378EAF2104DC}" srcOrd="0" destOrd="0" presId="urn:microsoft.com/office/officeart/2005/8/layout/orgChart1"/>
    <dgm:cxn modelId="{B311065E-EA06-4567-B2A6-5BC681777938}" srcId="{8B4CEF35-B706-4A64-80D5-AF691C9CE590}" destId="{37742434-9AEE-45CF-A3BA-CCBEE013E0AD}" srcOrd="0" destOrd="0" parTransId="{A73B0913-C8B9-4202-BDE5-221086DCDA27}" sibTransId="{DE33F747-1809-4CEB-B61F-CED7FBC2E643}"/>
    <dgm:cxn modelId="{D5A9B98D-DBF9-408E-AFE3-D705BF9949E6}" type="presOf" srcId="{B81040DA-D79B-41E1-8B04-2BD814E62B72}" destId="{4A22C10C-8FC9-4D2F-942F-4360560F3F23}" srcOrd="1" destOrd="0" presId="urn:microsoft.com/office/officeart/2005/8/layout/orgChart1"/>
    <dgm:cxn modelId="{697E9594-D3DB-4ECB-B042-0B67FCF956B6}" type="presOf" srcId="{37742434-9AEE-45CF-A3BA-CCBEE013E0AD}" destId="{DAD7050A-C8FD-4209-8B9A-EB457C9DD376}" srcOrd="0" destOrd="0" presId="urn:microsoft.com/office/officeart/2005/8/layout/orgChart1"/>
    <dgm:cxn modelId="{7F59A8B1-34A5-4078-9124-9CA273C0DE24}" type="presOf" srcId="{8B4CEF35-B706-4A64-80D5-AF691C9CE590}" destId="{49D5C1A3-A72D-4E22-B8AD-EA88C8CF0C26}" srcOrd="0" destOrd="0" presId="urn:microsoft.com/office/officeart/2005/8/layout/orgChart1"/>
    <dgm:cxn modelId="{01CB7AD4-C55D-4F6D-B336-B8AB831F20B3}" srcId="{37742434-9AEE-45CF-A3BA-CCBEE013E0AD}" destId="{25A78615-1939-4C76-83C7-DDA784947892}" srcOrd="1" destOrd="0" parTransId="{63B01E77-F774-47EE-9C1E-CA0570C74483}" sibTransId="{C73D75E8-71E5-462A-873D-52EBA2DD3062}"/>
    <dgm:cxn modelId="{7CD5D9D4-0F2B-457E-A627-40B7DB22AA0E}" type="presOf" srcId="{25A78615-1939-4C76-83C7-DDA784947892}" destId="{04877462-003F-4B14-9DFA-2FC88DB1AB6E}" srcOrd="0" destOrd="0" presId="urn:microsoft.com/office/officeart/2005/8/layout/orgChart1"/>
    <dgm:cxn modelId="{0D9C9FDF-2521-4FFF-83CD-B076AD02B02B}" type="presOf" srcId="{B81040DA-D79B-41E1-8B04-2BD814E62B72}" destId="{E295E76D-8EF1-4B48-8DC8-2506D098CF67}" srcOrd="0" destOrd="0" presId="urn:microsoft.com/office/officeart/2005/8/layout/orgChart1"/>
    <dgm:cxn modelId="{082504E6-2A70-4395-BDFA-22EFD7F78F3C}" type="presOf" srcId="{25A78615-1939-4C76-83C7-DDA784947892}" destId="{30BA4F9E-2683-4E9C-8882-EE8EFA496229}" srcOrd="1" destOrd="0" presId="urn:microsoft.com/office/officeart/2005/8/layout/orgChart1"/>
    <dgm:cxn modelId="{FEFD1413-BF17-4E96-9A34-103B75842D4A}" type="presParOf" srcId="{49D5C1A3-A72D-4E22-B8AD-EA88C8CF0C26}" destId="{E371EE84-0522-4618-B4E3-18EA008D7513}" srcOrd="0" destOrd="0" presId="urn:microsoft.com/office/officeart/2005/8/layout/orgChart1"/>
    <dgm:cxn modelId="{8E484F03-4262-4E6E-95DE-EBD07FA5D955}" type="presParOf" srcId="{E371EE84-0522-4618-B4E3-18EA008D7513}" destId="{A9A15D30-5651-468D-87A7-55C2F6ABAE26}" srcOrd="0" destOrd="0" presId="urn:microsoft.com/office/officeart/2005/8/layout/orgChart1"/>
    <dgm:cxn modelId="{34B85917-7816-4F95-B215-DA2CDE6543A9}" type="presParOf" srcId="{A9A15D30-5651-468D-87A7-55C2F6ABAE26}" destId="{DAD7050A-C8FD-4209-8B9A-EB457C9DD376}" srcOrd="0" destOrd="0" presId="urn:microsoft.com/office/officeart/2005/8/layout/orgChart1"/>
    <dgm:cxn modelId="{8A38D130-B321-4EA3-8CB6-C41473BD84EA}" type="presParOf" srcId="{A9A15D30-5651-468D-87A7-55C2F6ABAE26}" destId="{16FD0492-435F-4727-BF22-BA1B4909270F}" srcOrd="1" destOrd="0" presId="urn:microsoft.com/office/officeart/2005/8/layout/orgChart1"/>
    <dgm:cxn modelId="{27E04AAC-A3CB-4F6B-90DF-9DB664F327BD}" type="presParOf" srcId="{E371EE84-0522-4618-B4E3-18EA008D7513}" destId="{6EA66CB7-6FCE-4AE9-8CF6-6C8A344BAE6E}" srcOrd="1" destOrd="0" presId="urn:microsoft.com/office/officeart/2005/8/layout/orgChart1"/>
    <dgm:cxn modelId="{B8DE9B13-BD0B-4691-8C1B-26EC86596945}" type="presParOf" srcId="{6EA66CB7-6FCE-4AE9-8CF6-6C8A344BAE6E}" destId="{FAC2B888-CDB0-4A44-A8B2-8D80B0319717}" srcOrd="0" destOrd="0" presId="urn:microsoft.com/office/officeart/2005/8/layout/orgChart1"/>
    <dgm:cxn modelId="{B2B4F37E-A06E-444A-A0C9-DA009D8158FB}" type="presParOf" srcId="{6EA66CB7-6FCE-4AE9-8CF6-6C8A344BAE6E}" destId="{D4576468-1855-4165-88D9-59C6C5D4EE2C}" srcOrd="1" destOrd="0" presId="urn:microsoft.com/office/officeart/2005/8/layout/orgChart1"/>
    <dgm:cxn modelId="{F34F9A59-775A-40D0-9FBC-4F8D68B42BD9}" type="presParOf" srcId="{D4576468-1855-4165-88D9-59C6C5D4EE2C}" destId="{9D7EF952-842E-4C32-9B74-5A171FE00F7D}" srcOrd="0" destOrd="0" presId="urn:microsoft.com/office/officeart/2005/8/layout/orgChart1"/>
    <dgm:cxn modelId="{06D358E5-EA8D-40C0-A3A6-271F285973C3}" type="presParOf" srcId="{9D7EF952-842E-4C32-9B74-5A171FE00F7D}" destId="{E295E76D-8EF1-4B48-8DC8-2506D098CF67}" srcOrd="0" destOrd="0" presId="urn:microsoft.com/office/officeart/2005/8/layout/orgChart1"/>
    <dgm:cxn modelId="{B443B608-E421-4E1A-B55C-961CE376FE14}" type="presParOf" srcId="{9D7EF952-842E-4C32-9B74-5A171FE00F7D}" destId="{4A22C10C-8FC9-4D2F-942F-4360560F3F23}" srcOrd="1" destOrd="0" presId="urn:microsoft.com/office/officeart/2005/8/layout/orgChart1"/>
    <dgm:cxn modelId="{2BD4DC81-2B0D-425E-B1ED-545F39C5E4BF}" type="presParOf" srcId="{D4576468-1855-4165-88D9-59C6C5D4EE2C}" destId="{552F28BD-907F-4F34-B61E-65939D738E29}" srcOrd="1" destOrd="0" presId="urn:microsoft.com/office/officeart/2005/8/layout/orgChart1"/>
    <dgm:cxn modelId="{204C577A-0560-4DE2-A98B-58CCED3B17E9}" type="presParOf" srcId="{D4576468-1855-4165-88D9-59C6C5D4EE2C}" destId="{99791BA1-829A-4E54-A399-6224EFCD68D9}" srcOrd="2" destOrd="0" presId="urn:microsoft.com/office/officeart/2005/8/layout/orgChart1"/>
    <dgm:cxn modelId="{9F1428B8-AC5D-43BB-8FED-B23D10BEC657}" type="presParOf" srcId="{6EA66CB7-6FCE-4AE9-8CF6-6C8A344BAE6E}" destId="{D45B128E-AFA8-4063-ABB2-378EAF2104DC}" srcOrd="2" destOrd="0" presId="urn:microsoft.com/office/officeart/2005/8/layout/orgChart1"/>
    <dgm:cxn modelId="{B1C77E6F-1724-43E4-B0E0-A07D8C7B94E5}" type="presParOf" srcId="{6EA66CB7-6FCE-4AE9-8CF6-6C8A344BAE6E}" destId="{536575EA-E33C-4201-B464-11D76B721B16}" srcOrd="3" destOrd="0" presId="urn:microsoft.com/office/officeart/2005/8/layout/orgChart1"/>
    <dgm:cxn modelId="{97C4B955-A5BB-45DF-B32D-4D3C69FB3C78}" type="presParOf" srcId="{536575EA-E33C-4201-B464-11D76B721B16}" destId="{1E7D8CA7-C223-4B84-A542-B6C33E0C1EB3}" srcOrd="0" destOrd="0" presId="urn:microsoft.com/office/officeart/2005/8/layout/orgChart1"/>
    <dgm:cxn modelId="{411CADCD-B2A4-4405-84A0-CD4A3FDD90B3}" type="presParOf" srcId="{1E7D8CA7-C223-4B84-A542-B6C33E0C1EB3}" destId="{04877462-003F-4B14-9DFA-2FC88DB1AB6E}" srcOrd="0" destOrd="0" presId="urn:microsoft.com/office/officeart/2005/8/layout/orgChart1"/>
    <dgm:cxn modelId="{7E37880A-84DE-493F-A18B-06589A2C5B30}" type="presParOf" srcId="{1E7D8CA7-C223-4B84-A542-B6C33E0C1EB3}" destId="{30BA4F9E-2683-4E9C-8882-EE8EFA496229}" srcOrd="1" destOrd="0" presId="urn:microsoft.com/office/officeart/2005/8/layout/orgChart1"/>
    <dgm:cxn modelId="{C324ECF5-5691-41E4-A5C7-1E7B88392A2D}" type="presParOf" srcId="{536575EA-E33C-4201-B464-11D76B721B16}" destId="{92E2A693-CBEA-4898-9C3F-6B28182FBCEA}" srcOrd="1" destOrd="0" presId="urn:microsoft.com/office/officeart/2005/8/layout/orgChart1"/>
    <dgm:cxn modelId="{ED4CD9C5-E610-4E52-A64C-F342A4A13BE2}" type="presParOf" srcId="{536575EA-E33C-4201-B464-11D76B721B16}" destId="{B7BBCB30-8287-4C71-99E6-E19F20F8B09E}" srcOrd="2" destOrd="0" presId="urn:microsoft.com/office/officeart/2005/8/layout/orgChart1"/>
    <dgm:cxn modelId="{E252472F-0D06-476E-8433-D86761A4E232}" type="presParOf" srcId="{E371EE84-0522-4618-B4E3-18EA008D7513}" destId="{7A01EC02-D8AD-4518-91B0-8843248ECB5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A8B890-EB24-46DB-9953-C341982FC4E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UA"/>
        </a:p>
      </dgm:t>
    </dgm:pt>
    <dgm:pt modelId="{099AF40D-66E5-47A5-8FF5-98E533BDFB7F}">
      <dgm:prSet phldrT="[Текст]"/>
      <dgm:spPr/>
      <dgm:t>
        <a:bodyPr/>
        <a:lstStyle/>
        <a:p>
          <a:r>
            <a:rPr lang="uk-UA" b="1" dirty="0"/>
            <a:t>Оціночна</a:t>
          </a:r>
          <a:endParaRPr lang="ru-UA" dirty="0"/>
        </a:p>
      </dgm:t>
    </dgm:pt>
    <dgm:pt modelId="{884CF0F9-D87C-4D59-9B30-B4485AB578AF}" type="parTrans" cxnId="{3447E762-890B-40B4-B4DA-BAC8E2A96B3C}">
      <dgm:prSet/>
      <dgm:spPr/>
      <dgm:t>
        <a:bodyPr/>
        <a:lstStyle/>
        <a:p>
          <a:endParaRPr lang="ru-UA"/>
        </a:p>
      </dgm:t>
    </dgm:pt>
    <dgm:pt modelId="{D5BE55B9-53EE-4481-B2FC-FD5B33FEFB0C}" type="sibTrans" cxnId="{3447E762-890B-40B4-B4DA-BAC8E2A96B3C}">
      <dgm:prSet/>
      <dgm:spPr/>
      <dgm:t>
        <a:bodyPr/>
        <a:lstStyle/>
        <a:p>
          <a:endParaRPr lang="ru-UA"/>
        </a:p>
      </dgm:t>
    </dgm:pt>
    <dgm:pt modelId="{C3354F38-8212-4D52-91F2-0292DE6B3A55}">
      <dgm:prSet phldrT="[Текст]"/>
      <dgm:spPr/>
      <dgm:t>
        <a:bodyPr/>
        <a:lstStyle/>
        <a:p>
          <a:r>
            <a:rPr lang="uk-UA" dirty="0"/>
            <a:t>проводиться через призму особливих понять моральної свідомості: добро і зло, справедливість, обов'язок, совість і т. д. </a:t>
          </a:r>
          <a:endParaRPr lang="ru-UA" dirty="0"/>
        </a:p>
      </dgm:t>
    </dgm:pt>
    <dgm:pt modelId="{7F5C8ABF-BA4C-46EC-B566-3819AC6F50A4}" type="parTrans" cxnId="{8AB9C9F3-BEFE-4AB9-9388-A3D4EF99ACD6}">
      <dgm:prSet/>
      <dgm:spPr/>
      <dgm:t>
        <a:bodyPr/>
        <a:lstStyle/>
        <a:p>
          <a:endParaRPr lang="ru-UA"/>
        </a:p>
      </dgm:t>
    </dgm:pt>
    <dgm:pt modelId="{1BB55675-0B5A-4184-930E-B9FB141A1999}" type="sibTrans" cxnId="{8AB9C9F3-BEFE-4AB9-9388-A3D4EF99ACD6}">
      <dgm:prSet/>
      <dgm:spPr/>
      <dgm:t>
        <a:bodyPr/>
        <a:lstStyle/>
        <a:p>
          <a:endParaRPr lang="ru-UA"/>
        </a:p>
      </dgm:t>
    </dgm:pt>
    <dgm:pt modelId="{4771EC82-999A-4CAF-9466-64FB071CC2D1}">
      <dgm:prSet phldrT="[Текст]"/>
      <dgm:spPr/>
      <dgm:t>
        <a:bodyPr/>
        <a:lstStyle/>
        <a:p>
          <a:r>
            <a:rPr lang="uk-UA" b="1" dirty="0"/>
            <a:t>Пізнавальна </a:t>
          </a:r>
          <a:endParaRPr lang="ru-UA" dirty="0"/>
        </a:p>
      </dgm:t>
    </dgm:pt>
    <dgm:pt modelId="{DDEE69FA-3B8F-46D2-BA72-7D8B55B9C7C6}" type="parTrans" cxnId="{0A88ECC7-3F4A-4E98-893A-939218D290F7}">
      <dgm:prSet/>
      <dgm:spPr/>
      <dgm:t>
        <a:bodyPr/>
        <a:lstStyle/>
        <a:p>
          <a:endParaRPr lang="ru-UA"/>
        </a:p>
      </dgm:t>
    </dgm:pt>
    <dgm:pt modelId="{BB5DCF10-1774-45E1-A87C-2C4380D20E53}" type="sibTrans" cxnId="{0A88ECC7-3F4A-4E98-893A-939218D290F7}">
      <dgm:prSet/>
      <dgm:spPr/>
      <dgm:t>
        <a:bodyPr/>
        <a:lstStyle/>
        <a:p>
          <a:endParaRPr lang="ru-UA"/>
        </a:p>
      </dgm:t>
    </dgm:pt>
    <dgm:pt modelId="{3609D284-3935-4E7F-B9D8-48E0C69C07FE}">
      <dgm:prSet phldrT="[Текст]"/>
      <dgm:spPr/>
      <dgm:t>
        <a:bodyPr/>
        <a:lstStyle/>
        <a:p>
          <a:r>
            <a:rPr lang="uk-UA" dirty="0"/>
            <a:t>коли індивід оцінює вчинки інших або свої власні, він неминуче отримує відоме (неповне, звичайно) уявлення про внутрішній світ як своє власне, так і інших людей</a:t>
          </a:r>
          <a:endParaRPr lang="ru-UA" dirty="0"/>
        </a:p>
      </dgm:t>
    </dgm:pt>
    <dgm:pt modelId="{27D07E2D-E6EC-4714-9CB6-F817CF7581BC}" type="parTrans" cxnId="{16C7D09D-463C-43A2-A7C7-B0A6A5A54108}">
      <dgm:prSet/>
      <dgm:spPr/>
      <dgm:t>
        <a:bodyPr/>
        <a:lstStyle/>
        <a:p>
          <a:endParaRPr lang="ru-UA"/>
        </a:p>
      </dgm:t>
    </dgm:pt>
    <dgm:pt modelId="{FEFB7AA2-936C-4943-A8C8-7E33D8361FFF}" type="sibTrans" cxnId="{16C7D09D-463C-43A2-A7C7-B0A6A5A54108}">
      <dgm:prSet/>
      <dgm:spPr/>
      <dgm:t>
        <a:bodyPr/>
        <a:lstStyle/>
        <a:p>
          <a:endParaRPr lang="ru-UA"/>
        </a:p>
      </dgm:t>
    </dgm:pt>
    <dgm:pt modelId="{380B35BB-F604-4ABE-965A-C0A277E727DC}">
      <dgm:prSet phldrT="[Текст]"/>
      <dgm:spPr/>
      <dgm:t>
        <a:bodyPr/>
        <a:lstStyle/>
        <a:p>
          <a:r>
            <a:rPr lang="uk-UA" b="1" dirty="0"/>
            <a:t>Пізнавальна </a:t>
          </a:r>
          <a:endParaRPr lang="ru-UA" dirty="0"/>
        </a:p>
      </dgm:t>
    </dgm:pt>
    <dgm:pt modelId="{3D713063-9321-48C9-9864-381B95C3C1A4}" type="parTrans" cxnId="{6238A3D6-A602-47E0-AF4D-C54FEF95B878}">
      <dgm:prSet/>
      <dgm:spPr/>
      <dgm:t>
        <a:bodyPr/>
        <a:lstStyle/>
        <a:p>
          <a:endParaRPr lang="ru-UA"/>
        </a:p>
      </dgm:t>
    </dgm:pt>
    <dgm:pt modelId="{6584BBF1-4205-4159-B9AE-9587CEC034D8}" type="sibTrans" cxnId="{6238A3D6-A602-47E0-AF4D-C54FEF95B878}">
      <dgm:prSet/>
      <dgm:spPr/>
      <dgm:t>
        <a:bodyPr/>
        <a:lstStyle/>
        <a:p>
          <a:endParaRPr lang="ru-UA"/>
        </a:p>
      </dgm:t>
    </dgm:pt>
    <dgm:pt modelId="{2A4AE6B2-70AE-4227-9AE8-E54F5C924305}">
      <dgm:prSet phldrT="[Текст]"/>
      <dgm:spPr/>
      <dgm:t>
        <a:bodyPr/>
        <a:lstStyle/>
        <a:p>
          <a:r>
            <a:rPr lang="ru-RU" dirty="0"/>
            <a:t>одна з </a:t>
          </a:r>
          <a:r>
            <a:rPr lang="ru-RU" dirty="0" err="1"/>
            <a:t>найважливіших</a:t>
          </a:r>
          <a:r>
            <a:rPr lang="ru-RU" dirty="0"/>
            <a:t> </a:t>
          </a:r>
          <a:r>
            <a:rPr lang="ru-RU" dirty="0" err="1"/>
            <a:t>функцій</a:t>
          </a:r>
          <a:r>
            <a:rPr lang="ru-RU" dirty="0"/>
            <a:t> </a:t>
          </a:r>
          <a:r>
            <a:rPr lang="ru-RU" dirty="0" err="1"/>
            <a:t>моралі</a:t>
          </a:r>
          <a:r>
            <a:rPr lang="ru-RU" dirty="0"/>
            <a:t>. </a:t>
          </a:r>
          <a:endParaRPr lang="ru-UA" dirty="0"/>
        </a:p>
      </dgm:t>
    </dgm:pt>
    <dgm:pt modelId="{351E8017-E446-4E0A-8595-6C1A0A1EBB6B}" type="parTrans" cxnId="{904CD7C5-1843-4C87-B61C-7762C66897A1}">
      <dgm:prSet/>
      <dgm:spPr/>
      <dgm:t>
        <a:bodyPr/>
        <a:lstStyle/>
        <a:p>
          <a:endParaRPr lang="ru-UA"/>
        </a:p>
      </dgm:t>
    </dgm:pt>
    <dgm:pt modelId="{B1501851-1588-4C02-84A1-3BA9C6462C15}" type="sibTrans" cxnId="{904CD7C5-1843-4C87-B61C-7762C66897A1}">
      <dgm:prSet/>
      <dgm:spPr/>
      <dgm:t>
        <a:bodyPr/>
        <a:lstStyle/>
        <a:p>
          <a:endParaRPr lang="ru-UA"/>
        </a:p>
      </dgm:t>
    </dgm:pt>
    <dgm:pt modelId="{0EF3B983-0B01-4FE0-89E7-CA73148B6122}">
      <dgm:prSet phldrT="[Текст]"/>
      <dgm:spPr/>
      <dgm:t>
        <a:bodyPr/>
        <a:lstStyle/>
        <a:p>
          <a:r>
            <a:rPr lang="ru-RU" b="1" dirty="0" err="1"/>
            <a:t>Світоглядна</a:t>
          </a:r>
          <a:r>
            <a:rPr lang="ru-RU" b="1" dirty="0"/>
            <a:t> </a:t>
          </a:r>
          <a:endParaRPr lang="ru-UA" dirty="0"/>
        </a:p>
      </dgm:t>
    </dgm:pt>
    <dgm:pt modelId="{BE137E45-8547-484F-9A90-1B33C36BB7F0}" type="parTrans" cxnId="{BFE3E7C6-9DC1-4CD0-8B0F-31DE495DD452}">
      <dgm:prSet/>
      <dgm:spPr/>
      <dgm:t>
        <a:bodyPr/>
        <a:lstStyle/>
        <a:p>
          <a:endParaRPr lang="ru-UA"/>
        </a:p>
      </dgm:t>
    </dgm:pt>
    <dgm:pt modelId="{41EDF767-276C-4FB7-8086-38B34FC52DA5}" type="sibTrans" cxnId="{BFE3E7C6-9DC1-4CD0-8B0F-31DE495DD452}">
      <dgm:prSet/>
      <dgm:spPr/>
      <dgm:t>
        <a:bodyPr/>
        <a:lstStyle/>
        <a:p>
          <a:endParaRPr lang="ru-UA"/>
        </a:p>
      </dgm:t>
    </dgm:pt>
    <dgm:pt modelId="{18BABC5B-BA34-4287-937B-428846EAD804}">
      <dgm:prSet phldrT="[Текст]"/>
      <dgm:spPr/>
      <dgm:t>
        <a:bodyPr/>
        <a:lstStyle/>
        <a:p>
          <a:r>
            <a:rPr lang="uk-UA" dirty="0"/>
            <a:t>Оцінка спирається на моральні переконання індивіда і авторитет громадської думки</a:t>
          </a:r>
          <a:endParaRPr lang="ru-UA" dirty="0"/>
        </a:p>
      </dgm:t>
    </dgm:pt>
    <dgm:pt modelId="{2D455081-FC31-49F0-8DC9-89F8E41556BE}" type="parTrans" cxnId="{A64E10F1-2F14-49F2-9DDC-CDA032AE2307}">
      <dgm:prSet/>
      <dgm:spPr/>
      <dgm:t>
        <a:bodyPr/>
        <a:lstStyle/>
        <a:p>
          <a:endParaRPr lang="ru-UA"/>
        </a:p>
      </dgm:t>
    </dgm:pt>
    <dgm:pt modelId="{DAD6DD4D-EB45-49A8-906C-41039C038675}" type="sibTrans" cxnId="{A64E10F1-2F14-49F2-9DDC-CDA032AE2307}">
      <dgm:prSet/>
      <dgm:spPr/>
      <dgm:t>
        <a:bodyPr/>
        <a:lstStyle/>
        <a:p>
          <a:endParaRPr lang="ru-UA"/>
        </a:p>
      </dgm:t>
    </dgm:pt>
    <dgm:pt modelId="{79C64E4A-56AA-4099-881E-143391285C38}">
      <dgm:prSet/>
      <dgm:spPr/>
      <dgm:t>
        <a:bodyPr/>
        <a:lstStyle/>
        <a:p>
          <a:r>
            <a:rPr lang="ru-RU"/>
            <a:t>Людина, для того щоб зрозуміти самого себе, повинен знати, що ж являє собою наш світ в цілому, яка його субстанція, чи має він який-небудь сенс і розумну мету, має якусь ціну наше життя і наші діяння, яка природа добра і зла і т. д."</a:t>
          </a:r>
          <a:endParaRPr lang="ru-UA"/>
        </a:p>
      </dgm:t>
    </dgm:pt>
    <dgm:pt modelId="{15EB185C-A4A4-440C-A69B-033EBDD21241}" type="parTrans" cxnId="{33BB6BD6-591B-4501-A931-1C6B4B54E5FA}">
      <dgm:prSet/>
      <dgm:spPr/>
      <dgm:t>
        <a:bodyPr/>
        <a:lstStyle/>
        <a:p>
          <a:endParaRPr lang="ru-UA"/>
        </a:p>
      </dgm:t>
    </dgm:pt>
    <dgm:pt modelId="{EE4F7222-66FC-4F89-B92D-47D8B6258084}" type="sibTrans" cxnId="{33BB6BD6-591B-4501-A931-1C6B4B54E5FA}">
      <dgm:prSet/>
      <dgm:spPr/>
      <dgm:t>
        <a:bodyPr/>
        <a:lstStyle/>
        <a:p>
          <a:endParaRPr lang="ru-UA"/>
        </a:p>
      </dgm:t>
    </dgm:pt>
    <dgm:pt modelId="{AB90F8A8-45C7-4C2A-8C75-94E6A12C41F2}">
      <dgm:prSet phldrT="[Текст]"/>
      <dgm:spPr/>
      <dgm:t>
        <a:bodyPr/>
        <a:lstStyle/>
        <a:p>
          <a:r>
            <a:rPr lang="ru-RU" dirty="0" err="1"/>
            <a:t>Необхідно</a:t>
          </a:r>
          <a:r>
            <a:rPr lang="ru-RU" dirty="0"/>
            <a:t> </a:t>
          </a:r>
          <a:r>
            <a:rPr lang="ru-RU" dirty="0" err="1"/>
            <a:t>підкреслити</a:t>
          </a:r>
          <a:r>
            <a:rPr lang="ru-RU" dirty="0"/>
            <a:t>, </a:t>
          </a:r>
          <a:r>
            <a:rPr lang="ru-RU" dirty="0" err="1"/>
            <a:t>що</a:t>
          </a:r>
          <a:r>
            <a:rPr lang="ru-RU" dirty="0"/>
            <a:t> в </a:t>
          </a:r>
          <a:r>
            <a:rPr lang="ru-RU" dirty="0" err="1"/>
            <a:t>центрі</a:t>
          </a:r>
          <a:r>
            <a:rPr lang="ru-RU" dirty="0"/>
            <a:t> </a:t>
          </a:r>
          <a:r>
            <a:rPr lang="ru-RU" dirty="0" err="1"/>
            <a:t>виховання</a:t>
          </a:r>
          <a:r>
            <a:rPr lang="ru-RU" dirty="0"/>
            <a:t> – </a:t>
          </a:r>
          <a:r>
            <a:rPr lang="ru-RU" dirty="0" err="1"/>
            <a:t>варто</a:t>
          </a:r>
          <a:r>
            <a:rPr lang="ru-RU" dirty="0"/>
            <a:t> </a:t>
          </a:r>
          <a:r>
            <a:rPr lang="ru-RU" dirty="0" err="1"/>
            <a:t>виховання</a:t>
          </a:r>
          <a:r>
            <a:rPr lang="ru-RU" dirty="0"/>
            <a:t> </a:t>
          </a:r>
          <a:r>
            <a:rPr lang="ru-RU" dirty="0" err="1"/>
            <a:t>моральне</a:t>
          </a:r>
          <a:r>
            <a:rPr lang="ru-RU" dirty="0"/>
            <a:t>, яке і </a:t>
          </a:r>
          <a:r>
            <a:rPr lang="ru-RU" dirty="0" err="1"/>
            <a:t>формує</a:t>
          </a:r>
          <a:r>
            <a:rPr lang="ru-RU" dirty="0"/>
            <a:t> </a:t>
          </a:r>
          <a:r>
            <a:rPr lang="ru-RU" dirty="0" err="1"/>
            <a:t>духовний</a:t>
          </a:r>
          <a:r>
            <a:rPr lang="ru-RU" dirty="0"/>
            <a:t> </a:t>
          </a:r>
          <a:r>
            <a:rPr lang="ru-RU" dirty="0" err="1"/>
            <a:t>стрижень</a:t>
          </a:r>
          <a:r>
            <a:rPr lang="ru-RU" dirty="0"/>
            <a:t> </a:t>
          </a:r>
          <a:r>
            <a:rPr lang="ru-RU" dirty="0" err="1"/>
            <a:t>особистості</a:t>
          </a:r>
          <a:r>
            <a:rPr lang="ru-RU" dirty="0"/>
            <a:t>.</a:t>
          </a:r>
          <a:endParaRPr lang="ru-UA" dirty="0"/>
        </a:p>
      </dgm:t>
    </dgm:pt>
    <dgm:pt modelId="{49AD48E4-3B6C-4E38-A4FD-9A83DCAD94AF}" type="parTrans" cxnId="{608F2B7F-C43B-46E9-9ED7-C13A02427C67}">
      <dgm:prSet/>
      <dgm:spPr/>
      <dgm:t>
        <a:bodyPr/>
        <a:lstStyle/>
        <a:p>
          <a:endParaRPr lang="ru-UA"/>
        </a:p>
      </dgm:t>
    </dgm:pt>
    <dgm:pt modelId="{F6A4A199-FF28-4D34-890D-A9AE45FEE166}" type="sibTrans" cxnId="{608F2B7F-C43B-46E9-9ED7-C13A02427C67}">
      <dgm:prSet/>
      <dgm:spPr/>
      <dgm:t>
        <a:bodyPr/>
        <a:lstStyle/>
        <a:p>
          <a:endParaRPr lang="ru-UA"/>
        </a:p>
      </dgm:t>
    </dgm:pt>
    <dgm:pt modelId="{809D9F97-C00E-4800-9399-2711AC301C98}" type="pres">
      <dgm:prSet presAssocID="{17A8B890-EB24-46DB-9953-C341982FC4EC}" presName="Name0" presStyleCnt="0">
        <dgm:presLayoutVars>
          <dgm:dir/>
          <dgm:animLvl val="lvl"/>
          <dgm:resizeHandles val="exact"/>
        </dgm:presLayoutVars>
      </dgm:prSet>
      <dgm:spPr/>
    </dgm:pt>
    <dgm:pt modelId="{40FCE8BB-8769-4E73-8E74-0AF1182F5321}" type="pres">
      <dgm:prSet presAssocID="{099AF40D-66E5-47A5-8FF5-98E533BDFB7F}" presName="composite" presStyleCnt="0"/>
      <dgm:spPr/>
    </dgm:pt>
    <dgm:pt modelId="{E21C9757-CE86-4C30-AA99-B7D946522EEC}" type="pres">
      <dgm:prSet presAssocID="{099AF40D-66E5-47A5-8FF5-98E533BDFB7F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1A0131EE-696C-4D09-B5BF-69CAA5DD81A8}" type="pres">
      <dgm:prSet presAssocID="{099AF40D-66E5-47A5-8FF5-98E533BDFB7F}" presName="desTx" presStyleLbl="alignAccFollowNode1" presStyleIdx="0" presStyleCnt="4">
        <dgm:presLayoutVars>
          <dgm:bulletEnabled val="1"/>
        </dgm:presLayoutVars>
      </dgm:prSet>
      <dgm:spPr/>
    </dgm:pt>
    <dgm:pt modelId="{4FF7C02C-3B07-4E0B-9005-5F9B91C8B050}" type="pres">
      <dgm:prSet presAssocID="{D5BE55B9-53EE-4481-B2FC-FD5B33FEFB0C}" presName="space" presStyleCnt="0"/>
      <dgm:spPr/>
    </dgm:pt>
    <dgm:pt modelId="{7728AE3A-1BAD-40BD-BFAD-38E96EEF217C}" type="pres">
      <dgm:prSet presAssocID="{4771EC82-999A-4CAF-9466-64FB071CC2D1}" presName="composite" presStyleCnt="0"/>
      <dgm:spPr/>
    </dgm:pt>
    <dgm:pt modelId="{B16576A6-FB36-4A68-9DE7-BE823D3BF999}" type="pres">
      <dgm:prSet presAssocID="{4771EC82-999A-4CAF-9466-64FB071CC2D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36692379-C563-4378-A88F-9A659A26E5C6}" type="pres">
      <dgm:prSet presAssocID="{4771EC82-999A-4CAF-9466-64FB071CC2D1}" presName="desTx" presStyleLbl="alignAccFollowNode1" presStyleIdx="1" presStyleCnt="4">
        <dgm:presLayoutVars>
          <dgm:bulletEnabled val="1"/>
        </dgm:presLayoutVars>
      </dgm:prSet>
      <dgm:spPr/>
    </dgm:pt>
    <dgm:pt modelId="{CB0A586C-064A-41B0-BA19-A819D3D70DAE}" type="pres">
      <dgm:prSet presAssocID="{BB5DCF10-1774-45E1-A87C-2C4380D20E53}" presName="space" presStyleCnt="0"/>
      <dgm:spPr/>
    </dgm:pt>
    <dgm:pt modelId="{A5F97F00-3C76-4570-B884-811BFE9889B8}" type="pres">
      <dgm:prSet presAssocID="{380B35BB-F604-4ABE-965A-C0A277E727DC}" presName="composite" presStyleCnt="0"/>
      <dgm:spPr/>
    </dgm:pt>
    <dgm:pt modelId="{F63EB79D-6228-4597-A31F-F36C5A8B6C2C}" type="pres">
      <dgm:prSet presAssocID="{380B35BB-F604-4ABE-965A-C0A277E727DC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EE0D91C0-6EE3-45E0-90C9-7F19EACF6CE2}" type="pres">
      <dgm:prSet presAssocID="{380B35BB-F604-4ABE-965A-C0A277E727DC}" presName="desTx" presStyleLbl="alignAccFollowNode1" presStyleIdx="2" presStyleCnt="4">
        <dgm:presLayoutVars>
          <dgm:bulletEnabled val="1"/>
        </dgm:presLayoutVars>
      </dgm:prSet>
      <dgm:spPr/>
    </dgm:pt>
    <dgm:pt modelId="{C7158503-D30F-41BF-AB3F-7A628959EABF}" type="pres">
      <dgm:prSet presAssocID="{6584BBF1-4205-4159-B9AE-9587CEC034D8}" presName="space" presStyleCnt="0"/>
      <dgm:spPr/>
    </dgm:pt>
    <dgm:pt modelId="{A6F39FF2-2EE5-40CC-A6C2-E67CABB95703}" type="pres">
      <dgm:prSet presAssocID="{0EF3B983-0B01-4FE0-89E7-CA73148B6122}" presName="composite" presStyleCnt="0"/>
      <dgm:spPr/>
    </dgm:pt>
    <dgm:pt modelId="{44F4343C-C2DC-489C-8CA4-E39B7042A74B}" type="pres">
      <dgm:prSet presAssocID="{0EF3B983-0B01-4FE0-89E7-CA73148B6122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900B2C1C-7717-4345-8535-E4160A90F3BA}" type="pres">
      <dgm:prSet presAssocID="{0EF3B983-0B01-4FE0-89E7-CA73148B6122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9B87D41B-BF58-45D1-ADA5-25FA0C353612}" type="presOf" srcId="{3609D284-3935-4E7F-B9D8-48E0C69C07FE}" destId="{36692379-C563-4378-A88F-9A659A26E5C6}" srcOrd="0" destOrd="0" presId="urn:microsoft.com/office/officeart/2005/8/layout/hList1"/>
    <dgm:cxn modelId="{3447E762-890B-40B4-B4DA-BAC8E2A96B3C}" srcId="{17A8B890-EB24-46DB-9953-C341982FC4EC}" destId="{099AF40D-66E5-47A5-8FF5-98E533BDFB7F}" srcOrd="0" destOrd="0" parTransId="{884CF0F9-D87C-4D59-9B30-B4485AB578AF}" sibTransId="{D5BE55B9-53EE-4481-B2FC-FD5B33FEFB0C}"/>
    <dgm:cxn modelId="{8ED9EB66-0865-46B4-820A-35B959F45713}" type="presOf" srcId="{18BABC5B-BA34-4287-937B-428846EAD804}" destId="{1A0131EE-696C-4D09-B5BF-69CAA5DD81A8}" srcOrd="0" destOrd="1" presId="urn:microsoft.com/office/officeart/2005/8/layout/hList1"/>
    <dgm:cxn modelId="{8B528F49-9C23-4E64-9223-3F187B3BF7C4}" type="presOf" srcId="{17A8B890-EB24-46DB-9953-C341982FC4EC}" destId="{809D9F97-C00E-4800-9399-2711AC301C98}" srcOrd="0" destOrd="0" presId="urn:microsoft.com/office/officeart/2005/8/layout/hList1"/>
    <dgm:cxn modelId="{6A31EB6D-7EC4-4613-BEBF-3634EE57F627}" type="presOf" srcId="{AB90F8A8-45C7-4C2A-8C75-94E6A12C41F2}" destId="{900B2C1C-7717-4345-8535-E4160A90F3BA}" srcOrd="0" destOrd="1" presId="urn:microsoft.com/office/officeart/2005/8/layout/hList1"/>
    <dgm:cxn modelId="{1634754E-C0A9-4B8E-8646-8CEB206736D5}" type="presOf" srcId="{099AF40D-66E5-47A5-8FF5-98E533BDFB7F}" destId="{E21C9757-CE86-4C30-AA99-B7D946522EEC}" srcOrd="0" destOrd="0" presId="urn:microsoft.com/office/officeart/2005/8/layout/hList1"/>
    <dgm:cxn modelId="{608F2B7F-C43B-46E9-9ED7-C13A02427C67}" srcId="{0EF3B983-0B01-4FE0-89E7-CA73148B6122}" destId="{AB90F8A8-45C7-4C2A-8C75-94E6A12C41F2}" srcOrd="1" destOrd="0" parTransId="{49AD48E4-3B6C-4E38-A4FD-9A83DCAD94AF}" sibTransId="{F6A4A199-FF28-4D34-890D-A9AE45FEE166}"/>
    <dgm:cxn modelId="{16C7D09D-463C-43A2-A7C7-B0A6A5A54108}" srcId="{4771EC82-999A-4CAF-9466-64FB071CC2D1}" destId="{3609D284-3935-4E7F-B9D8-48E0C69C07FE}" srcOrd="0" destOrd="0" parTransId="{27D07E2D-E6EC-4714-9CB6-F817CF7581BC}" sibTransId="{FEFB7AA2-936C-4943-A8C8-7E33D8361FFF}"/>
    <dgm:cxn modelId="{C332C1A5-6EC1-4126-B87B-75BFDA7C672A}" type="presOf" srcId="{4771EC82-999A-4CAF-9466-64FB071CC2D1}" destId="{B16576A6-FB36-4A68-9DE7-BE823D3BF999}" srcOrd="0" destOrd="0" presId="urn:microsoft.com/office/officeart/2005/8/layout/hList1"/>
    <dgm:cxn modelId="{E64CFBB3-F0B7-4B34-BAEE-3ABCB027E965}" type="presOf" srcId="{2A4AE6B2-70AE-4227-9AE8-E54F5C924305}" destId="{900B2C1C-7717-4345-8535-E4160A90F3BA}" srcOrd="0" destOrd="0" presId="urn:microsoft.com/office/officeart/2005/8/layout/hList1"/>
    <dgm:cxn modelId="{98EE77C3-A632-4181-BAAA-F1DE1FC06522}" type="presOf" srcId="{79C64E4A-56AA-4099-881E-143391285C38}" destId="{EE0D91C0-6EE3-45E0-90C9-7F19EACF6CE2}" srcOrd="0" destOrd="0" presId="urn:microsoft.com/office/officeart/2005/8/layout/hList1"/>
    <dgm:cxn modelId="{904CD7C5-1843-4C87-B61C-7762C66897A1}" srcId="{0EF3B983-0B01-4FE0-89E7-CA73148B6122}" destId="{2A4AE6B2-70AE-4227-9AE8-E54F5C924305}" srcOrd="0" destOrd="0" parTransId="{351E8017-E446-4E0A-8595-6C1A0A1EBB6B}" sibTransId="{B1501851-1588-4C02-84A1-3BA9C6462C15}"/>
    <dgm:cxn modelId="{BFE3E7C6-9DC1-4CD0-8B0F-31DE495DD452}" srcId="{17A8B890-EB24-46DB-9953-C341982FC4EC}" destId="{0EF3B983-0B01-4FE0-89E7-CA73148B6122}" srcOrd="3" destOrd="0" parTransId="{BE137E45-8547-484F-9A90-1B33C36BB7F0}" sibTransId="{41EDF767-276C-4FB7-8086-38B34FC52DA5}"/>
    <dgm:cxn modelId="{0A88ECC7-3F4A-4E98-893A-939218D290F7}" srcId="{17A8B890-EB24-46DB-9953-C341982FC4EC}" destId="{4771EC82-999A-4CAF-9466-64FB071CC2D1}" srcOrd="1" destOrd="0" parTransId="{DDEE69FA-3B8F-46D2-BA72-7D8B55B9C7C6}" sibTransId="{BB5DCF10-1774-45E1-A87C-2C4380D20E53}"/>
    <dgm:cxn modelId="{3A8E71CB-5E9C-4E2E-9B05-CC901C63E9D0}" type="presOf" srcId="{C3354F38-8212-4D52-91F2-0292DE6B3A55}" destId="{1A0131EE-696C-4D09-B5BF-69CAA5DD81A8}" srcOrd="0" destOrd="0" presId="urn:microsoft.com/office/officeart/2005/8/layout/hList1"/>
    <dgm:cxn modelId="{33BB6BD6-591B-4501-A931-1C6B4B54E5FA}" srcId="{380B35BB-F604-4ABE-965A-C0A277E727DC}" destId="{79C64E4A-56AA-4099-881E-143391285C38}" srcOrd="0" destOrd="0" parTransId="{15EB185C-A4A4-440C-A69B-033EBDD21241}" sibTransId="{EE4F7222-66FC-4F89-B92D-47D8B6258084}"/>
    <dgm:cxn modelId="{6238A3D6-A602-47E0-AF4D-C54FEF95B878}" srcId="{17A8B890-EB24-46DB-9953-C341982FC4EC}" destId="{380B35BB-F604-4ABE-965A-C0A277E727DC}" srcOrd="2" destOrd="0" parTransId="{3D713063-9321-48C9-9864-381B95C3C1A4}" sibTransId="{6584BBF1-4205-4159-B9AE-9587CEC034D8}"/>
    <dgm:cxn modelId="{B1694DEE-A65D-4396-85B8-296621F2083D}" type="presOf" srcId="{380B35BB-F604-4ABE-965A-C0A277E727DC}" destId="{F63EB79D-6228-4597-A31F-F36C5A8B6C2C}" srcOrd="0" destOrd="0" presId="urn:microsoft.com/office/officeart/2005/8/layout/hList1"/>
    <dgm:cxn modelId="{A64E10F1-2F14-49F2-9DDC-CDA032AE2307}" srcId="{099AF40D-66E5-47A5-8FF5-98E533BDFB7F}" destId="{18BABC5B-BA34-4287-937B-428846EAD804}" srcOrd="1" destOrd="0" parTransId="{2D455081-FC31-49F0-8DC9-89F8E41556BE}" sibTransId="{DAD6DD4D-EB45-49A8-906C-41039C038675}"/>
    <dgm:cxn modelId="{8AB9C9F3-BEFE-4AB9-9388-A3D4EF99ACD6}" srcId="{099AF40D-66E5-47A5-8FF5-98E533BDFB7F}" destId="{C3354F38-8212-4D52-91F2-0292DE6B3A55}" srcOrd="0" destOrd="0" parTransId="{7F5C8ABF-BA4C-46EC-B566-3819AC6F50A4}" sibTransId="{1BB55675-0B5A-4184-930E-B9FB141A1999}"/>
    <dgm:cxn modelId="{972F78FB-D8FF-494D-8D91-B004670F5DDC}" type="presOf" srcId="{0EF3B983-0B01-4FE0-89E7-CA73148B6122}" destId="{44F4343C-C2DC-489C-8CA4-E39B7042A74B}" srcOrd="0" destOrd="0" presId="urn:microsoft.com/office/officeart/2005/8/layout/hList1"/>
    <dgm:cxn modelId="{87BA78E5-3475-4D05-A283-B83DD07C9B97}" type="presParOf" srcId="{809D9F97-C00E-4800-9399-2711AC301C98}" destId="{40FCE8BB-8769-4E73-8E74-0AF1182F5321}" srcOrd="0" destOrd="0" presId="urn:microsoft.com/office/officeart/2005/8/layout/hList1"/>
    <dgm:cxn modelId="{1C32BE14-8444-4697-A2C4-94550E2C4D70}" type="presParOf" srcId="{40FCE8BB-8769-4E73-8E74-0AF1182F5321}" destId="{E21C9757-CE86-4C30-AA99-B7D946522EEC}" srcOrd="0" destOrd="0" presId="urn:microsoft.com/office/officeart/2005/8/layout/hList1"/>
    <dgm:cxn modelId="{C7839FB5-D0DE-49A8-878A-2E6E46E56464}" type="presParOf" srcId="{40FCE8BB-8769-4E73-8E74-0AF1182F5321}" destId="{1A0131EE-696C-4D09-B5BF-69CAA5DD81A8}" srcOrd="1" destOrd="0" presId="urn:microsoft.com/office/officeart/2005/8/layout/hList1"/>
    <dgm:cxn modelId="{901A9D84-A27C-4B80-AFAE-4D9DFCFFCAD1}" type="presParOf" srcId="{809D9F97-C00E-4800-9399-2711AC301C98}" destId="{4FF7C02C-3B07-4E0B-9005-5F9B91C8B050}" srcOrd="1" destOrd="0" presId="urn:microsoft.com/office/officeart/2005/8/layout/hList1"/>
    <dgm:cxn modelId="{A5FFCEF4-3E6C-492B-8E15-B48326BF300E}" type="presParOf" srcId="{809D9F97-C00E-4800-9399-2711AC301C98}" destId="{7728AE3A-1BAD-40BD-BFAD-38E96EEF217C}" srcOrd="2" destOrd="0" presId="urn:microsoft.com/office/officeart/2005/8/layout/hList1"/>
    <dgm:cxn modelId="{75D6F2EC-B3C1-4A9F-8C73-51269C3A23A0}" type="presParOf" srcId="{7728AE3A-1BAD-40BD-BFAD-38E96EEF217C}" destId="{B16576A6-FB36-4A68-9DE7-BE823D3BF999}" srcOrd="0" destOrd="0" presId="urn:microsoft.com/office/officeart/2005/8/layout/hList1"/>
    <dgm:cxn modelId="{F812D377-FD01-4CB3-A82E-54A8CA673E11}" type="presParOf" srcId="{7728AE3A-1BAD-40BD-BFAD-38E96EEF217C}" destId="{36692379-C563-4378-A88F-9A659A26E5C6}" srcOrd="1" destOrd="0" presId="urn:microsoft.com/office/officeart/2005/8/layout/hList1"/>
    <dgm:cxn modelId="{4D4CD0B4-8E34-4ACF-91D6-64D912347828}" type="presParOf" srcId="{809D9F97-C00E-4800-9399-2711AC301C98}" destId="{CB0A586C-064A-41B0-BA19-A819D3D70DAE}" srcOrd="3" destOrd="0" presId="urn:microsoft.com/office/officeart/2005/8/layout/hList1"/>
    <dgm:cxn modelId="{C808AD56-ED50-4393-B2DE-0EF8C75C492E}" type="presParOf" srcId="{809D9F97-C00E-4800-9399-2711AC301C98}" destId="{A5F97F00-3C76-4570-B884-811BFE9889B8}" srcOrd="4" destOrd="0" presId="urn:microsoft.com/office/officeart/2005/8/layout/hList1"/>
    <dgm:cxn modelId="{AD323535-0FB7-40A2-AB2E-657B2933F06B}" type="presParOf" srcId="{A5F97F00-3C76-4570-B884-811BFE9889B8}" destId="{F63EB79D-6228-4597-A31F-F36C5A8B6C2C}" srcOrd="0" destOrd="0" presId="urn:microsoft.com/office/officeart/2005/8/layout/hList1"/>
    <dgm:cxn modelId="{940DA1AD-DE47-4C9F-8D8A-536D622298BE}" type="presParOf" srcId="{A5F97F00-3C76-4570-B884-811BFE9889B8}" destId="{EE0D91C0-6EE3-45E0-90C9-7F19EACF6CE2}" srcOrd="1" destOrd="0" presId="urn:microsoft.com/office/officeart/2005/8/layout/hList1"/>
    <dgm:cxn modelId="{CB668365-6A7B-4260-AEE4-C1C6B894B9AE}" type="presParOf" srcId="{809D9F97-C00E-4800-9399-2711AC301C98}" destId="{C7158503-D30F-41BF-AB3F-7A628959EABF}" srcOrd="5" destOrd="0" presId="urn:microsoft.com/office/officeart/2005/8/layout/hList1"/>
    <dgm:cxn modelId="{0EE9EEAA-3A00-46F7-A595-6CB328FA4C0D}" type="presParOf" srcId="{809D9F97-C00E-4800-9399-2711AC301C98}" destId="{A6F39FF2-2EE5-40CC-A6C2-E67CABB95703}" srcOrd="6" destOrd="0" presId="urn:microsoft.com/office/officeart/2005/8/layout/hList1"/>
    <dgm:cxn modelId="{F058EA21-0C5B-414C-A892-FAE0302D3B0A}" type="presParOf" srcId="{A6F39FF2-2EE5-40CC-A6C2-E67CABB95703}" destId="{44F4343C-C2DC-489C-8CA4-E39B7042A74B}" srcOrd="0" destOrd="0" presId="urn:microsoft.com/office/officeart/2005/8/layout/hList1"/>
    <dgm:cxn modelId="{9F636E65-F7BF-49C8-A5BC-DF27ACA437E7}" type="presParOf" srcId="{A6F39FF2-2EE5-40CC-A6C2-E67CABB95703}" destId="{900B2C1C-7717-4345-8535-E4160A90F3B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E3BB3B-A6B6-476A-AD1D-27F266C635D7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UA"/>
        </a:p>
      </dgm:t>
    </dgm:pt>
    <dgm:pt modelId="{240A731C-8DE0-41B9-9938-E59E8C797849}">
      <dgm:prSet phldrT="[Текст]" custT="1"/>
      <dgm:spPr/>
      <dgm:t>
        <a:bodyPr/>
        <a:lstStyle/>
        <a:p>
          <a:r>
            <a:rPr lang="uk-UA" sz="2000" b="1" dirty="0"/>
            <a:t>Надає догляд за пацієнтом –</a:t>
          </a:r>
          <a:endParaRPr lang="ru-UA" sz="2000" dirty="0"/>
        </a:p>
      </dgm:t>
    </dgm:pt>
    <dgm:pt modelId="{84046154-301C-47A2-867F-0B817E9F5179}" type="parTrans" cxnId="{964DE393-33DB-4833-9F30-D75EE563F7B5}">
      <dgm:prSet/>
      <dgm:spPr/>
      <dgm:t>
        <a:bodyPr/>
        <a:lstStyle/>
        <a:p>
          <a:endParaRPr lang="ru-UA"/>
        </a:p>
      </dgm:t>
    </dgm:pt>
    <dgm:pt modelId="{E7BC968C-D883-4224-878A-6027C6FBCDF3}" type="sibTrans" cxnId="{964DE393-33DB-4833-9F30-D75EE563F7B5}">
      <dgm:prSet/>
      <dgm:spPr/>
      <dgm:t>
        <a:bodyPr/>
        <a:lstStyle/>
        <a:p>
          <a:endParaRPr lang="ru-UA"/>
        </a:p>
      </dgm:t>
    </dgm:pt>
    <dgm:pt modelId="{2E74893F-1406-41E2-A7C7-C9E10708F0CC}">
      <dgm:prSet phldrT="[Текст]" custT="1"/>
      <dgm:spPr/>
      <dgm:t>
        <a:bodyPr/>
        <a:lstStyle/>
        <a:p>
          <a:r>
            <a:rPr lang="uk-UA" sz="2000" b="1" dirty="0"/>
            <a:t>Приймає рішення </a:t>
          </a:r>
          <a:endParaRPr lang="ru-UA" sz="2000" dirty="0"/>
        </a:p>
      </dgm:t>
    </dgm:pt>
    <dgm:pt modelId="{15A7500B-955C-43B4-86E1-2409500170FF}" type="parTrans" cxnId="{146707E0-C774-4B65-99F7-7B7167ECB3C6}">
      <dgm:prSet/>
      <dgm:spPr/>
      <dgm:t>
        <a:bodyPr/>
        <a:lstStyle/>
        <a:p>
          <a:endParaRPr lang="ru-UA"/>
        </a:p>
      </dgm:t>
    </dgm:pt>
    <dgm:pt modelId="{74CD5593-C392-4062-B1CB-158E3908982A}" type="sibTrans" cxnId="{146707E0-C774-4B65-99F7-7B7167ECB3C6}">
      <dgm:prSet/>
      <dgm:spPr/>
      <dgm:t>
        <a:bodyPr/>
        <a:lstStyle/>
        <a:p>
          <a:endParaRPr lang="ru-UA"/>
        </a:p>
      </dgm:t>
    </dgm:pt>
    <dgm:pt modelId="{5ED18081-70A9-4178-991B-79604FBFD47B}">
      <dgm:prSet phldrT="[Текст]" custT="1"/>
      <dgm:spPr/>
      <dgm:t>
        <a:bodyPr/>
        <a:lstStyle/>
        <a:p>
          <a:r>
            <a:rPr lang="uk-UA" sz="1800" b="1" dirty="0"/>
            <a:t>Ланка спілкування між лікарем та пацієнтом</a:t>
          </a:r>
          <a:endParaRPr lang="ru-UA" sz="1800" dirty="0"/>
        </a:p>
      </dgm:t>
    </dgm:pt>
    <dgm:pt modelId="{58793FCA-BF3D-4830-848E-39FCF796CCA9}" type="parTrans" cxnId="{57FAFC54-AF39-4D89-A10A-0D971FDEED8D}">
      <dgm:prSet/>
      <dgm:spPr/>
      <dgm:t>
        <a:bodyPr/>
        <a:lstStyle/>
        <a:p>
          <a:endParaRPr lang="ru-UA"/>
        </a:p>
      </dgm:t>
    </dgm:pt>
    <dgm:pt modelId="{9D2AC26B-E6B4-413E-9559-F9CF8D510F32}" type="sibTrans" cxnId="{57FAFC54-AF39-4D89-A10A-0D971FDEED8D}">
      <dgm:prSet/>
      <dgm:spPr/>
      <dgm:t>
        <a:bodyPr/>
        <a:lstStyle/>
        <a:p>
          <a:endParaRPr lang="ru-UA"/>
        </a:p>
      </dgm:t>
    </dgm:pt>
    <dgm:pt modelId="{1ED5C073-DFD6-4E35-B7B0-4E8E827437F6}">
      <dgm:prSet phldrT="[Текст]" custT="1"/>
      <dgm:spPr/>
      <dgm:t>
        <a:bodyPr/>
        <a:lstStyle/>
        <a:p>
          <a:r>
            <a:rPr lang="uk-UA" sz="2000" b="1" dirty="0"/>
            <a:t>Менеджер</a:t>
          </a:r>
          <a:endParaRPr lang="ru-UA" sz="2000" dirty="0"/>
        </a:p>
      </dgm:t>
    </dgm:pt>
    <dgm:pt modelId="{0C34C92F-9FE9-4499-B0BA-46F10E0994D5}" type="parTrans" cxnId="{CE0391FC-2FBC-44A6-93B6-A4B7F7992EB8}">
      <dgm:prSet/>
      <dgm:spPr/>
      <dgm:t>
        <a:bodyPr/>
        <a:lstStyle/>
        <a:p>
          <a:endParaRPr lang="ru-UA"/>
        </a:p>
      </dgm:t>
    </dgm:pt>
    <dgm:pt modelId="{917FCAAF-C0B6-4043-9C3C-1F1DE7BE6D24}" type="sibTrans" cxnId="{CE0391FC-2FBC-44A6-93B6-A4B7F7992EB8}">
      <dgm:prSet/>
      <dgm:spPr/>
      <dgm:t>
        <a:bodyPr/>
        <a:lstStyle/>
        <a:p>
          <a:endParaRPr lang="ru-UA"/>
        </a:p>
      </dgm:t>
    </dgm:pt>
    <dgm:pt modelId="{152727D3-B00C-40D4-8901-F839BA29701A}">
      <dgm:prSet phldrT="[Текст]" custT="1"/>
      <dgm:spPr/>
      <dgm:t>
        <a:bodyPr/>
        <a:lstStyle/>
        <a:p>
          <a:r>
            <a:rPr lang="uk-UA" sz="2000" b="1" dirty="0"/>
            <a:t>Постійно отримує знання</a:t>
          </a:r>
          <a:endParaRPr lang="ru-UA" sz="2000" dirty="0"/>
        </a:p>
      </dgm:t>
    </dgm:pt>
    <dgm:pt modelId="{9B0B777E-43ED-40DB-B079-E95D4FA017F9}" type="parTrans" cxnId="{E9B5B198-976A-4DFD-9968-F880105F3C5B}">
      <dgm:prSet/>
      <dgm:spPr/>
      <dgm:t>
        <a:bodyPr/>
        <a:lstStyle/>
        <a:p>
          <a:endParaRPr lang="ru-UA"/>
        </a:p>
      </dgm:t>
    </dgm:pt>
    <dgm:pt modelId="{EC13117C-18B4-492C-943E-A3AE65826E7C}" type="sibTrans" cxnId="{E9B5B198-976A-4DFD-9968-F880105F3C5B}">
      <dgm:prSet/>
      <dgm:spPr/>
      <dgm:t>
        <a:bodyPr/>
        <a:lstStyle/>
        <a:p>
          <a:endParaRPr lang="ru-UA"/>
        </a:p>
      </dgm:t>
    </dgm:pt>
    <dgm:pt modelId="{86A0F9CD-AAC1-477A-BD62-3878323A2B1E}">
      <dgm:prSet phldrT="[Текст]" custT="1"/>
      <dgm:spPr/>
      <dgm:t>
        <a:bodyPr/>
        <a:lstStyle/>
        <a:p>
          <a:r>
            <a:rPr lang="uk-UA" sz="2000" b="1" dirty="0"/>
            <a:t>Вчитель</a:t>
          </a:r>
          <a:endParaRPr lang="ru-UA" sz="2000" dirty="0"/>
        </a:p>
      </dgm:t>
    </dgm:pt>
    <dgm:pt modelId="{07F3D408-C2E3-4651-8F40-D00839499F90}" type="parTrans" cxnId="{20413DDE-24AB-429E-BE1D-E50FD137289B}">
      <dgm:prSet/>
      <dgm:spPr/>
      <dgm:t>
        <a:bodyPr/>
        <a:lstStyle/>
        <a:p>
          <a:endParaRPr lang="ru-UA"/>
        </a:p>
      </dgm:t>
    </dgm:pt>
    <dgm:pt modelId="{36B1FC69-0EAF-4709-A381-1ECD6C599249}" type="sibTrans" cxnId="{20413DDE-24AB-429E-BE1D-E50FD137289B}">
      <dgm:prSet/>
      <dgm:spPr/>
      <dgm:t>
        <a:bodyPr/>
        <a:lstStyle/>
        <a:p>
          <a:endParaRPr lang="ru-UA"/>
        </a:p>
      </dgm:t>
    </dgm:pt>
    <dgm:pt modelId="{384FD0A6-9538-4FCC-8C24-86702D7D9B16}">
      <dgm:prSet phldrT="[Текст]" custT="1"/>
      <dgm:spPr/>
      <dgm:t>
        <a:bodyPr/>
        <a:lstStyle/>
        <a:p>
          <a:r>
            <a:rPr lang="uk-UA" sz="2000" b="1"/>
            <a:t>Лідер</a:t>
          </a:r>
          <a:endParaRPr lang="ru-UA" sz="2000" dirty="0"/>
        </a:p>
      </dgm:t>
    </dgm:pt>
    <dgm:pt modelId="{65D86F79-25C7-4CAD-A3A3-063E9EF7A0AD}" type="parTrans" cxnId="{5406BB2C-CA76-4711-9E4F-BC992B69BAAD}">
      <dgm:prSet/>
      <dgm:spPr/>
      <dgm:t>
        <a:bodyPr/>
        <a:lstStyle/>
        <a:p>
          <a:endParaRPr lang="ru-UA"/>
        </a:p>
      </dgm:t>
    </dgm:pt>
    <dgm:pt modelId="{17D6DF12-56E1-414B-8F08-0136A52A77CB}" type="sibTrans" cxnId="{5406BB2C-CA76-4711-9E4F-BC992B69BAAD}">
      <dgm:prSet/>
      <dgm:spPr/>
      <dgm:t>
        <a:bodyPr/>
        <a:lstStyle/>
        <a:p>
          <a:endParaRPr lang="ru-UA"/>
        </a:p>
      </dgm:t>
    </dgm:pt>
    <dgm:pt modelId="{8E298CDE-D4FE-4EF4-8BDB-9E3F885E0774}" type="pres">
      <dgm:prSet presAssocID="{ADE3BB3B-A6B6-476A-AD1D-27F266C635D7}" presName="cycle" presStyleCnt="0">
        <dgm:presLayoutVars>
          <dgm:dir/>
          <dgm:resizeHandles val="exact"/>
        </dgm:presLayoutVars>
      </dgm:prSet>
      <dgm:spPr/>
    </dgm:pt>
    <dgm:pt modelId="{77D584B7-0ECF-457F-8ADC-5FC45B304431}" type="pres">
      <dgm:prSet presAssocID="{240A731C-8DE0-41B9-9938-E59E8C797849}" presName="node" presStyleLbl="node1" presStyleIdx="0" presStyleCnt="7" custScaleX="165145" custScaleY="127204">
        <dgm:presLayoutVars>
          <dgm:bulletEnabled val="1"/>
        </dgm:presLayoutVars>
      </dgm:prSet>
      <dgm:spPr/>
    </dgm:pt>
    <dgm:pt modelId="{CCE2A6F5-0152-412D-8E24-3A9B54BF8C46}" type="pres">
      <dgm:prSet presAssocID="{240A731C-8DE0-41B9-9938-E59E8C797849}" presName="spNode" presStyleCnt="0"/>
      <dgm:spPr/>
    </dgm:pt>
    <dgm:pt modelId="{845B70B7-C375-4EA4-B755-9F955A0166D6}" type="pres">
      <dgm:prSet presAssocID="{E7BC968C-D883-4224-878A-6027C6FBCDF3}" presName="sibTrans" presStyleLbl="sibTrans1D1" presStyleIdx="0" presStyleCnt="7"/>
      <dgm:spPr/>
    </dgm:pt>
    <dgm:pt modelId="{279B5E82-8E34-4E35-9287-CEFA74C16771}" type="pres">
      <dgm:prSet presAssocID="{2E74893F-1406-41E2-A7C7-C9E10708F0CC}" presName="node" presStyleLbl="node1" presStyleIdx="1" presStyleCnt="7" custScaleX="126807" custScaleY="133747">
        <dgm:presLayoutVars>
          <dgm:bulletEnabled val="1"/>
        </dgm:presLayoutVars>
      </dgm:prSet>
      <dgm:spPr/>
    </dgm:pt>
    <dgm:pt modelId="{4116E435-4961-41AE-B680-2B487AFDA196}" type="pres">
      <dgm:prSet presAssocID="{2E74893F-1406-41E2-A7C7-C9E10708F0CC}" presName="spNode" presStyleCnt="0"/>
      <dgm:spPr/>
    </dgm:pt>
    <dgm:pt modelId="{293CE250-093A-48FD-8527-060F7A530925}" type="pres">
      <dgm:prSet presAssocID="{74CD5593-C392-4062-B1CB-158E3908982A}" presName="sibTrans" presStyleLbl="sibTrans1D1" presStyleIdx="1" presStyleCnt="7"/>
      <dgm:spPr/>
    </dgm:pt>
    <dgm:pt modelId="{5F19EE74-E847-499A-910B-7186E1CFE69D}" type="pres">
      <dgm:prSet presAssocID="{384FD0A6-9538-4FCC-8C24-86702D7D9B16}" presName="node" presStyleLbl="node1" presStyleIdx="2" presStyleCnt="7">
        <dgm:presLayoutVars>
          <dgm:bulletEnabled val="1"/>
        </dgm:presLayoutVars>
      </dgm:prSet>
      <dgm:spPr/>
    </dgm:pt>
    <dgm:pt modelId="{0555A167-8A43-4162-8A8B-BD09337F09B3}" type="pres">
      <dgm:prSet presAssocID="{384FD0A6-9538-4FCC-8C24-86702D7D9B16}" presName="spNode" presStyleCnt="0"/>
      <dgm:spPr/>
    </dgm:pt>
    <dgm:pt modelId="{4875CD88-EA94-44DD-AA70-001A6B399B3B}" type="pres">
      <dgm:prSet presAssocID="{17D6DF12-56E1-414B-8F08-0136A52A77CB}" presName="sibTrans" presStyleLbl="sibTrans1D1" presStyleIdx="2" presStyleCnt="7"/>
      <dgm:spPr/>
    </dgm:pt>
    <dgm:pt modelId="{A5DE178F-5182-4BDA-B7B9-F3DB5700429B}" type="pres">
      <dgm:prSet presAssocID="{5ED18081-70A9-4178-991B-79604FBFD47B}" presName="node" presStyleLbl="node1" presStyleIdx="3" presStyleCnt="7" custScaleX="150038" custScaleY="134193" custRadScaleRad="96257" custRadScaleInc="-10340">
        <dgm:presLayoutVars>
          <dgm:bulletEnabled val="1"/>
        </dgm:presLayoutVars>
      </dgm:prSet>
      <dgm:spPr/>
    </dgm:pt>
    <dgm:pt modelId="{A3C0EB51-697B-46D9-991D-431EBEAFE41F}" type="pres">
      <dgm:prSet presAssocID="{5ED18081-70A9-4178-991B-79604FBFD47B}" presName="spNode" presStyleCnt="0"/>
      <dgm:spPr/>
    </dgm:pt>
    <dgm:pt modelId="{6C7131CB-5AF8-4E84-8D1F-5142515D4B33}" type="pres">
      <dgm:prSet presAssocID="{9D2AC26B-E6B4-413E-9559-F9CF8D510F32}" presName="sibTrans" presStyleLbl="sibTrans1D1" presStyleIdx="3" presStyleCnt="7"/>
      <dgm:spPr/>
    </dgm:pt>
    <dgm:pt modelId="{26455295-11D6-4852-959C-2644079924FB}" type="pres">
      <dgm:prSet presAssocID="{1ED5C073-DFD6-4E35-B7B0-4E8E827437F6}" presName="node" presStyleLbl="node1" presStyleIdx="4" presStyleCnt="7" custScaleX="143025" custScaleY="112475" custRadScaleRad="99956" custRadScaleInc="31348">
        <dgm:presLayoutVars>
          <dgm:bulletEnabled val="1"/>
        </dgm:presLayoutVars>
      </dgm:prSet>
      <dgm:spPr/>
    </dgm:pt>
    <dgm:pt modelId="{886E5755-C0E7-4530-AF54-D9525F5D3CAF}" type="pres">
      <dgm:prSet presAssocID="{1ED5C073-DFD6-4E35-B7B0-4E8E827437F6}" presName="spNode" presStyleCnt="0"/>
      <dgm:spPr/>
    </dgm:pt>
    <dgm:pt modelId="{A56AF4DF-2326-4283-90B5-ADED2885E0DC}" type="pres">
      <dgm:prSet presAssocID="{917FCAAF-C0B6-4043-9C3C-1F1DE7BE6D24}" presName="sibTrans" presStyleLbl="sibTrans1D1" presStyleIdx="4" presStyleCnt="7"/>
      <dgm:spPr/>
    </dgm:pt>
    <dgm:pt modelId="{2D4235BF-1D4A-4ACE-9746-AE7EAD87E62A}" type="pres">
      <dgm:prSet presAssocID="{152727D3-B00C-40D4-8901-F839BA29701A}" presName="node" presStyleLbl="node1" presStyleIdx="5" presStyleCnt="7" custScaleX="144644" custScaleY="147057">
        <dgm:presLayoutVars>
          <dgm:bulletEnabled val="1"/>
        </dgm:presLayoutVars>
      </dgm:prSet>
      <dgm:spPr/>
    </dgm:pt>
    <dgm:pt modelId="{72F3CBAA-D0F7-4922-8344-B1CD53EF8DE1}" type="pres">
      <dgm:prSet presAssocID="{152727D3-B00C-40D4-8901-F839BA29701A}" presName="spNode" presStyleCnt="0"/>
      <dgm:spPr/>
    </dgm:pt>
    <dgm:pt modelId="{148C4B99-A2C0-475D-869E-D8C9060D0D66}" type="pres">
      <dgm:prSet presAssocID="{EC13117C-18B4-492C-943E-A3AE65826E7C}" presName="sibTrans" presStyleLbl="sibTrans1D1" presStyleIdx="5" presStyleCnt="7"/>
      <dgm:spPr/>
    </dgm:pt>
    <dgm:pt modelId="{52EE7075-2F5F-4139-BEFA-D82DF3F5174D}" type="pres">
      <dgm:prSet presAssocID="{86A0F9CD-AAC1-477A-BD62-3878323A2B1E}" presName="node" presStyleLbl="node1" presStyleIdx="6" presStyleCnt="7" custScaleX="130373" custScaleY="132909">
        <dgm:presLayoutVars>
          <dgm:bulletEnabled val="1"/>
        </dgm:presLayoutVars>
      </dgm:prSet>
      <dgm:spPr/>
    </dgm:pt>
    <dgm:pt modelId="{B7E2B56A-9C9D-45AE-8FAC-1ACDD7B19488}" type="pres">
      <dgm:prSet presAssocID="{86A0F9CD-AAC1-477A-BD62-3878323A2B1E}" presName="spNode" presStyleCnt="0"/>
      <dgm:spPr/>
    </dgm:pt>
    <dgm:pt modelId="{DFAF79E8-28F9-4BA9-8C1E-F0AB78141098}" type="pres">
      <dgm:prSet presAssocID="{36B1FC69-0EAF-4709-A381-1ECD6C599249}" presName="sibTrans" presStyleLbl="sibTrans1D1" presStyleIdx="6" presStyleCnt="7"/>
      <dgm:spPr/>
    </dgm:pt>
  </dgm:ptLst>
  <dgm:cxnLst>
    <dgm:cxn modelId="{8C4B5B1C-6724-4902-8193-EE9290E0227A}" type="presOf" srcId="{5ED18081-70A9-4178-991B-79604FBFD47B}" destId="{A5DE178F-5182-4BDA-B7B9-F3DB5700429B}" srcOrd="0" destOrd="0" presId="urn:microsoft.com/office/officeart/2005/8/layout/cycle5"/>
    <dgm:cxn modelId="{5406BB2C-CA76-4711-9E4F-BC992B69BAAD}" srcId="{ADE3BB3B-A6B6-476A-AD1D-27F266C635D7}" destId="{384FD0A6-9538-4FCC-8C24-86702D7D9B16}" srcOrd="2" destOrd="0" parTransId="{65D86F79-25C7-4CAD-A3A3-063E9EF7A0AD}" sibTransId="{17D6DF12-56E1-414B-8F08-0136A52A77CB}"/>
    <dgm:cxn modelId="{42112634-B369-4747-B986-29586197527B}" type="presOf" srcId="{1ED5C073-DFD6-4E35-B7B0-4E8E827437F6}" destId="{26455295-11D6-4852-959C-2644079924FB}" srcOrd="0" destOrd="0" presId="urn:microsoft.com/office/officeart/2005/8/layout/cycle5"/>
    <dgm:cxn modelId="{FF206E48-9D8A-4797-AD89-C4A274D74D9F}" type="presOf" srcId="{ADE3BB3B-A6B6-476A-AD1D-27F266C635D7}" destId="{8E298CDE-D4FE-4EF4-8BDB-9E3F885E0774}" srcOrd="0" destOrd="0" presId="urn:microsoft.com/office/officeart/2005/8/layout/cycle5"/>
    <dgm:cxn modelId="{0FD4E94A-27F5-47C9-90F7-1C53ADEFC596}" type="presOf" srcId="{E7BC968C-D883-4224-878A-6027C6FBCDF3}" destId="{845B70B7-C375-4EA4-B755-9F955A0166D6}" srcOrd="0" destOrd="0" presId="urn:microsoft.com/office/officeart/2005/8/layout/cycle5"/>
    <dgm:cxn modelId="{E625B56C-9A92-40A8-B5C2-85E530F265CE}" type="presOf" srcId="{384FD0A6-9538-4FCC-8C24-86702D7D9B16}" destId="{5F19EE74-E847-499A-910B-7186E1CFE69D}" srcOrd="0" destOrd="0" presId="urn:microsoft.com/office/officeart/2005/8/layout/cycle5"/>
    <dgm:cxn modelId="{D610E654-F25C-4D37-888D-6983B11D9AF9}" type="presOf" srcId="{917FCAAF-C0B6-4043-9C3C-1F1DE7BE6D24}" destId="{A56AF4DF-2326-4283-90B5-ADED2885E0DC}" srcOrd="0" destOrd="0" presId="urn:microsoft.com/office/officeart/2005/8/layout/cycle5"/>
    <dgm:cxn modelId="{57FAFC54-AF39-4D89-A10A-0D971FDEED8D}" srcId="{ADE3BB3B-A6B6-476A-AD1D-27F266C635D7}" destId="{5ED18081-70A9-4178-991B-79604FBFD47B}" srcOrd="3" destOrd="0" parTransId="{58793FCA-BF3D-4830-848E-39FCF796CCA9}" sibTransId="{9D2AC26B-E6B4-413E-9559-F9CF8D510F32}"/>
    <dgm:cxn modelId="{E8047158-FB98-471D-B003-FE319EDB026D}" type="presOf" srcId="{152727D3-B00C-40D4-8901-F839BA29701A}" destId="{2D4235BF-1D4A-4ACE-9746-AE7EAD87E62A}" srcOrd="0" destOrd="0" presId="urn:microsoft.com/office/officeart/2005/8/layout/cycle5"/>
    <dgm:cxn modelId="{163CCA7C-CE79-41BD-B89D-48C18BAF4E32}" type="presOf" srcId="{2E74893F-1406-41E2-A7C7-C9E10708F0CC}" destId="{279B5E82-8E34-4E35-9287-CEFA74C16771}" srcOrd="0" destOrd="0" presId="urn:microsoft.com/office/officeart/2005/8/layout/cycle5"/>
    <dgm:cxn modelId="{21222E85-538D-466E-A23E-F37F892C842A}" type="presOf" srcId="{9D2AC26B-E6B4-413E-9559-F9CF8D510F32}" destId="{6C7131CB-5AF8-4E84-8D1F-5142515D4B33}" srcOrd="0" destOrd="0" presId="urn:microsoft.com/office/officeart/2005/8/layout/cycle5"/>
    <dgm:cxn modelId="{964DE393-33DB-4833-9F30-D75EE563F7B5}" srcId="{ADE3BB3B-A6B6-476A-AD1D-27F266C635D7}" destId="{240A731C-8DE0-41B9-9938-E59E8C797849}" srcOrd="0" destOrd="0" parTransId="{84046154-301C-47A2-867F-0B817E9F5179}" sibTransId="{E7BC968C-D883-4224-878A-6027C6FBCDF3}"/>
    <dgm:cxn modelId="{E9B5B198-976A-4DFD-9968-F880105F3C5B}" srcId="{ADE3BB3B-A6B6-476A-AD1D-27F266C635D7}" destId="{152727D3-B00C-40D4-8901-F839BA29701A}" srcOrd="5" destOrd="0" parTransId="{9B0B777E-43ED-40DB-B079-E95D4FA017F9}" sibTransId="{EC13117C-18B4-492C-943E-A3AE65826E7C}"/>
    <dgm:cxn modelId="{4FE4B49C-E9B4-4249-980C-B9B533184284}" type="presOf" srcId="{EC13117C-18B4-492C-943E-A3AE65826E7C}" destId="{148C4B99-A2C0-475D-869E-D8C9060D0D66}" srcOrd="0" destOrd="0" presId="urn:microsoft.com/office/officeart/2005/8/layout/cycle5"/>
    <dgm:cxn modelId="{EFA9BEB1-E9EE-4C9D-8B65-6826BD5B07D6}" type="presOf" srcId="{17D6DF12-56E1-414B-8F08-0136A52A77CB}" destId="{4875CD88-EA94-44DD-AA70-001A6B399B3B}" srcOrd="0" destOrd="0" presId="urn:microsoft.com/office/officeart/2005/8/layout/cycle5"/>
    <dgm:cxn modelId="{092F15BB-7EC0-40D7-A938-16B3F1E98098}" type="presOf" srcId="{36B1FC69-0EAF-4709-A381-1ECD6C599249}" destId="{DFAF79E8-28F9-4BA9-8C1E-F0AB78141098}" srcOrd="0" destOrd="0" presId="urn:microsoft.com/office/officeart/2005/8/layout/cycle5"/>
    <dgm:cxn modelId="{20413DDE-24AB-429E-BE1D-E50FD137289B}" srcId="{ADE3BB3B-A6B6-476A-AD1D-27F266C635D7}" destId="{86A0F9CD-AAC1-477A-BD62-3878323A2B1E}" srcOrd="6" destOrd="0" parTransId="{07F3D408-C2E3-4651-8F40-D00839499F90}" sibTransId="{36B1FC69-0EAF-4709-A381-1ECD6C599249}"/>
    <dgm:cxn modelId="{146707E0-C774-4B65-99F7-7B7167ECB3C6}" srcId="{ADE3BB3B-A6B6-476A-AD1D-27F266C635D7}" destId="{2E74893F-1406-41E2-A7C7-C9E10708F0CC}" srcOrd="1" destOrd="0" parTransId="{15A7500B-955C-43B4-86E1-2409500170FF}" sibTransId="{74CD5593-C392-4062-B1CB-158E3908982A}"/>
    <dgm:cxn modelId="{7ABA9AEA-B4DB-4B80-85CC-6F77E57B15C2}" type="presOf" srcId="{74CD5593-C392-4062-B1CB-158E3908982A}" destId="{293CE250-093A-48FD-8527-060F7A530925}" srcOrd="0" destOrd="0" presId="urn:microsoft.com/office/officeart/2005/8/layout/cycle5"/>
    <dgm:cxn modelId="{BE2C02F2-1214-48B0-B6BF-2C1450A60480}" type="presOf" srcId="{86A0F9CD-AAC1-477A-BD62-3878323A2B1E}" destId="{52EE7075-2F5F-4139-BEFA-D82DF3F5174D}" srcOrd="0" destOrd="0" presId="urn:microsoft.com/office/officeart/2005/8/layout/cycle5"/>
    <dgm:cxn modelId="{CE0391FC-2FBC-44A6-93B6-A4B7F7992EB8}" srcId="{ADE3BB3B-A6B6-476A-AD1D-27F266C635D7}" destId="{1ED5C073-DFD6-4E35-B7B0-4E8E827437F6}" srcOrd="4" destOrd="0" parTransId="{0C34C92F-9FE9-4499-B0BA-46F10E0994D5}" sibTransId="{917FCAAF-C0B6-4043-9C3C-1F1DE7BE6D24}"/>
    <dgm:cxn modelId="{09A7ECFD-9EB2-4814-A3BD-D0D6EBE6E5EC}" type="presOf" srcId="{240A731C-8DE0-41B9-9938-E59E8C797849}" destId="{77D584B7-0ECF-457F-8ADC-5FC45B304431}" srcOrd="0" destOrd="0" presId="urn:microsoft.com/office/officeart/2005/8/layout/cycle5"/>
    <dgm:cxn modelId="{27B8F217-432C-44D2-B9A6-0F5C57AB32B7}" type="presParOf" srcId="{8E298CDE-D4FE-4EF4-8BDB-9E3F885E0774}" destId="{77D584B7-0ECF-457F-8ADC-5FC45B304431}" srcOrd="0" destOrd="0" presId="urn:microsoft.com/office/officeart/2005/8/layout/cycle5"/>
    <dgm:cxn modelId="{84EF4B27-750E-4146-8E86-2C812E87079C}" type="presParOf" srcId="{8E298CDE-D4FE-4EF4-8BDB-9E3F885E0774}" destId="{CCE2A6F5-0152-412D-8E24-3A9B54BF8C46}" srcOrd="1" destOrd="0" presId="urn:microsoft.com/office/officeart/2005/8/layout/cycle5"/>
    <dgm:cxn modelId="{17AC5116-88B9-4FA9-8B46-C764BC12C186}" type="presParOf" srcId="{8E298CDE-D4FE-4EF4-8BDB-9E3F885E0774}" destId="{845B70B7-C375-4EA4-B755-9F955A0166D6}" srcOrd="2" destOrd="0" presId="urn:microsoft.com/office/officeart/2005/8/layout/cycle5"/>
    <dgm:cxn modelId="{4A6A31C7-1930-4916-91FC-B6D32A02E5F1}" type="presParOf" srcId="{8E298CDE-D4FE-4EF4-8BDB-9E3F885E0774}" destId="{279B5E82-8E34-4E35-9287-CEFA74C16771}" srcOrd="3" destOrd="0" presId="urn:microsoft.com/office/officeart/2005/8/layout/cycle5"/>
    <dgm:cxn modelId="{826DB014-9283-4838-B917-DCAD794CA5C3}" type="presParOf" srcId="{8E298CDE-D4FE-4EF4-8BDB-9E3F885E0774}" destId="{4116E435-4961-41AE-B680-2B487AFDA196}" srcOrd="4" destOrd="0" presId="urn:microsoft.com/office/officeart/2005/8/layout/cycle5"/>
    <dgm:cxn modelId="{1B0869B7-1FE5-412A-BF6C-C99045927681}" type="presParOf" srcId="{8E298CDE-D4FE-4EF4-8BDB-9E3F885E0774}" destId="{293CE250-093A-48FD-8527-060F7A530925}" srcOrd="5" destOrd="0" presId="urn:microsoft.com/office/officeart/2005/8/layout/cycle5"/>
    <dgm:cxn modelId="{CA73B242-2B4E-4080-99E3-43F89BCD13CF}" type="presParOf" srcId="{8E298CDE-D4FE-4EF4-8BDB-9E3F885E0774}" destId="{5F19EE74-E847-499A-910B-7186E1CFE69D}" srcOrd="6" destOrd="0" presId="urn:microsoft.com/office/officeart/2005/8/layout/cycle5"/>
    <dgm:cxn modelId="{87531B0B-343B-4D07-826F-666A24518CD7}" type="presParOf" srcId="{8E298CDE-D4FE-4EF4-8BDB-9E3F885E0774}" destId="{0555A167-8A43-4162-8A8B-BD09337F09B3}" srcOrd="7" destOrd="0" presId="urn:microsoft.com/office/officeart/2005/8/layout/cycle5"/>
    <dgm:cxn modelId="{2BD1FAF1-F10D-4452-8F2F-ADEF966701CC}" type="presParOf" srcId="{8E298CDE-D4FE-4EF4-8BDB-9E3F885E0774}" destId="{4875CD88-EA94-44DD-AA70-001A6B399B3B}" srcOrd="8" destOrd="0" presId="urn:microsoft.com/office/officeart/2005/8/layout/cycle5"/>
    <dgm:cxn modelId="{E04BF989-CCDC-45B4-AD60-E1D3593C7A8D}" type="presParOf" srcId="{8E298CDE-D4FE-4EF4-8BDB-9E3F885E0774}" destId="{A5DE178F-5182-4BDA-B7B9-F3DB5700429B}" srcOrd="9" destOrd="0" presId="urn:microsoft.com/office/officeart/2005/8/layout/cycle5"/>
    <dgm:cxn modelId="{749A5A27-99F3-46A9-8A9F-36BFFE840DC2}" type="presParOf" srcId="{8E298CDE-D4FE-4EF4-8BDB-9E3F885E0774}" destId="{A3C0EB51-697B-46D9-991D-431EBEAFE41F}" srcOrd="10" destOrd="0" presId="urn:microsoft.com/office/officeart/2005/8/layout/cycle5"/>
    <dgm:cxn modelId="{80D788C5-FCE5-4FDF-9B59-56E9D1C33D9F}" type="presParOf" srcId="{8E298CDE-D4FE-4EF4-8BDB-9E3F885E0774}" destId="{6C7131CB-5AF8-4E84-8D1F-5142515D4B33}" srcOrd="11" destOrd="0" presId="urn:microsoft.com/office/officeart/2005/8/layout/cycle5"/>
    <dgm:cxn modelId="{F710DEBD-3B0A-421E-B18B-81CD777A7453}" type="presParOf" srcId="{8E298CDE-D4FE-4EF4-8BDB-9E3F885E0774}" destId="{26455295-11D6-4852-959C-2644079924FB}" srcOrd="12" destOrd="0" presId="urn:microsoft.com/office/officeart/2005/8/layout/cycle5"/>
    <dgm:cxn modelId="{B73C63F4-B267-4C7E-B92C-4C2FA3A7EAEF}" type="presParOf" srcId="{8E298CDE-D4FE-4EF4-8BDB-9E3F885E0774}" destId="{886E5755-C0E7-4530-AF54-D9525F5D3CAF}" srcOrd="13" destOrd="0" presId="urn:microsoft.com/office/officeart/2005/8/layout/cycle5"/>
    <dgm:cxn modelId="{68C903FC-259A-4647-9040-F9BD5DF0BA9B}" type="presParOf" srcId="{8E298CDE-D4FE-4EF4-8BDB-9E3F885E0774}" destId="{A56AF4DF-2326-4283-90B5-ADED2885E0DC}" srcOrd="14" destOrd="0" presId="urn:microsoft.com/office/officeart/2005/8/layout/cycle5"/>
    <dgm:cxn modelId="{969CF2D5-A8D7-4341-9AD6-A7F090AD99EA}" type="presParOf" srcId="{8E298CDE-D4FE-4EF4-8BDB-9E3F885E0774}" destId="{2D4235BF-1D4A-4ACE-9746-AE7EAD87E62A}" srcOrd="15" destOrd="0" presId="urn:microsoft.com/office/officeart/2005/8/layout/cycle5"/>
    <dgm:cxn modelId="{0637FE14-AB27-4D47-B32F-BE76AF88DCE6}" type="presParOf" srcId="{8E298CDE-D4FE-4EF4-8BDB-9E3F885E0774}" destId="{72F3CBAA-D0F7-4922-8344-B1CD53EF8DE1}" srcOrd="16" destOrd="0" presId="urn:microsoft.com/office/officeart/2005/8/layout/cycle5"/>
    <dgm:cxn modelId="{84D3C42A-9EF3-494C-B9BB-4FDD97F0DC15}" type="presParOf" srcId="{8E298CDE-D4FE-4EF4-8BDB-9E3F885E0774}" destId="{148C4B99-A2C0-475D-869E-D8C9060D0D66}" srcOrd="17" destOrd="0" presId="urn:microsoft.com/office/officeart/2005/8/layout/cycle5"/>
    <dgm:cxn modelId="{699DAABA-FF19-4ABD-9B31-CA50B9E2B5B8}" type="presParOf" srcId="{8E298CDE-D4FE-4EF4-8BDB-9E3F885E0774}" destId="{52EE7075-2F5F-4139-BEFA-D82DF3F5174D}" srcOrd="18" destOrd="0" presId="urn:microsoft.com/office/officeart/2005/8/layout/cycle5"/>
    <dgm:cxn modelId="{032FC59B-0E49-4079-8D3A-E8463D80BA3D}" type="presParOf" srcId="{8E298CDE-D4FE-4EF4-8BDB-9E3F885E0774}" destId="{B7E2B56A-9C9D-45AE-8FAC-1ACDD7B19488}" srcOrd="19" destOrd="0" presId="urn:microsoft.com/office/officeart/2005/8/layout/cycle5"/>
    <dgm:cxn modelId="{8BCB84F9-DA10-4E26-ADBE-D9B89702F77D}" type="presParOf" srcId="{8E298CDE-D4FE-4EF4-8BDB-9E3F885E0774}" destId="{DFAF79E8-28F9-4BA9-8C1E-F0AB78141098}" srcOrd="2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B3DCB7-C8B4-44CD-9015-9534B2D67E3C}" type="doc">
      <dgm:prSet loTypeId="urn:microsoft.com/office/officeart/2005/8/layout/process1" loCatId="process" qsTypeId="urn:microsoft.com/office/officeart/2005/8/quickstyle/simple5" qsCatId="simple" csTypeId="urn:microsoft.com/office/officeart/2005/8/colors/accent1_2" csCatId="accent1" phldr="1"/>
      <dgm:spPr/>
    </dgm:pt>
    <dgm:pt modelId="{CDB3B228-6328-469A-B098-413F8FB886B3}">
      <dgm:prSet phldrT="[Текст]"/>
      <dgm:spPr/>
      <dgm:t>
        <a:bodyPr/>
        <a:lstStyle/>
        <a:p>
          <a:r>
            <a:rPr lang="uk-UA" b="1" dirty="0"/>
            <a:t>Етап 1. </a:t>
          </a:r>
          <a:r>
            <a:rPr lang="uk-UA" dirty="0"/>
            <a:t>Привітання та встановлення особистого контакту </a:t>
          </a:r>
          <a:endParaRPr lang="ru-UA" dirty="0"/>
        </a:p>
      </dgm:t>
    </dgm:pt>
    <dgm:pt modelId="{1F2519FC-B3E4-47A4-9BF7-354647C1E558}" type="parTrans" cxnId="{A96E5E17-9844-4871-AAAD-0CCEF19C4DBA}">
      <dgm:prSet/>
      <dgm:spPr/>
      <dgm:t>
        <a:bodyPr/>
        <a:lstStyle/>
        <a:p>
          <a:endParaRPr lang="ru-UA"/>
        </a:p>
      </dgm:t>
    </dgm:pt>
    <dgm:pt modelId="{07A90306-C160-42E9-A243-C36144E4F398}" type="sibTrans" cxnId="{A96E5E17-9844-4871-AAAD-0CCEF19C4DBA}">
      <dgm:prSet/>
      <dgm:spPr/>
      <dgm:t>
        <a:bodyPr/>
        <a:lstStyle/>
        <a:p>
          <a:endParaRPr lang="ru-UA"/>
        </a:p>
      </dgm:t>
    </dgm:pt>
    <dgm:pt modelId="{82537EB1-403B-4783-AEB7-F900F1F859CF}">
      <dgm:prSet phldrT="[Текст]"/>
      <dgm:spPr/>
      <dgm:t>
        <a:bodyPr/>
        <a:lstStyle/>
        <a:p>
          <a:r>
            <a:rPr lang="uk-UA" b="1" dirty="0"/>
            <a:t>Етап 2.</a:t>
          </a:r>
          <a:r>
            <a:rPr lang="uk-UA" dirty="0"/>
            <a:t> Діагностика потреб клієнта </a:t>
          </a:r>
          <a:endParaRPr lang="ru-UA" dirty="0"/>
        </a:p>
      </dgm:t>
    </dgm:pt>
    <dgm:pt modelId="{5FD22062-69D7-4FFE-A887-EB21252EF58D}" type="parTrans" cxnId="{795DB43C-8B2D-4214-BCC8-E2646ACA0A9D}">
      <dgm:prSet/>
      <dgm:spPr/>
      <dgm:t>
        <a:bodyPr/>
        <a:lstStyle/>
        <a:p>
          <a:endParaRPr lang="ru-UA"/>
        </a:p>
      </dgm:t>
    </dgm:pt>
    <dgm:pt modelId="{D43873D9-3BE5-4997-8B6E-6018AEC9B5A9}" type="sibTrans" cxnId="{795DB43C-8B2D-4214-BCC8-E2646ACA0A9D}">
      <dgm:prSet/>
      <dgm:spPr/>
      <dgm:t>
        <a:bodyPr/>
        <a:lstStyle/>
        <a:p>
          <a:endParaRPr lang="ru-UA"/>
        </a:p>
      </dgm:t>
    </dgm:pt>
    <dgm:pt modelId="{7478F0DD-78DF-4F53-B05E-89114698F908}">
      <dgm:prSet phldrT="[Текст]"/>
      <dgm:spPr/>
      <dgm:t>
        <a:bodyPr/>
        <a:lstStyle/>
        <a:p>
          <a:r>
            <a:rPr lang="uk-UA" b="1" dirty="0"/>
            <a:t>Етап 3.</a:t>
          </a:r>
          <a:r>
            <a:rPr lang="uk-UA" dirty="0"/>
            <a:t> З'ясувавши, що потрібно покупцеві, можна переходити до консультації і презентації товару </a:t>
          </a:r>
          <a:endParaRPr lang="ru-UA" dirty="0"/>
        </a:p>
      </dgm:t>
    </dgm:pt>
    <dgm:pt modelId="{81190106-AC8B-45C8-A70F-D0C446421EFC}" type="parTrans" cxnId="{B53D2BA5-93F8-4C0D-9E19-E163B990A389}">
      <dgm:prSet/>
      <dgm:spPr/>
      <dgm:t>
        <a:bodyPr/>
        <a:lstStyle/>
        <a:p>
          <a:endParaRPr lang="ru-UA"/>
        </a:p>
      </dgm:t>
    </dgm:pt>
    <dgm:pt modelId="{7D3C9CC2-28A1-4852-9D83-5B47F4685EEA}" type="sibTrans" cxnId="{B53D2BA5-93F8-4C0D-9E19-E163B990A389}">
      <dgm:prSet/>
      <dgm:spPr/>
      <dgm:t>
        <a:bodyPr/>
        <a:lstStyle/>
        <a:p>
          <a:endParaRPr lang="ru-UA"/>
        </a:p>
      </dgm:t>
    </dgm:pt>
    <dgm:pt modelId="{0F6DE447-D641-47D5-9229-8696B9A1A0F8}" type="pres">
      <dgm:prSet presAssocID="{E6B3DCB7-C8B4-44CD-9015-9534B2D67E3C}" presName="Name0" presStyleCnt="0">
        <dgm:presLayoutVars>
          <dgm:dir/>
          <dgm:resizeHandles val="exact"/>
        </dgm:presLayoutVars>
      </dgm:prSet>
      <dgm:spPr/>
    </dgm:pt>
    <dgm:pt modelId="{D406C40F-C791-4C3E-86AF-B8176975427B}" type="pres">
      <dgm:prSet presAssocID="{CDB3B228-6328-469A-B098-413F8FB886B3}" presName="node" presStyleLbl="node1" presStyleIdx="0" presStyleCnt="3">
        <dgm:presLayoutVars>
          <dgm:bulletEnabled val="1"/>
        </dgm:presLayoutVars>
      </dgm:prSet>
      <dgm:spPr/>
    </dgm:pt>
    <dgm:pt modelId="{6F4235AD-214C-4A1D-BF77-3E0C73C5921B}" type="pres">
      <dgm:prSet presAssocID="{07A90306-C160-42E9-A243-C36144E4F398}" presName="sibTrans" presStyleLbl="sibTrans2D1" presStyleIdx="0" presStyleCnt="2"/>
      <dgm:spPr/>
    </dgm:pt>
    <dgm:pt modelId="{92D97456-29C1-49CF-86D2-2658F203AA0B}" type="pres">
      <dgm:prSet presAssocID="{07A90306-C160-42E9-A243-C36144E4F398}" presName="connectorText" presStyleLbl="sibTrans2D1" presStyleIdx="0" presStyleCnt="2"/>
      <dgm:spPr/>
    </dgm:pt>
    <dgm:pt modelId="{729D74F3-243F-47F9-AEE4-6D268CB60ED9}" type="pres">
      <dgm:prSet presAssocID="{82537EB1-403B-4783-AEB7-F900F1F859CF}" presName="node" presStyleLbl="node1" presStyleIdx="1" presStyleCnt="3">
        <dgm:presLayoutVars>
          <dgm:bulletEnabled val="1"/>
        </dgm:presLayoutVars>
      </dgm:prSet>
      <dgm:spPr/>
    </dgm:pt>
    <dgm:pt modelId="{99CF3FC0-584A-4A2D-B4DB-287DCBB79C29}" type="pres">
      <dgm:prSet presAssocID="{D43873D9-3BE5-4997-8B6E-6018AEC9B5A9}" presName="sibTrans" presStyleLbl="sibTrans2D1" presStyleIdx="1" presStyleCnt="2"/>
      <dgm:spPr/>
    </dgm:pt>
    <dgm:pt modelId="{7FC5ECAC-F653-4609-8B36-35A763918F9F}" type="pres">
      <dgm:prSet presAssocID="{D43873D9-3BE5-4997-8B6E-6018AEC9B5A9}" presName="connectorText" presStyleLbl="sibTrans2D1" presStyleIdx="1" presStyleCnt="2"/>
      <dgm:spPr/>
    </dgm:pt>
    <dgm:pt modelId="{9431DA74-6204-4316-B6DC-7BF131754EDE}" type="pres">
      <dgm:prSet presAssocID="{7478F0DD-78DF-4F53-B05E-89114698F908}" presName="node" presStyleLbl="node1" presStyleIdx="2" presStyleCnt="3">
        <dgm:presLayoutVars>
          <dgm:bulletEnabled val="1"/>
        </dgm:presLayoutVars>
      </dgm:prSet>
      <dgm:spPr/>
    </dgm:pt>
  </dgm:ptLst>
  <dgm:cxnLst>
    <dgm:cxn modelId="{A96E5E17-9844-4871-AAAD-0CCEF19C4DBA}" srcId="{E6B3DCB7-C8B4-44CD-9015-9534B2D67E3C}" destId="{CDB3B228-6328-469A-B098-413F8FB886B3}" srcOrd="0" destOrd="0" parTransId="{1F2519FC-B3E4-47A4-9BF7-354647C1E558}" sibTransId="{07A90306-C160-42E9-A243-C36144E4F398}"/>
    <dgm:cxn modelId="{795DB43C-8B2D-4214-BCC8-E2646ACA0A9D}" srcId="{E6B3DCB7-C8B4-44CD-9015-9534B2D67E3C}" destId="{82537EB1-403B-4783-AEB7-F900F1F859CF}" srcOrd="1" destOrd="0" parTransId="{5FD22062-69D7-4FFE-A887-EB21252EF58D}" sibTransId="{D43873D9-3BE5-4997-8B6E-6018AEC9B5A9}"/>
    <dgm:cxn modelId="{589D533D-3696-4754-868D-FEA45BD0D479}" type="presOf" srcId="{07A90306-C160-42E9-A243-C36144E4F398}" destId="{92D97456-29C1-49CF-86D2-2658F203AA0B}" srcOrd="1" destOrd="0" presId="urn:microsoft.com/office/officeart/2005/8/layout/process1"/>
    <dgm:cxn modelId="{F7B44660-09EF-42C4-BDF4-CA1675F103CF}" type="presOf" srcId="{7478F0DD-78DF-4F53-B05E-89114698F908}" destId="{9431DA74-6204-4316-B6DC-7BF131754EDE}" srcOrd="0" destOrd="0" presId="urn:microsoft.com/office/officeart/2005/8/layout/process1"/>
    <dgm:cxn modelId="{34B8664E-9249-40FF-9528-6DA8CE56CEC7}" type="presOf" srcId="{D43873D9-3BE5-4997-8B6E-6018AEC9B5A9}" destId="{7FC5ECAC-F653-4609-8B36-35A763918F9F}" srcOrd="1" destOrd="0" presId="urn:microsoft.com/office/officeart/2005/8/layout/process1"/>
    <dgm:cxn modelId="{62F6A28C-CAD2-407F-8E89-18CDDE2C0D14}" type="presOf" srcId="{D43873D9-3BE5-4997-8B6E-6018AEC9B5A9}" destId="{99CF3FC0-584A-4A2D-B4DB-287DCBB79C29}" srcOrd="0" destOrd="0" presId="urn:microsoft.com/office/officeart/2005/8/layout/process1"/>
    <dgm:cxn modelId="{11418C96-3564-41F1-8396-F10C80FE528A}" type="presOf" srcId="{82537EB1-403B-4783-AEB7-F900F1F859CF}" destId="{729D74F3-243F-47F9-AEE4-6D268CB60ED9}" srcOrd="0" destOrd="0" presId="urn:microsoft.com/office/officeart/2005/8/layout/process1"/>
    <dgm:cxn modelId="{B53D2BA5-93F8-4C0D-9E19-E163B990A389}" srcId="{E6B3DCB7-C8B4-44CD-9015-9534B2D67E3C}" destId="{7478F0DD-78DF-4F53-B05E-89114698F908}" srcOrd="2" destOrd="0" parTransId="{81190106-AC8B-45C8-A70F-D0C446421EFC}" sibTransId="{7D3C9CC2-28A1-4852-9D83-5B47F4685EEA}"/>
    <dgm:cxn modelId="{2429B6F1-A3BF-463B-AF9F-A1526F78D4CE}" type="presOf" srcId="{E6B3DCB7-C8B4-44CD-9015-9534B2D67E3C}" destId="{0F6DE447-D641-47D5-9229-8696B9A1A0F8}" srcOrd="0" destOrd="0" presId="urn:microsoft.com/office/officeart/2005/8/layout/process1"/>
    <dgm:cxn modelId="{FF0111F3-ADA8-46DC-8912-C71154445A3B}" type="presOf" srcId="{CDB3B228-6328-469A-B098-413F8FB886B3}" destId="{D406C40F-C791-4C3E-86AF-B8176975427B}" srcOrd="0" destOrd="0" presId="urn:microsoft.com/office/officeart/2005/8/layout/process1"/>
    <dgm:cxn modelId="{4BF238FB-285C-410C-B77C-DB1565CA79FA}" type="presOf" srcId="{07A90306-C160-42E9-A243-C36144E4F398}" destId="{6F4235AD-214C-4A1D-BF77-3E0C73C5921B}" srcOrd="0" destOrd="0" presId="urn:microsoft.com/office/officeart/2005/8/layout/process1"/>
    <dgm:cxn modelId="{25E7AB2B-A35A-433D-938C-9ACD39FE9DE4}" type="presParOf" srcId="{0F6DE447-D641-47D5-9229-8696B9A1A0F8}" destId="{D406C40F-C791-4C3E-86AF-B8176975427B}" srcOrd="0" destOrd="0" presId="urn:microsoft.com/office/officeart/2005/8/layout/process1"/>
    <dgm:cxn modelId="{1FC6138C-EDC8-4AFF-AC03-FBF8A7D49963}" type="presParOf" srcId="{0F6DE447-D641-47D5-9229-8696B9A1A0F8}" destId="{6F4235AD-214C-4A1D-BF77-3E0C73C5921B}" srcOrd="1" destOrd="0" presId="urn:microsoft.com/office/officeart/2005/8/layout/process1"/>
    <dgm:cxn modelId="{8654FA50-9098-4F46-81C7-51DF927C184C}" type="presParOf" srcId="{6F4235AD-214C-4A1D-BF77-3E0C73C5921B}" destId="{92D97456-29C1-49CF-86D2-2658F203AA0B}" srcOrd="0" destOrd="0" presId="urn:microsoft.com/office/officeart/2005/8/layout/process1"/>
    <dgm:cxn modelId="{822EEC2A-F75A-4470-A76D-351129A59421}" type="presParOf" srcId="{0F6DE447-D641-47D5-9229-8696B9A1A0F8}" destId="{729D74F3-243F-47F9-AEE4-6D268CB60ED9}" srcOrd="2" destOrd="0" presId="urn:microsoft.com/office/officeart/2005/8/layout/process1"/>
    <dgm:cxn modelId="{AC5BF462-D806-44B9-98F5-05444C42E554}" type="presParOf" srcId="{0F6DE447-D641-47D5-9229-8696B9A1A0F8}" destId="{99CF3FC0-584A-4A2D-B4DB-287DCBB79C29}" srcOrd="3" destOrd="0" presId="urn:microsoft.com/office/officeart/2005/8/layout/process1"/>
    <dgm:cxn modelId="{6B842FD2-78C8-4EB3-91CF-A3BE13823EA0}" type="presParOf" srcId="{99CF3FC0-584A-4A2D-B4DB-287DCBB79C29}" destId="{7FC5ECAC-F653-4609-8B36-35A763918F9F}" srcOrd="0" destOrd="0" presId="urn:microsoft.com/office/officeart/2005/8/layout/process1"/>
    <dgm:cxn modelId="{857E69E9-7F4D-439A-8CD5-F29B9A12954F}" type="presParOf" srcId="{0F6DE447-D641-47D5-9229-8696B9A1A0F8}" destId="{9431DA74-6204-4316-B6DC-7BF131754ED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B3DCB7-C8B4-44CD-9015-9534B2D67E3C}" type="doc">
      <dgm:prSet loTypeId="urn:microsoft.com/office/officeart/2005/8/layout/process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UA"/>
        </a:p>
      </dgm:t>
    </dgm:pt>
    <dgm:pt modelId="{CDB3B228-6328-469A-B098-413F8FB886B3}">
      <dgm:prSet phldrT="[Текст]"/>
      <dgm:spPr/>
      <dgm:t>
        <a:bodyPr/>
        <a:lstStyle/>
        <a:p>
          <a:r>
            <a:rPr lang="uk-UA" b="1" dirty="0"/>
            <a:t>Етап 4. </a:t>
          </a:r>
          <a:r>
            <a:rPr lang="uk-UA" dirty="0"/>
            <a:t>Продаж і </a:t>
          </a:r>
          <a:r>
            <a:rPr lang="uk-UA" dirty="0" err="1"/>
            <a:t>допродаж</a:t>
          </a:r>
          <a:r>
            <a:rPr lang="uk-UA" dirty="0"/>
            <a:t> </a:t>
          </a:r>
          <a:endParaRPr lang="ru-UA" dirty="0"/>
        </a:p>
      </dgm:t>
    </dgm:pt>
    <dgm:pt modelId="{1F2519FC-B3E4-47A4-9BF7-354647C1E558}" type="parTrans" cxnId="{A96E5E17-9844-4871-AAAD-0CCEF19C4DBA}">
      <dgm:prSet/>
      <dgm:spPr/>
      <dgm:t>
        <a:bodyPr/>
        <a:lstStyle/>
        <a:p>
          <a:endParaRPr lang="ru-UA"/>
        </a:p>
      </dgm:t>
    </dgm:pt>
    <dgm:pt modelId="{07A90306-C160-42E9-A243-C36144E4F398}" type="sibTrans" cxnId="{A96E5E17-9844-4871-AAAD-0CCEF19C4DBA}">
      <dgm:prSet/>
      <dgm:spPr/>
      <dgm:t>
        <a:bodyPr/>
        <a:lstStyle/>
        <a:p>
          <a:endParaRPr lang="ru-UA"/>
        </a:p>
      </dgm:t>
    </dgm:pt>
    <dgm:pt modelId="{82537EB1-403B-4783-AEB7-F900F1F859CF}">
      <dgm:prSet phldrT="[Текст]"/>
      <dgm:spPr/>
      <dgm:t>
        <a:bodyPr/>
        <a:lstStyle/>
        <a:p>
          <a:r>
            <a:rPr lang="uk-UA" b="1" dirty="0"/>
            <a:t>Етап 5. </a:t>
          </a:r>
          <a:r>
            <a:rPr lang="uk-UA" dirty="0"/>
            <a:t>Завершення контакту </a:t>
          </a:r>
          <a:endParaRPr lang="ru-UA" dirty="0"/>
        </a:p>
      </dgm:t>
    </dgm:pt>
    <dgm:pt modelId="{5FD22062-69D7-4FFE-A887-EB21252EF58D}" type="parTrans" cxnId="{795DB43C-8B2D-4214-BCC8-E2646ACA0A9D}">
      <dgm:prSet/>
      <dgm:spPr/>
      <dgm:t>
        <a:bodyPr/>
        <a:lstStyle/>
        <a:p>
          <a:endParaRPr lang="ru-UA"/>
        </a:p>
      </dgm:t>
    </dgm:pt>
    <dgm:pt modelId="{D43873D9-3BE5-4997-8B6E-6018AEC9B5A9}" type="sibTrans" cxnId="{795DB43C-8B2D-4214-BCC8-E2646ACA0A9D}">
      <dgm:prSet/>
      <dgm:spPr/>
      <dgm:t>
        <a:bodyPr/>
        <a:lstStyle/>
        <a:p>
          <a:endParaRPr lang="ru-UA"/>
        </a:p>
      </dgm:t>
    </dgm:pt>
    <dgm:pt modelId="{7478F0DD-78DF-4F53-B05E-89114698F908}">
      <dgm:prSet phldrT="[Текст]"/>
      <dgm:spPr/>
      <dgm:t>
        <a:bodyPr/>
        <a:lstStyle/>
        <a:p>
          <a:r>
            <a:rPr lang="uk-UA" b="1" dirty="0"/>
            <a:t>Етап 6. </a:t>
          </a:r>
          <a:r>
            <a:rPr lang="uk-UA" dirty="0"/>
            <a:t>Інші положення (рекомендації провізора) </a:t>
          </a:r>
          <a:endParaRPr lang="ru-UA" dirty="0"/>
        </a:p>
      </dgm:t>
    </dgm:pt>
    <dgm:pt modelId="{81190106-AC8B-45C8-A70F-D0C446421EFC}" type="parTrans" cxnId="{B53D2BA5-93F8-4C0D-9E19-E163B990A389}">
      <dgm:prSet/>
      <dgm:spPr/>
      <dgm:t>
        <a:bodyPr/>
        <a:lstStyle/>
        <a:p>
          <a:endParaRPr lang="ru-UA"/>
        </a:p>
      </dgm:t>
    </dgm:pt>
    <dgm:pt modelId="{7D3C9CC2-28A1-4852-9D83-5B47F4685EEA}" type="sibTrans" cxnId="{B53D2BA5-93F8-4C0D-9E19-E163B990A389}">
      <dgm:prSet/>
      <dgm:spPr/>
      <dgm:t>
        <a:bodyPr/>
        <a:lstStyle/>
        <a:p>
          <a:endParaRPr lang="ru-UA"/>
        </a:p>
      </dgm:t>
    </dgm:pt>
    <dgm:pt modelId="{0F6DE447-D641-47D5-9229-8696B9A1A0F8}" type="pres">
      <dgm:prSet presAssocID="{E6B3DCB7-C8B4-44CD-9015-9534B2D67E3C}" presName="Name0" presStyleCnt="0">
        <dgm:presLayoutVars>
          <dgm:dir/>
          <dgm:resizeHandles val="exact"/>
        </dgm:presLayoutVars>
      </dgm:prSet>
      <dgm:spPr/>
    </dgm:pt>
    <dgm:pt modelId="{D406C40F-C791-4C3E-86AF-B8176975427B}" type="pres">
      <dgm:prSet presAssocID="{CDB3B228-6328-469A-B098-413F8FB886B3}" presName="node" presStyleLbl="node1" presStyleIdx="0" presStyleCnt="3">
        <dgm:presLayoutVars>
          <dgm:bulletEnabled val="1"/>
        </dgm:presLayoutVars>
      </dgm:prSet>
      <dgm:spPr/>
    </dgm:pt>
    <dgm:pt modelId="{6F4235AD-214C-4A1D-BF77-3E0C73C5921B}" type="pres">
      <dgm:prSet presAssocID="{07A90306-C160-42E9-A243-C36144E4F398}" presName="sibTrans" presStyleLbl="sibTrans2D1" presStyleIdx="0" presStyleCnt="2"/>
      <dgm:spPr/>
    </dgm:pt>
    <dgm:pt modelId="{92D97456-29C1-49CF-86D2-2658F203AA0B}" type="pres">
      <dgm:prSet presAssocID="{07A90306-C160-42E9-A243-C36144E4F398}" presName="connectorText" presStyleLbl="sibTrans2D1" presStyleIdx="0" presStyleCnt="2"/>
      <dgm:spPr/>
    </dgm:pt>
    <dgm:pt modelId="{729D74F3-243F-47F9-AEE4-6D268CB60ED9}" type="pres">
      <dgm:prSet presAssocID="{82537EB1-403B-4783-AEB7-F900F1F859CF}" presName="node" presStyleLbl="node1" presStyleIdx="1" presStyleCnt="3">
        <dgm:presLayoutVars>
          <dgm:bulletEnabled val="1"/>
        </dgm:presLayoutVars>
      </dgm:prSet>
      <dgm:spPr/>
    </dgm:pt>
    <dgm:pt modelId="{99CF3FC0-584A-4A2D-B4DB-287DCBB79C29}" type="pres">
      <dgm:prSet presAssocID="{D43873D9-3BE5-4997-8B6E-6018AEC9B5A9}" presName="sibTrans" presStyleLbl="sibTrans2D1" presStyleIdx="1" presStyleCnt="2"/>
      <dgm:spPr/>
    </dgm:pt>
    <dgm:pt modelId="{7FC5ECAC-F653-4609-8B36-35A763918F9F}" type="pres">
      <dgm:prSet presAssocID="{D43873D9-3BE5-4997-8B6E-6018AEC9B5A9}" presName="connectorText" presStyleLbl="sibTrans2D1" presStyleIdx="1" presStyleCnt="2"/>
      <dgm:spPr/>
    </dgm:pt>
    <dgm:pt modelId="{9431DA74-6204-4316-B6DC-7BF131754EDE}" type="pres">
      <dgm:prSet presAssocID="{7478F0DD-78DF-4F53-B05E-89114698F908}" presName="node" presStyleLbl="node1" presStyleIdx="2" presStyleCnt="3">
        <dgm:presLayoutVars>
          <dgm:bulletEnabled val="1"/>
        </dgm:presLayoutVars>
      </dgm:prSet>
      <dgm:spPr/>
    </dgm:pt>
  </dgm:ptLst>
  <dgm:cxnLst>
    <dgm:cxn modelId="{A96E5E17-9844-4871-AAAD-0CCEF19C4DBA}" srcId="{E6B3DCB7-C8B4-44CD-9015-9534B2D67E3C}" destId="{CDB3B228-6328-469A-B098-413F8FB886B3}" srcOrd="0" destOrd="0" parTransId="{1F2519FC-B3E4-47A4-9BF7-354647C1E558}" sibTransId="{07A90306-C160-42E9-A243-C36144E4F398}"/>
    <dgm:cxn modelId="{795DB43C-8B2D-4214-BCC8-E2646ACA0A9D}" srcId="{E6B3DCB7-C8B4-44CD-9015-9534B2D67E3C}" destId="{82537EB1-403B-4783-AEB7-F900F1F859CF}" srcOrd="1" destOrd="0" parTransId="{5FD22062-69D7-4FFE-A887-EB21252EF58D}" sibTransId="{D43873D9-3BE5-4997-8B6E-6018AEC9B5A9}"/>
    <dgm:cxn modelId="{589D533D-3696-4754-868D-FEA45BD0D479}" type="presOf" srcId="{07A90306-C160-42E9-A243-C36144E4F398}" destId="{92D97456-29C1-49CF-86D2-2658F203AA0B}" srcOrd="1" destOrd="0" presId="urn:microsoft.com/office/officeart/2005/8/layout/process1"/>
    <dgm:cxn modelId="{F7B44660-09EF-42C4-BDF4-CA1675F103CF}" type="presOf" srcId="{7478F0DD-78DF-4F53-B05E-89114698F908}" destId="{9431DA74-6204-4316-B6DC-7BF131754EDE}" srcOrd="0" destOrd="0" presId="urn:microsoft.com/office/officeart/2005/8/layout/process1"/>
    <dgm:cxn modelId="{34B8664E-9249-40FF-9528-6DA8CE56CEC7}" type="presOf" srcId="{D43873D9-3BE5-4997-8B6E-6018AEC9B5A9}" destId="{7FC5ECAC-F653-4609-8B36-35A763918F9F}" srcOrd="1" destOrd="0" presId="urn:microsoft.com/office/officeart/2005/8/layout/process1"/>
    <dgm:cxn modelId="{62F6A28C-CAD2-407F-8E89-18CDDE2C0D14}" type="presOf" srcId="{D43873D9-3BE5-4997-8B6E-6018AEC9B5A9}" destId="{99CF3FC0-584A-4A2D-B4DB-287DCBB79C29}" srcOrd="0" destOrd="0" presId="urn:microsoft.com/office/officeart/2005/8/layout/process1"/>
    <dgm:cxn modelId="{11418C96-3564-41F1-8396-F10C80FE528A}" type="presOf" srcId="{82537EB1-403B-4783-AEB7-F900F1F859CF}" destId="{729D74F3-243F-47F9-AEE4-6D268CB60ED9}" srcOrd="0" destOrd="0" presId="urn:microsoft.com/office/officeart/2005/8/layout/process1"/>
    <dgm:cxn modelId="{B53D2BA5-93F8-4C0D-9E19-E163B990A389}" srcId="{E6B3DCB7-C8B4-44CD-9015-9534B2D67E3C}" destId="{7478F0DD-78DF-4F53-B05E-89114698F908}" srcOrd="2" destOrd="0" parTransId="{81190106-AC8B-45C8-A70F-D0C446421EFC}" sibTransId="{7D3C9CC2-28A1-4852-9D83-5B47F4685EEA}"/>
    <dgm:cxn modelId="{2429B6F1-A3BF-463B-AF9F-A1526F78D4CE}" type="presOf" srcId="{E6B3DCB7-C8B4-44CD-9015-9534B2D67E3C}" destId="{0F6DE447-D641-47D5-9229-8696B9A1A0F8}" srcOrd="0" destOrd="0" presId="urn:microsoft.com/office/officeart/2005/8/layout/process1"/>
    <dgm:cxn modelId="{FF0111F3-ADA8-46DC-8912-C71154445A3B}" type="presOf" srcId="{CDB3B228-6328-469A-B098-413F8FB886B3}" destId="{D406C40F-C791-4C3E-86AF-B8176975427B}" srcOrd="0" destOrd="0" presId="urn:microsoft.com/office/officeart/2005/8/layout/process1"/>
    <dgm:cxn modelId="{4BF238FB-285C-410C-B77C-DB1565CA79FA}" type="presOf" srcId="{07A90306-C160-42E9-A243-C36144E4F398}" destId="{6F4235AD-214C-4A1D-BF77-3E0C73C5921B}" srcOrd="0" destOrd="0" presId="urn:microsoft.com/office/officeart/2005/8/layout/process1"/>
    <dgm:cxn modelId="{25E7AB2B-A35A-433D-938C-9ACD39FE9DE4}" type="presParOf" srcId="{0F6DE447-D641-47D5-9229-8696B9A1A0F8}" destId="{D406C40F-C791-4C3E-86AF-B8176975427B}" srcOrd="0" destOrd="0" presId="urn:microsoft.com/office/officeart/2005/8/layout/process1"/>
    <dgm:cxn modelId="{1FC6138C-EDC8-4AFF-AC03-FBF8A7D49963}" type="presParOf" srcId="{0F6DE447-D641-47D5-9229-8696B9A1A0F8}" destId="{6F4235AD-214C-4A1D-BF77-3E0C73C5921B}" srcOrd="1" destOrd="0" presId="urn:microsoft.com/office/officeart/2005/8/layout/process1"/>
    <dgm:cxn modelId="{8654FA50-9098-4F46-81C7-51DF927C184C}" type="presParOf" srcId="{6F4235AD-214C-4A1D-BF77-3E0C73C5921B}" destId="{92D97456-29C1-49CF-86D2-2658F203AA0B}" srcOrd="0" destOrd="0" presId="urn:microsoft.com/office/officeart/2005/8/layout/process1"/>
    <dgm:cxn modelId="{822EEC2A-F75A-4470-A76D-351129A59421}" type="presParOf" srcId="{0F6DE447-D641-47D5-9229-8696B9A1A0F8}" destId="{729D74F3-243F-47F9-AEE4-6D268CB60ED9}" srcOrd="2" destOrd="0" presId="urn:microsoft.com/office/officeart/2005/8/layout/process1"/>
    <dgm:cxn modelId="{AC5BF462-D806-44B9-98F5-05444C42E554}" type="presParOf" srcId="{0F6DE447-D641-47D5-9229-8696B9A1A0F8}" destId="{99CF3FC0-584A-4A2D-B4DB-287DCBB79C29}" srcOrd="3" destOrd="0" presId="urn:microsoft.com/office/officeart/2005/8/layout/process1"/>
    <dgm:cxn modelId="{6B842FD2-78C8-4EB3-91CF-A3BE13823EA0}" type="presParOf" srcId="{99CF3FC0-584A-4A2D-B4DB-287DCBB79C29}" destId="{7FC5ECAC-F653-4609-8B36-35A763918F9F}" srcOrd="0" destOrd="0" presId="urn:microsoft.com/office/officeart/2005/8/layout/process1"/>
    <dgm:cxn modelId="{857E69E9-7F4D-439A-8CD5-F29B9A12954F}" type="presParOf" srcId="{0F6DE447-D641-47D5-9229-8696B9A1A0F8}" destId="{9431DA74-6204-4316-B6DC-7BF131754ED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5B128E-AFA8-4063-ABB2-378EAF2104DC}">
      <dsp:nvSpPr>
        <dsp:cNvPr id="0" name=""/>
        <dsp:cNvSpPr/>
      </dsp:nvSpPr>
      <dsp:spPr>
        <a:xfrm>
          <a:off x="5402713" y="1744911"/>
          <a:ext cx="2106741" cy="731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632"/>
              </a:lnTo>
              <a:lnTo>
                <a:pt x="2106741" y="365632"/>
              </a:lnTo>
              <a:lnTo>
                <a:pt x="2106741" y="7312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C2B888-CDB0-4A44-A8B2-8D80B0319717}">
      <dsp:nvSpPr>
        <dsp:cNvPr id="0" name=""/>
        <dsp:cNvSpPr/>
      </dsp:nvSpPr>
      <dsp:spPr>
        <a:xfrm>
          <a:off x="3295971" y="1744911"/>
          <a:ext cx="2106741" cy="731265"/>
        </a:xfrm>
        <a:custGeom>
          <a:avLst/>
          <a:gdLst/>
          <a:ahLst/>
          <a:cxnLst/>
          <a:rect l="0" t="0" r="0" b="0"/>
          <a:pathLst>
            <a:path>
              <a:moveTo>
                <a:pt x="2106741" y="0"/>
              </a:moveTo>
              <a:lnTo>
                <a:pt x="2106741" y="365632"/>
              </a:lnTo>
              <a:lnTo>
                <a:pt x="0" y="365632"/>
              </a:lnTo>
              <a:lnTo>
                <a:pt x="0" y="7312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D7050A-C8FD-4209-8B9A-EB457C9DD376}">
      <dsp:nvSpPr>
        <dsp:cNvPr id="0" name=""/>
        <dsp:cNvSpPr/>
      </dsp:nvSpPr>
      <dsp:spPr>
        <a:xfrm>
          <a:off x="2793975" y="3802"/>
          <a:ext cx="5217475" cy="17411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kern="1200" dirty="0"/>
            <a:t>Рівні категорії боргу</a:t>
          </a:r>
          <a:endParaRPr lang="ru-UA" sz="4400" kern="1200" dirty="0"/>
        </a:p>
      </dsp:txBody>
      <dsp:txXfrm>
        <a:off x="2793975" y="3802"/>
        <a:ext cx="5217475" cy="1741108"/>
      </dsp:txXfrm>
    </dsp:sp>
    <dsp:sp modelId="{E295E76D-8EF1-4B48-8DC8-2506D098CF67}">
      <dsp:nvSpPr>
        <dsp:cNvPr id="0" name=""/>
        <dsp:cNvSpPr/>
      </dsp:nvSpPr>
      <dsp:spPr>
        <a:xfrm>
          <a:off x="1554862" y="2476176"/>
          <a:ext cx="3482217" cy="17411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/>
            <a:t>Об’єктивний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/>
            <a:t>сукупність обов'язків, що випливають з професійної діяльності фахівця.</a:t>
          </a:r>
          <a:endParaRPr lang="ru-UA" sz="2100" b="1" kern="1200" dirty="0"/>
        </a:p>
      </dsp:txBody>
      <dsp:txXfrm>
        <a:off x="1554862" y="2476176"/>
        <a:ext cx="3482217" cy="1741108"/>
      </dsp:txXfrm>
    </dsp:sp>
    <dsp:sp modelId="{04877462-003F-4B14-9DFA-2FC88DB1AB6E}">
      <dsp:nvSpPr>
        <dsp:cNvPr id="0" name=""/>
        <dsp:cNvSpPr/>
      </dsp:nvSpPr>
      <dsp:spPr>
        <a:xfrm>
          <a:off x="5768345" y="2476176"/>
          <a:ext cx="3482217" cy="17411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/>
            <a:t>Суб'єктивний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/>
            <a:t>відношення фармацевтичних працівників до виконання своїх обов'язків</a:t>
          </a:r>
          <a:endParaRPr lang="ru-UA" sz="2100" b="1" kern="1200" dirty="0"/>
        </a:p>
      </dsp:txBody>
      <dsp:txXfrm>
        <a:off x="5768345" y="2476176"/>
        <a:ext cx="3482217" cy="17411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1C9757-CE86-4C30-AA99-B7D946522EEC}">
      <dsp:nvSpPr>
        <dsp:cNvPr id="0" name=""/>
        <dsp:cNvSpPr/>
      </dsp:nvSpPr>
      <dsp:spPr>
        <a:xfrm>
          <a:off x="4196" y="242130"/>
          <a:ext cx="2523268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Оціночна</a:t>
          </a:r>
          <a:endParaRPr lang="ru-UA" sz="1800" kern="1200" dirty="0"/>
        </a:p>
      </dsp:txBody>
      <dsp:txXfrm>
        <a:off x="4196" y="242130"/>
        <a:ext cx="2523268" cy="518400"/>
      </dsp:txXfrm>
    </dsp:sp>
    <dsp:sp modelId="{1A0131EE-696C-4D09-B5BF-69CAA5DD81A8}">
      <dsp:nvSpPr>
        <dsp:cNvPr id="0" name=""/>
        <dsp:cNvSpPr/>
      </dsp:nvSpPr>
      <dsp:spPr>
        <a:xfrm>
          <a:off x="4196" y="760530"/>
          <a:ext cx="2523268" cy="46445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проводиться через призму особливих понять моральної свідомості: добро і зло, справедливість, обов'язок, совість і т. д. </a:t>
          </a:r>
          <a:endParaRPr lang="ru-UA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Оцінка спирається на моральні переконання індивіда і авторитет громадської думки</a:t>
          </a:r>
          <a:endParaRPr lang="ru-UA" sz="1800" kern="1200" dirty="0"/>
        </a:p>
      </dsp:txBody>
      <dsp:txXfrm>
        <a:off x="4196" y="760530"/>
        <a:ext cx="2523268" cy="4644539"/>
      </dsp:txXfrm>
    </dsp:sp>
    <dsp:sp modelId="{B16576A6-FB36-4A68-9DE7-BE823D3BF999}">
      <dsp:nvSpPr>
        <dsp:cNvPr id="0" name=""/>
        <dsp:cNvSpPr/>
      </dsp:nvSpPr>
      <dsp:spPr>
        <a:xfrm>
          <a:off x="2880722" y="242130"/>
          <a:ext cx="2523268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Пізнавальна </a:t>
          </a:r>
          <a:endParaRPr lang="ru-UA" sz="1800" kern="1200" dirty="0"/>
        </a:p>
      </dsp:txBody>
      <dsp:txXfrm>
        <a:off x="2880722" y="242130"/>
        <a:ext cx="2523268" cy="518400"/>
      </dsp:txXfrm>
    </dsp:sp>
    <dsp:sp modelId="{36692379-C563-4378-A88F-9A659A26E5C6}">
      <dsp:nvSpPr>
        <dsp:cNvPr id="0" name=""/>
        <dsp:cNvSpPr/>
      </dsp:nvSpPr>
      <dsp:spPr>
        <a:xfrm>
          <a:off x="2880722" y="760530"/>
          <a:ext cx="2523268" cy="46445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коли індивід оцінює вчинки інших або свої власні, він неминуче отримує відоме (неповне, звичайно) уявлення про внутрішній світ як своє власне, так і інших людей</a:t>
          </a:r>
          <a:endParaRPr lang="ru-UA" sz="1800" kern="1200" dirty="0"/>
        </a:p>
      </dsp:txBody>
      <dsp:txXfrm>
        <a:off x="2880722" y="760530"/>
        <a:ext cx="2523268" cy="4644539"/>
      </dsp:txXfrm>
    </dsp:sp>
    <dsp:sp modelId="{F63EB79D-6228-4597-A31F-F36C5A8B6C2C}">
      <dsp:nvSpPr>
        <dsp:cNvPr id="0" name=""/>
        <dsp:cNvSpPr/>
      </dsp:nvSpPr>
      <dsp:spPr>
        <a:xfrm>
          <a:off x="5757248" y="242130"/>
          <a:ext cx="2523268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Пізнавальна </a:t>
          </a:r>
          <a:endParaRPr lang="ru-UA" sz="1800" kern="1200" dirty="0"/>
        </a:p>
      </dsp:txBody>
      <dsp:txXfrm>
        <a:off x="5757248" y="242130"/>
        <a:ext cx="2523268" cy="518400"/>
      </dsp:txXfrm>
    </dsp:sp>
    <dsp:sp modelId="{EE0D91C0-6EE3-45E0-90C9-7F19EACF6CE2}">
      <dsp:nvSpPr>
        <dsp:cNvPr id="0" name=""/>
        <dsp:cNvSpPr/>
      </dsp:nvSpPr>
      <dsp:spPr>
        <a:xfrm>
          <a:off x="5757248" y="760530"/>
          <a:ext cx="2523268" cy="46445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/>
            <a:t>Людина, для того щоб зрозуміти самого себе, повинен знати, що ж являє собою наш світ в цілому, яка його субстанція, чи має він який-небудь сенс і розумну мету, має якусь ціну наше життя і наші діяння, яка природа добра і зла і т. д."</a:t>
          </a:r>
          <a:endParaRPr lang="ru-UA" sz="1800" kern="1200"/>
        </a:p>
      </dsp:txBody>
      <dsp:txXfrm>
        <a:off x="5757248" y="760530"/>
        <a:ext cx="2523268" cy="4644539"/>
      </dsp:txXfrm>
    </dsp:sp>
    <dsp:sp modelId="{44F4343C-C2DC-489C-8CA4-E39B7042A74B}">
      <dsp:nvSpPr>
        <dsp:cNvPr id="0" name=""/>
        <dsp:cNvSpPr/>
      </dsp:nvSpPr>
      <dsp:spPr>
        <a:xfrm>
          <a:off x="8633774" y="242130"/>
          <a:ext cx="2523268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Світоглядна</a:t>
          </a:r>
          <a:r>
            <a:rPr lang="ru-RU" sz="1800" b="1" kern="1200" dirty="0"/>
            <a:t> </a:t>
          </a:r>
          <a:endParaRPr lang="ru-UA" sz="1800" kern="1200" dirty="0"/>
        </a:p>
      </dsp:txBody>
      <dsp:txXfrm>
        <a:off x="8633774" y="242130"/>
        <a:ext cx="2523268" cy="518400"/>
      </dsp:txXfrm>
    </dsp:sp>
    <dsp:sp modelId="{900B2C1C-7717-4345-8535-E4160A90F3BA}">
      <dsp:nvSpPr>
        <dsp:cNvPr id="0" name=""/>
        <dsp:cNvSpPr/>
      </dsp:nvSpPr>
      <dsp:spPr>
        <a:xfrm>
          <a:off x="8633774" y="760530"/>
          <a:ext cx="2523268" cy="46445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одна з </a:t>
          </a:r>
          <a:r>
            <a:rPr lang="ru-RU" sz="1800" kern="1200" dirty="0" err="1"/>
            <a:t>найважливіших</a:t>
          </a:r>
          <a:r>
            <a:rPr lang="ru-RU" sz="1800" kern="1200" dirty="0"/>
            <a:t> </a:t>
          </a:r>
          <a:r>
            <a:rPr lang="ru-RU" sz="1800" kern="1200" dirty="0" err="1"/>
            <a:t>функцій</a:t>
          </a:r>
          <a:r>
            <a:rPr lang="ru-RU" sz="1800" kern="1200" dirty="0"/>
            <a:t> </a:t>
          </a:r>
          <a:r>
            <a:rPr lang="ru-RU" sz="1800" kern="1200" dirty="0" err="1"/>
            <a:t>моралі</a:t>
          </a:r>
          <a:r>
            <a:rPr lang="ru-RU" sz="1800" kern="1200" dirty="0"/>
            <a:t>. </a:t>
          </a:r>
          <a:endParaRPr lang="ru-UA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 err="1"/>
            <a:t>Необхідно</a:t>
          </a:r>
          <a:r>
            <a:rPr lang="ru-RU" sz="1800" kern="1200" dirty="0"/>
            <a:t> </a:t>
          </a:r>
          <a:r>
            <a:rPr lang="ru-RU" sz="1800" kern="1200" dirty="0" err="1"/>
            <a:t>підкреслити</a:t>
          </a:r>
          <a:r>
            <a:rPr lang="ru-RU" sz="1800" kern="1200" dirty="0"/>
            <a:t>, </a:t>
          </a:r>
          <a:r>
            <a:rPr lang="ru-RU" sz="1800" kern="1200" dirty="0" err="1"/>
            <a:t>що</a:t>
          </a:r>
          <a:r>
            <a:rPr lang="ru-RU" sz="1800" kern="1200" dirty="0"/>
            <a:t> в </a:t>
          </a:r>
          <a:r>
            <a:rPr lang="ru-RU" sz="1800" kern="1200" dirty="0" err="1"/>
            <a:t>центрі</a:t>
          </a:r>
          <a:r>
            <a:rPr lang="ru-RU" sz="1800" kern="1200" dirty="0"/>
            <a:t> </a:t>
          </a:r>
          <a:r>
            <a:rPr lang="ru-RU" sz="1800" kern="1200" dirty="0" err="1"/>
            <a:t>виховання</a:t>
          </a:r>
          <a:r>
            <a:rPr lang="ru-RU" sz="1800" kern="1200" dirty="0"/>
            <a:t> – </a:t>
          </a:r>
          <a:r>
            <a:rPr lang="ru-RU" sz="1800" kern="1200" dirty="0" err="1"/>
            <a:t>варто</a:t>
          </a:r>
          <a:r>
            <a:rPr lang="ru-RU" sz="1800" kern="1200" dirty="0"/>
            <a:t> </a:t>
          </a:r>
          <a:r>
            <a:rPr lang="ru-RU" sz="1800" kern="1200" dirty="0" err="1"/>
            <a:t>виховання</a:t>
          </a:r>
          <a:r>
            <a:rPr lang="ru-RU" sz="1800" kern="1200" dirty="0"/>
            <a:t> </a:t>
          </a:r>
          <a:r>
            <a:rPr lang="ru-RU" sz="1800" kern="1200" dirty="0" err="1"/>
            <a:t>моральне</a:t>
          </a:r>
          <a:r>
            <a:rPr lang="ru-RU" sz="1800" kern="1200" dirty="0"/>
            <a:t>, яке і </a:t>
          </a:r>
          <a:r>
            <a:rPr lang="ru-RU" sz="1800" kern="1200" dirty="0" err="1"/>
            <a:t>формує</a:t>
          </a:r>
          <a:r>
            <a:rPr lang="ru-RU" sz="1800" kern="1200" dirty="0"/>
            <a:t> </a:t>
          </a:r>
          <a:r>
            <a:rPr lang="ru-RU" sz="1800" kern="1200" dirty="0" err="1"/>
            <a:t>духовний</a:t>
          </a:r>
          <a:r>
            <a:rPr lang="ru-RU" sz="1800" kern="1200" dirty="0"/>
            <a:t> </a:t>
          </a:r>
          <a:r>
            <a:rPr lang="ru-RU" sz="1800" kern="1200" dirty="0" err="1"/>
            <a:t>стрижень</a:t>
          </a:r>
          <a:r>
            <a:rPr lang="ru-RU" sz="1800" kern="1200" dirty="0"/>
            <a:t> </a:t>
          </a:r>
          <a:r>
            <a:rPr lang="ru-RU" sz="1800" kern="1200" dirty="0" err="1"/>
            <a:t>особистості</a:t>
          </a:r>
          <a:r>
            <a:rPr lang="ru-RU" sz="1800" kern="1200" dirty="0"/>
            <a:t>.</a:t>
          </a:r>
          <a:endParaRPr lang="ru-UA" sz="1800" kern="1200" dirty="0"/>
        </a:p>
      </dsp:txBody>
      <dsp:txXfrm>
        <a:off x="8633774" y="760530"/>
        <a:ext cx="2523268" cy="46445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D584B7-0ECF-457F-8ADC-5FC45B304431}">
      <dsp:nvSpPr>
        <dsp:cNvPr id="0" name=""/>
        <dsp:cNvSpPr/>
      </dsp:nvSpPr>
      <dsp:spPr>
        <a:xfrm>
          <a:off x="4752526" y="-132886"/>
          <a:ext cx="2248082" cy="1125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Надає догляд за пацієнтом –</a:t>
          </a:r>
          <a:endParaRPr lang="ru-UA" sz="2000" kern="1200" dirty="0"/>
        </a:p>
      </dsp:txBody>
      <dsp:txXfrm>
        <a:off x="4807470" y="-77942"/>
        <a:ext cx="2138194" cy="1015652"/>
      </dsp:txXfrm>
    </dsp:sp>
    <dsp:sp modelId="{845B70B7-C375-4EA4-B755-9F955A0166D6}">
      <dsp:nvSpPr>
        <dsp:cNvPr id="0" name=""/>
        <dsp:cNvSpPr/>
      </dsp:nvSpPr>
      <dsp:spPr>
        <a:xfrm>
          <a:off x="3352621" y="429883"/>
          <a:ext cx="5047894" cy="5047894"/>
        </a:xfrm>
        <a:custGeom>
          <a:avLst/>
          <a:gdLst/>
          <a:ahLst/>
          <a:cxnLst/>
          <a:rect l="0" t="0" r="0" b="0"/>
          <a:pathLst>
            <a:path>
              <a:moveTo>
                <a:pt x="3683095" y="281920"/>
              </a:moveTo>
              <a:arcTo wR="2523947" hR="2523947" stAng="17840363" swAng="16091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9B5E82-8E34-4E35-9287-CEFA74C16771}">
      <dsp:nvSpPr>
        <dsp:cNvPr id="0" name=""/>
        <dsp:cNvSpPr/>
      </dsp:nvSpPr>
      <dsp:spPr>
        <a:xfrm>
          <a:off x="6986771" y="788457"/>
          <a:ext cx="1726196" cy="11834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Приймає рішення </a:t>
          </a:r>
          <a:endParaRPr lang="ru-UA" sz="2000" kern="1200" dirty="0"/>
        </a:p>
      </dsp:txBody>
      <dsp:txXfrm>
        <a:off x="7044541" y="846227"/>
        <a:ext cx="1610656" cy="1067894"/>
      </dsp:txXfrm>
    </dsp:sp>
    <dsp:sp modelId="{293CE250-093A-48FD-8527-060F7A530925}">
      <dsp:nvSpPr>
        <dsp:cNvPr id="0" name=""/>
        <dsp:cNvSpPr/>
      </dsp:nvSpPr>
      <dsp:spPr>
        <a:xfrm>
          <a:off x="3352621" y="429883"/>
          <a:ext cx="5047894" cy="5047894"/>
        </a:xfrm>
        <a:custGeom>
          <a:avLst/>
          <a:gdLst/>
          <a:ahLst/>
          <a:cxnLst/>
          <a:rect l="0" t="0" r="0" b="0"/>
          <a:pathLst>
            <a:path>
              <a:moveTo>
                <a:pt x="4926838" y="1751663"/>
              </a:moveTo>
              <a:arcTo wR="2523947" hR="2523947" stAng="20530963" swAng="92679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19EE74-E847-499A-910B-7186E1CFE69D}">
      <dsp:nvSpPr>
        <dsp:cNvPr id="0" name=""/>
        <dsp:cNvSpPr/>
      </dsp:nvSpPr>
      <dsp:spPr>
        <a:xfrm>
          <a:off x="7656595" y="3073046"/>
          <a:ext cx="1361278" cy="884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/>
            <a:t>Лідер</a:t>
          </a:r>
          <a:endParaRPr lang="ru-UA" sz="2000" kern="1200" dirty="0"/>
        </a:p>
      </dsp:txBody>
      <dsp:txXfrm>
        <a:off x="7699789" y="3116240"/>
        <a:ext cx="1274890" cy="798442"/>
      </dsp:txXfrm>
    </dsp:sp>
    <dsp:sp modelId="{4875CD88-EA94-44DD-AA70-001A6B399B3B}">
      <dsp:nvSpPr>
        <dsp:cNvPr id="0" name=""/>
        <dsp:cNvSpPr/>
      </dsp:nvSpPr>
      <dsp:spPr>
        <a:xfrm>
          <a:off x="3504714" y="134173"/>
          <a:ext cx="5047894" cy="5047894"/>
        </a:xfrm>
        <a:custGeom>
          <a:avLst/>
          <a:gdLst/>
          <a:ahLst/>
          <a:cxnLst/>
          <a:rect l="0" t="0" r="0" b="0"/>
          <a:pathLst>
            <a:path>
              <a:moveTo>
                <a:pt x="4609942" y="3944838"/>
              </a:moveTo>
              <a:arcTo wR="2523947" hR="2523947" stAng="2055661" swAng="59115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DE178F-5182-4BDA-B7B9-F3DB5700429B}">
      <dsp:nvSpPr>
        <dsp:cNvPr id="0" name=""/>
        <dsp:cNvSpPr/>
      </dsp:nvSpPr>
      <dsp:spPr>
        <a:xfrm>
          <a:off x="5976663" y="4515368"/>
          <a:ext cx="2042434" cy="118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Ланка спілкування між лікарем та пацієнтом</a:t>
          </a:r>
          <a:endParaRPr lang="ru-UA" sz="1800" kern="1200" dirty="0"/>
        </a:p>
      </dsp:txBody>
      <dsp:txXfrm>
        <a:off x="6034626" y="4573331"/>
        <a:ext cx="1926508" cy="1071455"/>
      </dsp:txXfrm>
    </dsp:sp>
    <dsp:sp modelId="{6C7131CB-5AF8-4E84-8D1F-5142515D4B33}">
      <dsp:nvSpPr>
        <dsp:cNvPr id="0" name=""/>
        <dsp:cNvSpPr/>
      </dsp:nvSpPr>
      <dsp:spPr>
        <a:xfrm>
          <a:off x="2811749" y="416093"/>
          <a:ext cx="5047894" cy="5047894"/>
        </a:xfrm>
        <a:custGeom>
          <a:avLst/>
          <a:gdLst/>
          <a:ahLst/>
          <a:cxnLst/>
          <a:rect l="0" t="0" r="0" b="0"/>
          <a:pathLst>
            <a:path>
              <a:moveTo>
                <a:pt x="3080284" y="4985815"/>
              </a:moveTo>
              <a:arcTo wR="2523947" hR="2523947" stAng="4635965" swAng="35672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455295-11D6-4852-959C-2644079924FB}">
      <dsp:nvSpPr>
        <dsp:cNvPr id="0" name=""/>
        <dsp:cNvSpPr/>
      </dsp:nvSpPr>
      <dsp:spPr>
        <a:xfrm>
          <a:off x="3600398" y="4616713"/>
          <a:ext cx="1946968" cy="9952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Менеджер</a:t>
          </a:r>
          <a:endParaRPr lang="ru-UA" sz="2000" kern="1200" dirty="0"/>
        </a:p>
      </dsp:txBody>
      <dsp:txXfrm>
        <a:off x="3648980" y="4665295"/>
        <a:ext cx="1849804" cy="898049"/>
      </dsp:txXfrm>
    </dsp:sp>
    <dsp:sp modelId="{A56AF4DF-2326-4283-90B5-ADED2885E0DC}">
      <dsp:nvSpPr>
        <dsp:cNvPr id="0" name=""/>
        <dsp:cNvSpPr/>
      </dsp:nvSpPr>
      <dsp:spPr>
        <a:xfrm>
          <a:off x="3350157" y="425395"/>
          <a:ext cx="5047894" cy="5047894"/>
        </a:xfrm>
        <a:custGeom>
          <a:avLst/>
          <a:gdLst/>
          <a:ahLst/>
          <a:cxnLst/>
          <a:rect l="0" t="0" r="0" b="0"/>
          <a:pathLst>
            <a:path>
              <a:moveTo>
                <a:pt x="558234" y="4107071"/>
              </a:moveTo>
              <a:arcTo wR="2523947" hR="2523947" stAng="8469186" swAng="45155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4235BF-1D4A-4ACE-9746-AE7EAD87E62A}">
      <dsp:nvSpPr>
        <dsp:cNvPr id="0" name=""/>
        <dsp:cNvSpPr/>
      </dsp:nvSpPr>
      <dsp:spPr>
        <a:xfrm>
          <a:off x="2431398" y="2864858"/>
          <a:ext cx="1969007" cy="1301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Постійно отримує знання</a:t>
          </a:r>
          <a:endParaRPr lang="ru-UA" sz="2000" kern="1200" dirty="0"/>
        </a:p>
      </dsp:txBody>
      <dsp:txXfrm>
        <a:off x="2494918" y="2928378"/>
        <a:ext cx="1841967" cy="1174165"/>
      </dsp:txXfrm>
    </dsp:sp>
    <dsp:sp modelId="{148C4B99-A2C0-475D-869E-D8C9060D0D66}">
      <dsp:nvSpPr>
        <dsp:cNvPr id="0" name=""/>
        <dsp:cNvSpPr/>
      </dsp:nvSpPr>
      <dsp:spPr>
        <a:xfrm>
          <a:off x="3352621" y="429883"/>
          <a:ext cx="5047894" cy="5047894"/>
        </a:xfrm>
        <a:custGeom>
          <a:avLst/>
          <a:gdLst/>
          <a:ahLst/>
          <a:cxnLst/>
          <a:rect l="0" t="0" r="0" b="0"/>
          <a:pathLst>
            <a:path>
              <a:moveTo>
                <a:pt x="14715" y="2251795"/>
              </a:moveTo>
              <a:arcTo wR="2523947" hR="2523947" stAng="11171406" swAng="75759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EE7075-2F5F-4139-BEFA-D82DF3F5174D}">
      <dsp:nvSpPr>
        <dsp:cNvPr id="0" name=""/>
        <dsp:cNvSpPr/>
      </dsp:nvSpPr>
      <dsp:spPr>
        <a:xfrm>
          <a:off x="3015897" y="792165"/>
          <a:ext cx="1774739" cy="11760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Вчитель</a:t>
          </a:r>
          <a:endParaRPr lang="ru-UA" sz="2000" kern="1200" dirty="0"/>
        </a:p>
      </dsp:txBody>
      <dsp:txXfrm>
        <a:off x="3073306" y="849574"/>
        <a:ext cx="1659921" cy="1061201"/>
      </dsp:txXfrm>
    </dsp:sp>
    <dsp:sp modelId="{DFAF79E8-28F9-4BA9-8C1E-F0AB78141098}">
      <dsp:nvSpPr>
        <dsp:cNvPr id="0" name=""/>
        <dsp:cNvSpPr/>
      </dsp:nvSpPr>
      <dsp:spPr>
        <a:xfrm>
          <a:off x="3352621" y="429883"/>
          <a:ext cx="5047894" cy="5047894"/>
        </a:xfrm>
        <a:custGeom>
          <a:avLst/>
          <a:gdLst/>
          <a:ahLst/>
          <a:cxnLst/>
          <a:rect l="0" t="0" r="0" b="0"/>
          <a:pathLst>
            <a:path>
              <a:moveTo>
                <a:pt x="1256175" y="341502"/>
              </a:moveTo>
              <a:arcTo wR="2523947" hR="2523947" stAng="14390875" swAng="16680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6C40F-C791-4C3E-86AF-B8176975427B}">
      <dsp:nvSpPr>
        <dsp:cNvPr id="0" name=""/>
        <dsp:cNvSpPr/>
      </dsp:nvSpPr>
      <dsp:spPr>
        <a:xfrm>
          <a:off x="10126" y="914536"/>
          <a:ext cx="3026585" cy="18159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Етап 1. </a:t>
          </a:r>
          <a:r>
            <a:rPr lang="uk-UA" sz="1800" kern="1200" dirty="0"/>
            <a:t>Привітання та встановлення особистого контакту </a:t>
          </a:r>
          <a:endParaRPr lang="ru-UA" sz="1800" kern="1200" dirty="0"/>
        </a:p>
      </dsp:txBody>
      <dsp:txXfrm>
        <a:off x="63313" y="967723"/>
        <a:ext cx="2920211" cy="1709577"/>
      </dsp:txXfrm>
    </dsp:sp>
    <dsp:sp modelId="{6F4235AD-214C-4A1D-BF77-3E0C73C5921B}">
      <dsp:nvSpPr>
        <dsp:cNvPr id="0" name=""/>
        <dsp:cNvSpPr/>
      </dsp:nvSpPr>
      <dsp:spPr>
        <a:xfrm>
          <a:off x="3339370" y="1447215"/>
          <a:ext cx="641636" cy="75059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UA" sz="1400" kern="1200"/>
        </a:p>
      </dsp:txBody>
      <dsp:txXfrm>
        <a:off x="3339370" y="1597334"/>
        <a:ext cx="449145" cy="450355"/>
      </dsp:txXfrm>
    </dsp:sp>
    <dsp:sp modelId="{729D74F3-243F-47F9-AEE4-6D268CB60ED9}">
      <dsp:nvSpPr>
        <dsp:cNvPr id="0" name=""/>
        <dsp:cNvSpPr/>
      </dsp:nvSpPr>
      <dsp:spPr>
        <a:xfrm>
          <a:off x="4247346" y="914536"/>
          <a:ext cx="3026585" cy="18159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Етап 2.</a:t>
          </a:r>
          <a:r>
            <a:rPr lang="uk-UA" sz="1800" kern="1200" dirty="0"/>
            <a:t> Діагностика потреб клієнта </a:t>
          </a:r>
          <a:endParaRPr lang="ru-UA" sz="1800" kern="1200" dirty="0"/>
        </a:p>
      </dsp:txBody>
      <dsp:txXfrm>
        <a:off x="4300533" y="967723"/>
        <a:ext cx="2920211" cy="1709577"/>
      </dsp:txXfrm>
    </dsp:sp>
    <dsp:sp modelId="{99CF3FC0-584A-4A2D-B4DB-287DCBB79C29}">
      <dsp:nvSpPr>
        <dsp:cNvPr id="0" name=""/>
        <dsp:cNvSpPr/>
      </dsp:nvSpPr>
      <dsp:spPr>
        <a:xfrm>
          <a:off x="7576591" y="1447215"/>
          <a:ext cx="641636" cy="75059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UA" sz="1400" kern="1200"/>
        </a:p>
      </dsp:txBody>
      <dsp:txXfrm>
        <a:off x="7576591" y="1597334"/>
        <a:ext cx="449145" cy="450355"/>
      </dsp:txXfrm>
    </dsp:sp>
    <dsp:sp modelId="{9431DA74-6204-4316-B6DC-7BF131754EDE}">
      <dsp:nvSpPr>
        <dsp:cNvPr id="0" name=""/>
        <dsp:cNvSpPr/>
      </dsp:nvSpPr>
      <dsp:spPr>
        <a:xfrm>
          <a:off x="8484566" y="914536"/>
          <a:ext cx="3026585" cy="18159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Етап 3.</a:t>
          </a:r>
          <a:r>
            <a:rPr lang="uk-UA" sz="1800" kern="1200" dirty="0"/>
            <a:t> З'ясувавши, що потрібно покупцеві, можна переходити до консультації і презентації товару </a:t>
          </a:r>
          <a:endParaRPr lang="ru-UA" sz="1800" kern="1200" dirty="0"/>
        </a:p>
      </dsp:txBody>
      <dsp:txXfrm>
        <a:off x="8537753" y="967723"/>
        <a:ext cx="2920211" cy="17095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6C40F-C791-4C3E-86AF-B8176975427B}">
      <dsp:nvSpPr>
        <dsp:cNvPr id="0" name=""/>
        <dsp:cNvSpPr/>
      </dsp:nvSpPr>
      <dsp:spPr>
        <a:xfrm>
          <a:off x="10126" y="914536"/>
          <a:ext cx="3026585" cy="18159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b="1" kern="1200" dirty="0"/>
            <a:t>Етап 4. </a:t>
          </a:r>
          <a:r>
            <a:rPr lang="uk-UA" sz="2600" kern="1200" dirty="0"/>
            <a:t>Продаж і </a:t>
          </a:r>
          <a:r>
            <a:rPr lang="uk-UA" sz="2600" kern="1200" dirty="0" err="1"/>
            <a:t>допродаж</a:t>
          </a:r>
          <a:r>
            <a:rPr lang="uk-UA" sz="2600" kern="1200" dirty="0"/>
            <a:t> </a:t>
          </a:r>
          <a:endParaRPr lang="ru-UA" sz="2600" kern="1200" dirty="0"/>
        </a:p>
      </dsp:txBody>
      <dsp:txXfrm>
        <a:off x="63313" y="967723"/>
        <a:ext cx="2920211" cy="1709577"/>
      </dsp:txXfrm>
    </dsp:sp>
    <dsp:sp modelId="{6F4235AD-214C-4A1D-BF77-3E0C73C5921B}">
      <dsp:nvSpPr>
        <dsp:cNvPr id="0" name=""/>
        <dsp:cNvSpPr/>
      </dsp:nvSpPr>
      <dsp:spPr>
        <a:xfrm>
          <a:off x="3339370" y="1447215"/>
          <a:ext cx="641636" cy="75059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UA" sz="2000" kern="1200"/>
        </a:p>
      </dsp:txBody>
      <dsp:txXfrm>
        <a:off x="3339370" y="1597334"/>
        <a:ext cx="449145" cy="450355"/>
      </dsp:txXfrm>
    </dsp:sp>
    <dsp:sp modelId="{729D74F3-243F-47F9-AEE4-6D268CB60ED9}">
      <dsp:nvSpPr>
        <dsp:cNvPr id="0" name=""/>
        <dsp:cNvSpPr/>
      </dsp:nvSpPr>
      <dsp:spPr>
        <a:xfrm>
          <a:off x="4247346" y="914536"/>
          <a:ext cx="3026585" cy="18159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b="1" kern="1200" dirty="0"/>
            <a:t>Етап 5. </a:t>
          </a:r>
          <a:r>
            <a:rPr lang="uk-UA" sz="2600" kern="1200" dirty="0"/>
            <a:t>Завершення контакту </a:t>
          </a:r>
          <a:endParaRPr lang="ru-UA" sz="2600" kern="1200" dirty="0"/>
        </a:p>
      </dsp:txBody>
      <dsp:txXfrm>
        <a:off x="4300533" y="967723"/>
        <a:ext cx="2920211" cy="1709577"/>
      </dsp:txXfrm>
    </dsp:sp>
    <dsp:sp modelId="{99CF3FC0-584A-4A2D-B4DB-287DCBB79C29}">
      <dsp:nvSpPr>
        <dsp:cNvPr id="0" name=""/>
        <dsp:cNvSpPr/>
      </dsp:nvSpPr>
      <dsp:spPr>
        <a:xfrm>
          <a:off x="7576591" y="1447215"/>
          <a:ext cx="641636" cy="75059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UA" sz="2000" kern="1200"/>
        </a:p>
      </dsp:txBody>
      <dsp:txXfrm>
        <a:off x="7576591" y="1597334"/>
        <a:ext cx="449145" cy="450355"/>
      </dsp:txXfrm>
    </dsp:sp>
    <dsp:sp modelId="{9431DA74-6204-4316-B6DC-7BF131754EDE}">
      <dsp:nvSpPr>
        <dsp:cNvPr id="0" name=""/>
        <dsp:cNvSpPr/>
      </dsp:nvSpPr>
      <dsp:spPr>
        <a:xfrm>
          <a:off x="8484566" y="914536"/>
          <a:ext cx="3026585" cy="18159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b="1" kern="1200" dirty="0"/>
            <a:t>Етап 6. </a:t>
          </a:r>
          <a:r>
            <a:rPr lang="uk-UA" sz="2600" kern="1200" dirty="0"/>
            <a:t>Інші положення (рекомендації провізора) </a:t>
          </a:r>
          <a:endParaRPr lang="ru-UA" sz="2600" kern="1200" dirty="0"/>
        </a:p>
      </dsp:txBody>
      <dsp:txXfrm>
        <a:off x="8537753" y="967723"/>
        <a:ext cx="2920211" cy="17095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695E33A-A902-4131-AA8F-9B2DF5EB0D25}" type="datetime1">
              <a:rPr lang="ru-RU" smtClean="0">
                <a:solidFill>
                  <a:schemeClr val="tx2"/>
                </a:solidFill>
                <a:latin typeface="Calibri" panose="020F0502020204030204" pitchFamily="34" charset="0"/>
              </a:rPr>
              <a:t>09.10.2020</a:t>
            </a:fld>
            <a:endParaRPr lang="ru-RU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FD77566-CD65-4859-9FA1-43956DC85B8C}" type="slidenum">
              <a:rPr lang="ru-RU" smtClean="0">
                <a:solidFill>
                  <a:schemeClr val="tx2"/>
                </a:solidFill>
                <a:latin typeface="Calibri" panose="020F0502020204030204" pitchFamily="34" charset="0"/>
              </a:rPr>
              <a:t>‹#›</a:t>
            </a:fld>
            <a:endParaRPr lang="ru-RU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fld id="{14648FAF-D68E-4D63-B71F-8AF8669E62A6}" type="datetime1">
              <a:rPr lang="ru-RU" noProof="0" smtClean="0"/>
              <a:t>09.10.2020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fld id="{B8796F01-7154-41E0-B48B-A6921757531A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8987" rtl="0" eaLnBrk="1" latinLnBrk="0" hangingPunct="1">
      <a:defRPr sz="1600" kern="1200">
        <a:solidFill>
          <a:schemeClr val="tx2"/>
        </a:solidFill>
        <a:latin typeface="Calibri" panose="020F0502020204030204" pitchFamily="34" charset="0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Calibri" panose="020F0502020204030204" pitchFamily="34" charset="0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Calibri" panose="020F0502020204030204" pitchFamily="34" charset="0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Calibri" panose="020F0502020204030204" pitchFamily="34" charset="0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Calibri" panose="020F0502020204030204" pitchFamily="34" charset="0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>
              <a:latin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BBF81A0-ADA6-4623-BE4F-40CFB8BBCB3D}" type="slidenum">
              <a:rPr lang="ru-RU" smtClean="0">
                <a:latin typeface="Calibri" panose="020F0502020204030204" pitchFamily="34" charset="0"/>
              </a:rPr>
              <a:t>1</a:t>
            </a:fld>
            <a:endParaRPr 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90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23278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855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29079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79681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95126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3549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78498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27220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10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39177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11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08717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12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592370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13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68282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14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53997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15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50233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 descr="Стопка книг"/>
          <p:cNvGrpSpPr/>
          <p:nvPr userDrawn="1"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ru-RU" noProof="0">
                <a:latin typeface="Calibri" panose="020F0502020204030204" pitchFamily="34" charset="0"/>
              </a:endParaRPr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0" y="0"/>
              <a:ext cx="4726044" cy="6858000"/>
              <a:chOff x="0" y="0"/>
              <a:chExt cx="4726044" cy="6858000"/>
            </a:xfrm>
          </p:grpSpPr>
          <p:pic>
            <p:nvPicPr>
              <p:cNvPr id="9" name="Рисунок 8" descr="Стопка книг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Прямоугольник 9"/>
              <p:cNvSpPr/>
              <p:nvPr/>
            </p:nvSpPr>
            <p:spPr>
              <a:xfrm>
                <a:off x="4588884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C4DA005-6FEA-455D-837C-11B0D7484343}" type="datetime1">
              <a:rPr lang="ru-RU" noProof="0" smtClean="0"/>
              <a:t>09.10.2020</a:t>
            </a:fld>
            <a:endParaRPr lang="ru-RU" noProof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Добавить нижний колонтитул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B37DED6-D4C7-42EE-AB49-D2E39E64FDE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40517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51564AE4-1635-43DA-948E-95C0D2FC5C6D}" type="datetime1">
              <a:rPr lang="ru-RU" noProof="0" smtClean="0"/>
              <a:t>09.10.2020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A60BA0E-20D0-4E7C-B286-26C960A6788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5897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ru-RU" noProof="0">
                <a:latin typeface="Calibri" panose="020F0502020204030204" pitchFamily="34" charset="0"/>
              </a:endParaRP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b="0" noProof="0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5" name="Рисунок 4" descr="Стопка книг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480798E2-A37B-465D-AE43-4B189777EF23}" type="datetime1">
              <a:rPr lang="ru-RU" noProof="0" smtClean="0"/>
              <a:t>09.10.2020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B37DED6-D4C7-42EE-AB49-D2E39E64FDE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27235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 marL="2011328">
              <a:defRPr sz="1800">
                <a:latin typeface="Calibri" panose="020F0502020204030204" pitchFamily="34" charset="0"/>
              </a:defRPr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 marL="2011328">
              <a:defRPr sz="1800">
                <a:latin typeface="Calibri" panose="020F0502020204030204" pitchFamily="34" charset="0"/>
              </a:defRPr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773D16D7-FCE8-4388-BC96-3A796553CFFB}" type="datetime1">
              <a:rPr lang="ru-RU" noProof="0" smtClean="0"/>
              <a:t>09.10.2020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B37DED6-D4C7-42EE-AB49-D2E39E64FDE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0174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latin typeface="Calibri" panose="020F0502020204030204" pitchFamily="34" charset="0"/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 marL="2011328">
              <a:defRPr sz="1800">
                <a:latin typeface="Calibri" panose="020F0502020204030204" pitchFamily="34" charset="0"/>
              </a:defRPr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latin typeface="Calibri" panose="020F0502020204030204" pitchFamily="34" charset="0"/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 marL="2011328">
              <a:defRPr sz="1800">
                <a:latin typeface="Calibri" panose="020F0502020204030204" pitchFamily="34" charset="0"/>
              </a:defRPr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CC8EA0-AEAA-4FA7-BA63-5BC7DD49388C}" type="datetime1">
              <a:rPr lang="ru-RU" noProof="0" smtClean="0"/>
              <a:t>09.10.2020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B37DED6-D4C7-42EE-AB49-D2E39E64FDE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746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F5CCC636-5A9F-4760-B2C7-A0C50296A35F}" type="datetime1">
              <a:rPr lang="ru-RU" noProof="0" smtClean="0"/>
              <a:t>09.10.2020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B37DED6-D4C7-42EE-AB49-D2E39E64FDE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1024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4E555DF2-F37D-45A5-9B87-35C3843FB32C}" type="datetime1">
              <a:rPr lang="ru-RU" noProof="0" smtClean="0"/>
              <a:t>09.10.2020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B37DED6-D4C7-42EE-AB49-D2E39E64FDE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6448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455612" y="4648200"/>
            <a:ext cx="3351927" cy="17272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latin typeface="Calibri" panose="020F0502020204030204" pitchFamily="34" charset="0"/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4224DCB0-7EB9-46BB-AB75-55060ED8B36A}" type="datetime1">
              <a:rPr lang="ru-RU" noProof="0" smtClean="0"/>
              <a:t>09.10.2020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DFBB78A-01B4-41F2-96B0-677A4A28283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012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 hasCustomPrompt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>
              <a:buNone/>
              <a:defRPr sz="2800">
                <a:latin typeface="Calibri" panose="020F0502020204030204" pitchFamily="34" charset="0"/>
              </a:defRPr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latin typeface="Calibri" panose="020F0502020204030204" pitchFamily="34" charset="0"/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5DD65154-D9C5-462F-A17F-9219139566A3}" type="datetime1">
              <a:rPr lang="ru-RU" noProof="0" smtClean="0"/>
              <a:t>09.10.2020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DFBB78A-01B4-41F2-96B0-677A4A28283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7819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B901A54D-AC64-4676-8B0F-D298DF690246}" type="datetime1">
              <a:rPr lang="ru-RU" noProof="0" smtClean="0"/>
              <a:t>09.10.2020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591C5AD9-787D-40FA-8A4D-16A055B9AF81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6022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AA28C1-D16F-4F05-85BA-523568B99D13}" type="datetime1">
              <a:rPr lang="ru-RU" noProof="0" smtClean="0"/>
              <a:t>09.10.2020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591C5AD9-787D-40FA-8A4D-16A055B9AF81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982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ru-RU" noProof="0">
                <a:latin typeface="Calibri" panose="020F0502020204030204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ru-RU" noProof="0">
                <a:latin typeface="Calibri" panose="020F0502020204030204" pitchFamily="34" charset="0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85479D01-6828-4805-89BD-F0BAA96C6083}" type="datetime1">
              <a:rPr lang="ru-RU" noProof="0" smtClean="0"/>
              <a:t>09.10.2020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EB37DED6-D4C7-42EE-AB49-D2E39E64FDE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4278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Calibri" panose="020F0502020204030204" pitchFamily="34" charset="0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474112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5.jpe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4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18" Type="http://schemas.openxmlformats.org/officeDocument/2006/relationships/image" Target="../media/image32.png"/><Relationship Id="rId3" Type="http://schemas.openxmlformats.org/officeDocument/2006/relationships/image" Target="../media/image17.jpe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17" Type="http://schemas.openxmlformats.org/officeDocument/2006/relationships/image" Target="../media/image31.sv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5" Type="http://schemas.openxmlformats.org/officeDocument/2006/relationships/image" Target="../media/image29.svg"/><Relationship Id="rId10" Type="http://schemas.openxmlformats.org/officeDocument/2006/relationships/image" Target="../media/image24.png"/><Relationship Id="rId19" Type="http://schemas.openxmlformats.org/officeDocument/2006/relationships/image" Target="../media/image33.svg"/><Relationship Id="rId4" Type="http://schemas.openxmlformats.org/officeDocument/2006/relationships/image" Target="../media/image18.png"/><Relationship Id="rId9" Type="http://schemas.openxmlformats.org/officeDocument/2006/relationships/image" Target="../media/image23.svg"/><Relationship Id="rId1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38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41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Relationship Id="rId9" Type="http://schemas.openxmlformats.org/officeDocument/2006/relationships/image" Target="../media/image51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79346" y="2378548"/>
            <a:ext cx="7008574" cy="1008386"/>
          </a:xfrm>
        </p:spPr>
        <p:txBody>
          <a:bodyPr rtlCol="0"/>
          <a:lstStyle/>
          <a:p>
            <a:pPr rtl="0"/>
            <a:r>
              <a:rPr lang="ru-RU" b="1" dirty="0" err="1">
                <a:latin typeface="Calibri" panose="020F0502020204030204" pitchFamily="34" charset="0"/>
              </a:rPr>
              <a:t>Вступна</a:t>
            </a:r>
            <a:r>
              <a:rPr lang="ru-RU" b="1" dirty="0">
                <a:latin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</a:rPr>
              <a:t>лекція</a:t>
            </a:r>
            <a:endParaRPr lang="ru-RU" b="1" dirty="0">
              <a:latin typeface="Calibri" panose="020F0502020204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9346" y="3429000"/>
            <a:ext cx="7233668" cy="805656"/>
          </a:xfrm>
        </p:spPr>
        <p:txBody>
          <a:bodyPr rtlCol="0">
            <a:normAutofit fontScale="92500"/>
          </a:bodyPr>
          <a:lstStyle/>
          <a:p>
            <a:pPr rtl="0"/>
            <a:r>
              <a:rPr lang="ru-RU" dirty="0">
                <a:latin typeface="Calibri" panose="020F0502020204030204" pitchFamily="34" charset="0"/>
              </a:rPr>
              <a:t>з </a:t>
            </a:r>
            <a:r>
              <a:rPr lang="ru-RU" dirty="0" err="1">
                <a:latin typeface="Calibri" panose="020F0502020204030204" pitchFamily="34" charset="0"/>
              </a:rPr>
              <a:t>дисципліни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b="1" dirty="0">
                <a:latin typeface="Calibri" panose="020F0502020204030204" pitchFamily="34" charset="0"/>
              </a:rPr>
              <a:t>«</a:t>
            </a:r>
            <a:r>
              <a:rPr lang="ru-RU" b="1" dirty="0" err="1">
                <a:latin typeface="Calibri" panose="020F0502020204030204" pitchFamily="34" charset="0"/>
              </a:rPr>
              <a:t>Етика</a:t>
            </a:r>
            <a:r>
              <a:rPr lang="ru-RU" b="1" dirty="0">
                <a:latin typeface="Calibri" panose="020F0502020204030204" pitchFamily="34" charset="0"/>
              </a:rPr>
              <a:t> та </a:t>
            </a:r>
            <a:r>
              <a:rPr lang="ru-RU" b="1" dirty="0" err="1">
                <a:latin typeface="Calibri" panose="020F0502020204030204" pitchFamily="34" charset="0"/>
              </a:rPr>
              <a:t>деонтологія</a:t>
            </a:r>
            <a:r>
              <a:rPr lang="ru-RU" b="1" dirty="0">
                <a:latin typeface="Calibri" panose="020F0502020204030204" pitchFamily="34" charset="0"/>
              </a:rPr>
              <a:t> у </a:t>
            </a:r>
            <a:r>
              <a:rPr lang="ru-RU" b="1" dirty="0" err="1">
                <a:latin typeface="Calibri" panose="020F0502020204030204" pitchFamily="34" charset="0"/>
              </a:rPr>
              <a:t>фармації</a:t>
            </a:r>
            <a:r>
              <a:rPr lang="ru-RU" b="1" dirty="0">
                <a:latin typeface="Calibri" panose="020F0502020204030204" pitchFamily="34" charset="0"/>
              </a:rPr>
              <a:t>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7B611A-76D8-41A6-A17D-C818639F2FCD}"/>
              </a:ext>
            </a:extLst>
          </p:cNvPr>
          <p:cNvSpPr txBox="1"/>
          <p:nvPr/>
        </p:nvSpPr>
        <p:spPr>
          <a:xfrm>
            <a:off x="4885308" y="4077072"/>
            <a:ext cx="6537696" cy="219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uk-UA" dirty="0">
                <a:ln w="0"/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Поняття і сутність моралі, етики, деонтології. Професійна моральність фармацевтичних працівників.</a:t>
            </a:r>
            <a:br>
              <a:rPr lang="uk-UA" dirty="0">
                <a:ln w="0"/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uk-UA" dirty="0">
                <a:ln w="0"/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Етика і алгоритми спілкування фармацевтичних  працівників з пацієнтами, лікарями, колегами та медичних працівників фармацевтичних фірм.</a:t>
            </a:r>
            <a:endParaRPr lang="ru-UA" dirty="0">
              <a:ln w="0"/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6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764" y="76200"/>
            <a:ext cx="11809312" cy="904528"/>
          </a:xfrm>
        </p:spPr>
        <p:txBody>
          <a:bodyPr rtlCol="0"/>
          <a:lstStyle/>
          <a:p>
            <a:pPr algn="ctr"/>
            <a:r>
              <a:rPr lang="uk-UA" b="1" dirty="0"/>
              <a:t>Поняття і сутність етики, деонтології і моралі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1804" y="1412776"/>
            <a:ext cx="11089232" cy="5616624"/>
          </a:xfrm>
        </p:spPr>
        <p:txBody>
          <a:bodyPr rtlCol="0">
            <a:normAutofit/>
          </a:bodyPr>
          <a:lstStyle/>
          <a:p>
            <a:r>
              <a:rPr lang="uk-UA" b="1" dirty="0"/>
              <a:t>Фармацевтична етика</a:t>
            </a:r>
            <a:r>
              <a:rPr lang="uk-UA" dirty="0"/>
              <a:t> - це сукупність неформальних норм моральної поведінки фармацевтичних працівників при виконанні ними своїх обов'язків по відношенню до суспільства, конкретного пацієнта, один одному, контактними групами людей (медичні працівники, контролюючі органи та </a:t>
            </a:r>
            <a:r>
              <a:rPr lang="uk-UA" dirty="0" err="1"/>
              <a:t>ін</a:t>
            </a:r>
            <a:r>
              <a:rPr lang="uk-UA" dirty="0"/>
              <a:t>). Фармацевтична етика включає в себе вчення про борг фармацевтичного працівника - фармацевтичну деонтологію і вчення про моральні цінності – аксіологію.</a:t>
            </a:r>
          </a:p>
          <a:p>
            <a:pPr marL="0" indent="0">
              <a:buNone/>
            </a:pPr>
            <a:endParaRPr lang="uk-UA" dirty="0"/>
          </a:p>
          <a:p>
            <a:r>
              <a:rPr lang="uk-UA" b="1" dirty="0"/>
              <a:t>Деонтологія</a:t>
            </a:r>
            <a:r>
              <a:rPr lang="uk-UA" dirty="0"/>
              <a:t> - наука, що розглядає проблеми обов'язку і всього того, що виражає вимоги моральності у формі розпоряджень. Термін «деонтологія» уведений у словниковий склад мови в початку XIX в. І. </a:t>
            </a:r>
            <a:r>
              <a:rPr lang="uk-UA" dirty="0" err="1"/>
              <a:t>Бентамом</a:t>
            </a:r>
            <a:r>
              <a:rPr lang="uk-UA" dirty="0"/>
              <a:t>, який використовував його для позначення теорії моральності в цілому. Однак, згодом </a:t>
            </a:r>
            <a:r>
              <a:rPr lang="uk-UA" dirty="0" err="1"/>
              <a:t>деонтологию</a:t>
            </a:r>
            <a:r>
              <a:rPr lang="uk-UA" dirty="0"/>
              <a:t> стали відрізняти від аксіології - вчення про добро і зло.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1452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5735" y="692696"/>
            <a:ext cx="10157354" cy="1583184"/>
          </a:xfrm>
        </p:spPr>
        <p:txBody>
          <a:bodyPr rtlCol="0">
            <a:normAutofit lnSpcReduction="10000"/>
          </a:bodyPr>
          <a:lstStyle/>
          <a:p>
            <a:r>
              <a:rPr lang="uk-UA" sz="2800" b="1" dirty="0"/>
              <a:t>Фармацевтична деонтологія</a:t>
            </a:r>
            <a:r>
              <a:rPr lang="uk-UA" sz="2800" dirty="0"/>
              <a:t> - практична наука, що покликана дати фахівцям не тільки ті знання, які необхідні для виконання функціонально-посадових обов'язків, але й ті, які випливають із суспільної цінності професії провізора (</a:t>
            </a:r>
            <a:r>
              <a:rPr lang="uk-UA" sz="2800" dirty="0" err="1"/>
              <a:t>фармацевта</a:t>
            </a:r>
            <a:r>
              <a:rPr lang="uk-UA" sz="2800" dirty="0"/>
              <a:t>).</a:t>
            </a:r>
            <a:endParaRPr lang="ru-RU" sz="2800" dirty="0">
              <a:latin typeface="Calibri" panose="020F0502020204030204" pitchFamily="34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488DB2C-9140-4B8B-9C0F-B5B926AB9F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8240611"/>
              </p:ext>
            </p:extLst>
          </p:nvPr>
        </p:nvGraphicFramePr>
        <p:xfrm>
          <a:off x="689586" y="2636912"/>
          <a:ext cx="10805426" cy="4221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307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828" y="0"/>
            <a:ext cx="10157354" cy="787400"/>
          </a:xfrm>
        </p:spPr>
        <p:txBody>
          <a:bodyPr rtlCol="0"/>
          <a:lstStyle/>
          <a:p>
            <a:r>
              <a:rPr lang="uk-UA" b="1" dirty="0"/>
              <a:t>Мораль - 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7828" y="779905"/>
            <a:ext cx="10157354" cy="4470400"/>
          </a:xfrm>
        </p:spPr>
        <p:txBody>
          <a:bodyPr rtlCol="0"/>
          <a:lstStyle/>
          <a:p>
            <a:r>
              <a:rPr lang="uk-UA" dirty="0"/>
              <a:t>…сукупність правил, норм поведінки, які регулюють, спрямовують дії людей. </a:t>
            </a:r>
          </a:p>
          <a:p>
            <a:r>
              <a:rPr lang="uk-UA" dirty="0"/>
              <a:t>…її приписи носять універсальний, загальнолюдський характер і застосовуються в самих різних життєвих ситуаціях; практично скрізь, де живе і діє людина.</a:t>
            </a:r>
            <a:endParaRPr lang="ru-UA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E73E582-B086-4897-AED0-59053C897150}"/>
              </a:ext>
            </a:extLst>
          </p:cNvPr>
          <p:cNvSpPr/>
          <p:nvPr/>
        </p:nvSpPr>
        <p:spPr>
          <a:xfrm>
            <a:off x="5662364" y="3573016"/>
            <a:ext cx="6092825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uk-UA" dirty="0">
                <a:latin typeface="Calibri" panose="020F0502020204030204" pitchFamily="34" charset="0"/>
                <a:cs typeface="Calibri" panose="020F0502020204030204" pitchFamily="34" charset="0"/>
              </a:rPr>
              <a:t>Моральні норми спираються на авторитет громадської думки і на моральні переконання окремої людини. Слід зазначити, що норм моралі досить багато: від найпростіших, що вимагають делікатного поводження з оточуючими, до норм, гранично узагальнених, норм-принципів – поважай старших, не вбий, не вкради і т. д.</a:t>
            </a:r>
            <a:endParaRPr lang="ru-U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Мораль и откуда она берется">
            <a:extLst>
              <a:ext uri="{FF2B5EF4-FFF2-40B4-BE49-F238E27FC236}">
                <a16:creationId xmlns:a16="http://schemas.microsoft.com/office/drawing/2014/main" id="{FBF5272E-9081-4728-9AA9-628CE2ED9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04" y="2979372"/>
            <a:ext cx="4860243" cy="364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37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FB4930FB-D5D7-470B-938D-51FCDB0D9C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4430018"/>
              </p:ext>
            </p:extLst>
          </p:nvPr>
        </p:nvGraphicFramePr>
        <p:xfrm>
          <a:off x="549796" y="1022160"/>
          <a:ext cx="11161239" cy="564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172F024-A4BD-4401-9A7F-070C7BAABFA5}"/>
              </a:ext>
            </a:extLst>
          </p:cNvPr>
          <p:cNvSpPr/>
          <p:nvPr/>
        </p:nvSpPr>
        <p:spPr>
          <a:xfrm>
            <a:off x="3470872" y="191163"/>
            <a:ext cx="47612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err="1"/>
              <a:t>Функції</a:t>
            </a:r>
            <a:r>
              <a:rPr lang="ru-RU" sz="4800" b="1" dirty="0"/>
              <a:t> </a:t>
            </a:r>
            <a:r>
              <a:rPr lang="ru-RU" sz="4800" b="1" dirty="0" err="1"/>
              <a:t>моралі</a:t>
            </a:r>
            <a:endParaRPr lang="ru-UA" sz="4800" b="1" dirty="0"/>
          </a:p>
        </p:txBody>
      </p:sp>
    </p:spTree>
    <p:extLst>
      <p:ext uri="{BB962C8B-B14F-4D97-AF65-F5344CB8AC3E}">
        <p14:creationId xmlns:p14="http://schemas.microsoft.com/office/powerpoint/2010/main" val="400361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uk-UA" b="1" dirty="0"/>
              <a:t>Добро і зло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1844" y="1844824"/>
            <a:ext cx="3680959" cy="4470400"/>
          </a:xfrm>
        </p:spPr>
        <p:txBody>
          <a:bodyPr rtlCol="0">
            <a:normAutofit/>
          </a:bodyPr>
          <a:lstStyle/>
          <a:p>
            <a:pPr marL="0" indent="0" algn="r">
              <a:buNone/>
            </a:pPr>
            <a:r>
              <a:rPr lang="uk-UA" sz="2800" dirty="0"/>
              <a:t>Ідея добра впорядковує, об'єднує всю духовне життя людини. Зло ж є символом диспропорцій, анархії, руйнування, приземленості і страждань.</a:t>
            </a:r>
            <a:endParaRPr lang="ru-UA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082540-A5B0-47FA-8BB3-E780356EF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742" y="1701801"/>
            <a:ext cx="6725822" cy="4327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722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ru-RU" b="1" dirty="0" err="1"/>
              <a:t>Справедливість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90556" y="1692924"/>
            <a:ext cx="3680959" cy="4470400"/>
          </a:xfrm>
        </p:spPr>
        <p:txBody>
          <a:bodyPr rtlCol="0">
            <a:normAutofit lnSpcReduction="10000"/>
          </a:bodyPr>
          <a:lstStyle/>
          <a:p>
            <a:pPr marL="0" indent="0">
              <a:buNone/>
            </a:pPr>
            <a:r>
              <a:rPr lang="uk-UA" sz="2800" dirty="0"/>
              <a:t>Справедливість є міра відповідності між змістом того чи іншого вчинку та його оцінкою у суспільній думці. Віра в торжество справедливості є важливим моментом морального життя людини.</a:t>
            </a:r>
            <a:endParaRPr lang="ru-UA" sz="3200" dirty="0"/>
          </a:p>
        </p:txBody>
      </p:sp>
      <p:pic>
        <p:nvPicPr>
          <p:cNvPr id="2050" name="Picture 2" descr="А существует ли справедливость?. Мы можем заставить ИИ не быть расистом… |  by Сергей Карелов | Medium">
            <a:extLst>
              <a:ext uri="{FF2B5EF4-FFF2-40B4-BE49-F238E27FC236}">
                <a16:creationId xmlns:a16="http://schemas.microsoft.com/office/drawing/2014/main" id="{8DF8C256-D100-4923-93F0-E2B69EC7C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69" y="1661239"/>
            <a:ext cx="6291064" cy="4477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8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uk-UA" b="1" dirty="0"/>
              <a:t>Борг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7636" y="1701801"/>
            <a:ext cx="3884106" cy="4699000"/>
          </a:xfrm>
        </p:spPr>
        <p:txBody>
          <a:bodyPr rtlCol="0">
            <a:normAutofit/>
          </a:bodyPr>
          <a:lstStyle/>
          <a:p>
            <a:pPr algn="r"/>
            <a:r>
              <a:rPr lang="uk-UA" dirty="0"/>
              <a:t>Свідомість боргу грає дуже важливу роль в суспільному житті. При втраті або ослаблення почуття боргу деградують багато суспільні відносини.</a:t>
            </a:r>
            <a:br>
              <a:rPr lang="uk-UA" dirty="0"/>
            </a:br>
            <a:r>
              <a:rPr lang="uk-UA" dirty="0"/>
              <a:t>Він включає в себе усвідомлення своєї відповідальності перед іншими людьми, перед суспільством, перед самим собою. </a:t>
            </a:r>
            <a:endParaRPr lang="ru-UA" dirty="0"/>
          </a:p>
          <a:p>
            <a:pPr algn="r"/>
            <a:endParaRPr lang="ru-UA" dirty="0"/>
          </a:p>
        </p:txBody>
      </p:sp>
      <p:pic>
        <p:nvPicPr>
          <p:cNvPr id="3076" name="Picture 4" descr="Моральный долг – основа жизни">
            <a:extLst>
              <a:ext uri="{FF2B5EF4-FFF2-40B4-BE49-F238E27FC236}">
                <a16:creationId xmlns:a16="http://schemas.microsoft.com/office/drawing/2014/main" id="{4A5FB109-5D2B-4382-A9B5-B297B19FF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00" y="1606743"/>
            <a:ext cx="6425026" cy="4794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59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uk-UA" b="1" dirty="0"/>
              <a:t>Совість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38628" y="1481703"/>
            <a:ext cx="3680959" cy="4470400"/>
          </a:xfrm>
        </p:spPr>
        <p:txBody>
          <a:bodyPr rtlCol="0">
            <a:normAutofit fontScale="92500" lnSpcReduction="10000"/>
          </a:bodyPr>
          <a:lstStyle/>
          <a:p>
            <a:pPr marL="0" indent="0">
              <a:buNone/>
            </a:pPr>
            <a:r>
              <a:rPr lang="uk-UA" sz="2800" dirty="0"/>
              <a:t>Це самооцінка особистості своїх помислів, почуттів, вчинків через призму вищих моральних цінностей. Суд совісті вважається одним з найсуворіших. Давньоримське прислів'я говорить: "Совість – це тисяча свідків".</a:t>
            </a:r>
            <a:endParaRPr lang="ru-UA" sz="2800" dirty="0"/>
          </a:p>
        </p:txBody>
      </p:sp>
      <p:pic>
        <p:nvPicPr>
          <p:cNvPr id="4098" name="Picture 2" descr="Стыдно — новые прикольные фото, анекдоты, видео, посты на fishki.net">
            <a:extLst>
              <a:ext uri="{FF2B5EF4-FFF2-40B4-BE49-F238E27FC236}">
                <a16:creationId xmlns:a16="http://schemas.microsoft.com/office/drawing/2014/main" id="{0E2431F0-86AC-4E7A-9056-D2F171C1E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93" y="1481703"/>
            <a:ext cx="7272808" cy="40818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98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uk-UA" b="1" dirty="0"/>
              <a:t>Щастя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7636" y="1701801"/>
            <a:ext cx="3884106" cy="4699000"/>
          </a:xfrm>
        </p:spPr>
        <p:txBody>
          <a:bodyPr rtlCol="0">
            <a:normAutofit/>
          </a:bodyPr>
          <a:lstStyle/>
          <a:p>
            <a:pPr marL="0" indent="0" algn="r">
              <a:buNone/>
            </a:pPr>
            <a:r>
              <a:rPr lang="uk-UA" sz="2800" dirty="0"/>
              <a:t>Розглядається як позитивне переживання, причому досить сильне переживання, напружене. Можна стверджувати, що повноцінне щастя частіше зустрічається у добрих, справедливих, чесних людей.</a:t>
            </a:r>
            <a:endParaRPr lang="ru-UA" sz="2800" dirty="0"/>
          </a:p>
        </p:txBody>
      </p:sp>
      <p:pic>
        <p:nvPicPr>
          <p:cNvPr id="6146" name="Picture 2" descr="Как стать счастливее: 6 простых способов настроиться на счастье каждый день  | Блог издательства «Манн, Иванов и Фербер»">
            <a:extLst>
              <a:ext uri="{FF2B5EF4-FFF2-40B4-BE49-F238E27FC236}">
                <a16:creationId xmlns:a16="http://schemas.microsoft.com/office/drawing/2014/main" id="{FA3B1AC8-676A-43F4-A9F6-815B23202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283" y="1701800"/>
            <a:ext cx="6813913" cy="4535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42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uk-UA" b="1" dirty="0"/>
              <a:t>Сенс життя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10636" y="1772816"/>
            <a:ext cx="3680959" cy="4470400"/>
          </a:xfrm>
        </p:spPr>
        <p:txBody>
          <a:bodyPr rtlCol="0">
            <a:normAutofit fontScale="92500" lnSpcReduction="20000"/>
          </a:bodyPr>
          <a:lstStyle/>
          <a:p>
            <a:pPr marL="0" indent="0">
              <a:buNone/>
            </a:pPr>
            <a:r>
              <a:rPr lang="uk-UA" sz="2800" dirty="0"/>
              <a:t>Являє собою спрямованість життєдіяльності людини і реалізується в тих моральних цінностях, які творяться людиною. Сенс життя – це генеральна лінія і вона, звичайно, може залишитися тією ж самою, якщо індивід досягає якихось конкретних цілей.</a:t>
            </a:r>
            <a:endParaRPr lang="ru-UA" sz="2800" dirty="0"/>
          </a:p>
        </p:txBody>
      </p:sp>
      <p:pic>
        <p:nvPicPr>
          <p:cNvPr id="5122" name="Picture 2" descr="Ученые выяснили, как поиск смысла жизни влияет на здоровье -  Korrespondent.net">
            <a:extLst>
              <a:ext uri="{FF2B5EF4-FFF2-40B4-BE49-F238E27FC236}">
                <a16:creationId xmlns:a16="http://schemas.microsoft.com/office/drawing/2014/main" id="{F8F5C10D-3707-437F-AD38-77BC93387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04" y="1595437"/>
            <a:ext cx="7200800" cy="45447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34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812" y="76200"/>
            <a:ext cx="10580851" cy="760512"/>
          </a:xfrm>
        </p:spPr>
        <p:txBody>
          <a:bodyPr rtlCol="0"/>
          <a:lstStyle/>
          <a:p>
            <a:pPr rtl="0"/>
            <a:r>
              <a:rPr lang="ru-RU" dirty="0">
                <a:latin typeface="Calibri" panose="020F0502020204030204" pitchFamily="34" charset="0"/>
              </a:rPr>
              <a:t>Рол</a:t>
            </a:r>
            <a:r>
              <a:rPr lang="uk-UA" dirty="0">
                <a:latin typeface="Calibri" panose="020F0502020204030204" pitchFamily="34" charset="0"/>
              </a:rPr>
              <a:t>і сучасного провізора</a:t>
            </a:r>
            <a:endParaRPr lang="ru-RU" dirty="0">
              <a:latin typeface="Calibri" panose="020F0502020204030204" pitchFamily="34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A8C9A9DE-F743-45FC-B373-C9B10223F6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8124497"/>
              </p:ext>
            </p:extLst>
          </p:nvPr>
        </p:nvGraphicFramePr>
        <p:xfrm>
          <a:off x="333773" y="980728"/>
          <a:ext cx="11449272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6597C5C-CC85-4F84-AA97-CF10F4C561E0}"/>
              </a:ext>
            </a:extLst>
          </p:cNvPr>
          <p:cNvSpPr/>
          <p:nvPr/>
        </p:nvSpPr>
        <p:spPr>
          <a:xfrm>
            <a:off x="5014292" y="3471101"/>
            <a:ext cx="2448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>
                <a:latin typeface="Calibri" panose="020F0502020204030204" pitchFamily="34" charset="0"/>
              </a:rPr>
              <a:t>Провізор:</a:t>
            </a:r>
            <a:endParaRPr lang="ru-UA" sz="4000" b="1" dirty="0"/>
          </a:p>
        </p:txBody>
      </p:sp>
      <p:pic>
        <p:nvPicPr>
          <p:cNvPr id="7170" name="Picture 2" descr="Провизор. Пример, образец готового резюме">
            <a:extLst>
              <a:ext uri="{FF2B5EF4-FFF2-40B4-BE49-F238E27FC236}">
                <a16:creationId xmlns:a16="http://schemas.microsoft.com/office/drawing/2014/main" id="{48F3FD6E-5CF9-467F-BB03-3DAF1A3FA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911" y="188640"/>
            <a:ext cx="2315946" cy="1542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2" name="Picture 4" descr="провизор — PHARM COMMUNITY">
            <a:extLst>
              <a:ext uri="{FF2B5EF4-FFF2-40B4-BE49-F238E27FC236}">
                <a16:creationId xmlns:a16="http://schemas.microsoft.com/office/drawing/2014/main" id="{9D80CEBD-E88D-44C6-9A32-896600EF28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21804" y="1268760"/>
            <a:ext cx="1872208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4" name="Picture 6" descr="Провизор и фармацевт — отличие - Статьи - IQ-provision">
            <a:extLst>
              <a:ext uri="{FF2B5EF4-FFF2-40B4-BE49-F238E27FC236}">
                <a16:creationId xmlns:a16="http://schemas.microsoft.com/office/drawing/2014/main" id="{9647D6B9-F4D7-4243-B422-ADF47F875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795" y="2636912"/>
            <a:ext cx="2258084" cy="1756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6" name="Picture 8" descr="Новости">
            <a:extLst>
              <a:ext uri="{FF2B5EF4-FFF2-40B4-BE49-F238E27FC236}">
                <a16:creationId xmlns:a16="http://schemas.microsoft.com/office/drawing/2014/main" id="{17636636-235A-4DD7-B035-6BC3FE146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501" y="5032503"/>
            <a:ext cx="2556765" cy="16895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8" name="Picture 10" descr="Ближайшие аптеки — Кооператив Никольский Берег">
            <a:extLst>
              <a:ext uri="{FF2B5EF4-FFF2-40B4-BE49-F238E27FC236}">
                <a16:creationId xmlns:a16="http://schemas.microsoft.com/office/drawing/2014/main" id="{8B4CE9E7-2C91-4414-AC97-0B179053C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3" y="4393606"/>
            <a:ext cx="2160240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057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56" y="-4228"/>
            <a:ext cx="12188825" cy="1096385"/>
          </a:xfrm>
        </p:spPr>
        <p:txBody>
          <a:bodyPr rtlCol="0">
            <a:normAutofit/>
          </a:bodyPr>
          <a:lstStyle/>
          <a:p>
            <a:r>
              <a:rPr lang="uk-UA" sz="3200" b="1" dirty="0"/>
              <a:t>Провізор, який займається </a:t>
            </a:r>
            <a:r>
              <a:rPr lang="uk-UA" sz="3200" b="1" dirty="0" err="1"/>
              <a:t>безрецептурних</a:t>
            </a:r>
            <a:r>
              <a:rPr lang="uk-UA" sz="3200" b="1" dirty="0"/>
              <a:t> відпуском лікарських засобів, повинен відповідати таким обов'язковим умовам:</a:t>
            </a:r>
            <a:endParaRPr lang="ru-RU" sz="3200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757" y="1268760"/>
            <a:ext cx="8136904" cy="5589240"/>
          </a:xfrm>
        </p:spPr>
        <p:txBody>
          <a:bodyPr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uk-UA" dirty="0"/>
              <a:t>професійні знання і компетентність</a:t>
            </a:r>
          </a:p>
          <a:p>
            <a:pPr>
              <a:lnSpc>
                <a:spcPct val="100000"/>
              </a:lnSpc>
            </a:pPr>
            <a:r>
              <a:rPr lang="uk-UA" dirty="0"/>
              <a:t>забезпечення якості товару і ретельно продуманий його </a:t>
            </a:r>
            <a:br>
              <a:rPr lang="uk-UA" dirty="0"/>
            </a:br>
            <a:r>
              <a:rPr lang="uk-UA" dirty="0"/>
              <a:t>асортимент, доступні (вигідні) ціни</a:t>
            </a:r>
          </a:p>
          <a:p>
            <a:pPr>
              <a:lnSpc>
                <a:spcPct val="100000"/>
              </a:lnSpc>
            </a:pPr>
            <a:r>
              <a:rPr lang="uk-UA" dirty="0"/>
              <a:t>доступність інформації і докладність консультацій</a:t>
            </a:r>
          </a:p>
          <a:p>
            <a:pPr>
              <a:lnSpc>
                <a:spcPct val="100000"/>
              </a:lnSpc>
            </a:pPr>
            <a:r>
              <a:rPr lang="uk-UA" dirty="0"/>
              <a:t>виявлення потреб</a:t>
            </a:r>
          </a:p>
          <a:p>
            <a:pPr>
              <a:lnSpc>
                <a:spcPct val="100000"/>
              </a:lnSpc>
            </a:pPr>
            <a:r>
              <a:rPr lang="uk-UA" dirty="0"/>
              <a:t>правдиві (достовірні) відомості</a:t>
            </a:r>
          </a:p>
          <a:p>
            <a:pPr>
              <a:lnSpc>
                <a:spcPct val="100000"/>
              </a:lnSpc>
            </a:pPr>
            <a:r>
              <a:rPr lang="uk-UA" dirty="0"/>
              <a:t>індивідуальний підхід до вирішення проблем пацієнта, </a:t>
            </a:r>
            <a:br>
              <a:rPr lang="uk-UA" dirty="0"/>
            </a:br>
            <a:r>
              <a:rPr lang="uk-UA" dirty="0"/>
              <a:t>доброзичливе ставлення</a:t>
            </a:r>
          </a:p>
          <a:p>
            <a:pPr>
              <a:lnSpc>
                <a:spcPct val="100000"/>
              </a:lnSpc>
            </a:pPr>
            <a:r>
              <a:rPr lang="uk-UA" dirty="0"/>
              <a:t>оперативність при наданні послуг</a:t>
            </a:r>
          </a:p>
          <a:p>
            <a:pPr>
              <a:lnSpc>
                <a:spcPct val="100000"/>
              </a:lnSpc>
            </a:pPr>
            <a:r>
              <a:rPr lang="uk-UA" dirty="0"/>
              <a:t>має охайний зовнішній вигляд</a:t>
            </a:r>
            <a:endParaRPr lang="ru-RU" dirty="0">
              <a:latin typeface="Calibri" panose="020F0502020204030204" pitchFamily="34" charset="0"/>
            </a:endParaRPr>
          </a:p>
        </p:txBody>
      </p:sp>
      <p:pic>
        <p:nvPicPr>
          <p:cNvPr id="8194" name="Picture 2" descr="Фармацевт: особенности и перспектива в профессии">
            <a:extLst>
              <a:ext uri="{FF2B5EF4-FFF2-40B4-BE49-F238E27FC236}">
                <a16:creationId xmlns:a16="http://schemas.microsoft.com/office/drawing/2014/main" id="{BAE9A503-091C-486D-B16E-3CB384577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300" y="2420888"/>
            <a:ext cx="4588768" cy="22943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Контрольный список">
            <a:extLst>
              <a:ext uri="{FF2B5EF4-FFF2-40B4-BE49-F238E27FC236}">
                <a16:creationId xmlns:a16="http://schemas.microsoft.com/office/drawing/2014/main" id="{DCDDDFA4-C81B-4256-BA89-91E68E636A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72794" y="1124619"/>
            <a:ext cx="914400" cy="914400"/>
          </a:xfrm>
          <a:prstGeom prst="rect">
            <a:avLst/>
          </a:prstGeom>
        </p:spPr>
      </p:pic>
      <p:pic>
        <p:nvPicPr>
          <p:cNvPr id="7" name="Рисунок 6" descr="Хозяйственная сумка">
            <a:extLst>
              <a:ext uri="{FF2B5EF4-FFF2-40B4-BE49-F238E27FC236}">
                <a16:creationId xmlns:a16="http://schemas.microsoft.com/office/drawing/2014/main" id="{5D9F752A-930E-48C3-8E55-7701B09E52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33328" y="1180551"/>
            <a:ext cx="914400" cy="914400"/>
          </a:xfrm>
          <a:prstGeom prst="rect">
            <a:avLst/>
          </a:prstGeom>
        </p:spPr>
      </p:pic>
      <p:pic>
        <p:nvPicPr>
          <p:cNvPr id="9" name="Рисунок 8" descr="Улыбающееся лицо без заливки">
            <a:extLst>
              <a:ext uri="{FF2B5EF4-FFF2-40B4-BE49-F238E27FC236}">
                <a16:creationId xmlns:a16="http://schemas.microsoft.com/office/drawing/2014/main" id="{744818D4-90AA-4495-8500-4A9D20B3A6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37212" y="3456453"/>
            <a:ext cx="914400" cy="914400"/>
          </a:xfrm>
          <a:prstGeom prst="rect">
            <a:avLst/>
          </a:prstGeom>
        </p:spPr>
      </p:pic>
      <p:pic>
        <p:nvPicPr>
          <p:cNvPr id="11" name="Рисунок 10" descr="Успех группы">
            <a:extLst>
              <a:ext uri="{FF2B5EF4-FFF2-40B4-BE49-F238E27FC236}">
                <a16:creationId xmlns:a16="http://schemas.microsoft.com/office/drawing/2014/main" id="{EEE6288E-CBA6-4A91-9E15-9549557355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46307" y="1125072"/>
            <a:ext cx="914400" cy="914400"/>
          </a:xfrm>
          <a:prstGeom prst="rect">
            <a:avLst/>
          </a:prstGeom>
        </p:spPr>
      </p:pic>
      <p:pic>
        <p:nvPicPr>
          <p:cNvPr id="13" name="Рисунок 12" descr="Мозг в голове">
            <a:extLst>
              <a:ext uri="{FF2B5EF4-FFF2-40B4-BE49-F238E27FC236}">
                <a16:creationId xmlns:a16="http://schemas.microsoft.com/office/drawing/2014/main" id="{C033DDDA-2C06-4714-AC47-27F55EEECF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342884" y="5157192"/>
            <a:ext cx="914400" cy="914400"/>
          </a:xfrm>
          <a:prstGeom prst="rect">
            <a:avLst/>
          </a:prstGeom>
        </p:spPr>
      </p:pic>
      <p:pic>
        <p:nvPicPr>
          <p:cNvPr id="15" name="Рисунок 14" descr="Медицина">
            <a:extLst>
              <a:ext uri="{FF2B5EF4-FFF2-40B4-BE49-F238E27FC236}">
                <a16:creationId xmlns:a16="http://schemas.microsoft.com/office/drawing/2014/main" id="{AE8712AE-B6EE-4FFB-A623-09D126ED1C1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783149" y="5577415"/>
            <a:ext cx="914400" cy="914400"/>
          </a:xfrm>
          <a:prstGeom prst="rect">
            <a:avLst/>
          </a:prstGeom>
        </p:spPr>
      </p:pic>
      <p:pic>
        <p:nvPicPr>
          <p:cNvPr id="17" name="Рисунок 16" descr="Шприц">
            <a:extLst>
              <a:ext uri="{FF2B5EF4-FFF2-40B4-BE49-F238E27FC236}">
                <a16:creationId xmlns:a16="http://schemas.microsoft.com/office/drawing/2014/main" id="{23F3420C-8DDC-4BBD-A23D-896E6B75ABA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986045" y="5241032"/>
            <a:ext cx="914400" cy="914400"/>
          </a:xfrm>
          <a:prstGeom prst="rect">
            <a:avLst/>
          </a:prstGeom>
        </p:spPr>
      </p:pic>
      <p:pic>
        <p:nvPicPr>
          <p:cNvPr id="19" name="Рисунок 18" descr="Лекарство">
            <a:extLst>
              <a:ext uri="{FF2B5EF4-FFF2-40B4-BE49-F238E27FC236}">
                <a16:creationId xmlns:a16="http://schemas.microsoft.com/office/drawing/2014/main" id="{E22960AC-F541-44A2-9EB4-7EA75E85389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426310" y="569958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9836" y="188640"/>
            <a:ext cx="10263253" cy="1397000"/>
          </a:xfrm>
        </p:spPr>
        <p:txBody>
          <a:bodyPr rtlCol="0">
            <a:normAutofit/>
          </a:bodyPr>
          <a:lstStyle/>
          <a:p>
            <a:pPr algn="ctr"/>
            <a:r>
              <a:rPr lang="uk-UA" dirty="0"/>
              <a:t>Сучасні вимоги до </a:t>
            </a:r>
            <a:r>
              <a:rPr lang="uk-UA" dirty="0" err="1"/>
              <a:t>фармацевта</a:t>
            </a:r>
            <a:r>
              <a:rPr lang="uk-UA" dirty="0"/>
              <a:t>, які отримали назву «</a:t>
            </a:r>
            <a:r>
              <a:rPr lang="uk-UA" b="1" dirty="0"/>
              <a:t>Фармацевт 7 зірочок</a:t>
            </a:r>
            <a:r>
              <a:rPr lang="uk-UA" dirty="0"/>
              <a:t>»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457200" indent="-457200">
              <a:buFont typeface="+mj-lt"/>
              <a:buAutoNum type="arabicPeriod"/>
            </a:pPr>
            <a:r>
              <a:rPr lang="uk-UA" dirty="0"/>
              <a:t>фармацевт – </a:t>
            </a:r>
            <a:r>
              <a:rPr lang="uk-UA" b="1" dirty="0"/>
              <a:t>працівник</a:t>
            </a:r>
            <a:r>
              <a:rPr lang="uk-UA" dirty="0"/>
              <a:t> системи </a:t>
            </a:r>
            <a:r>
              <a:rPr lang="uk-UA" b="1" dirty="0"/>
              <a:t>охорони здоров'я</a:t>
            </a:r>
            <a:r>
              <a:rPr lang="uk-UA" dirty="0"/>
              <a:t>; </a:t>
            </a:r>
            <a:endParaRPr lang="ru-UA" dirty="0"/>
          </a:p>
          <a:p>
            <a:pPr marL="457200" indent="-457200">
              <a:buFont typeface="+mj-lt"/>
              <a:buAutoNum type="arabicPeriod"/>
            </a:pPr>
            <a:r>
              <a:rPr lang="uk-UA" dirty="0"/>
              <a:t>здатний </a:t>
            </a:r>
            <a:r>
              <a:rPr lang="uk-UA" b="1" dirty="0"/>
              <a:t>приймати відповідальні рішення</a:t>
            </a:r>
            <a:r>
              <a:rPr lang="uk-UA" dirty="0"/>
              <a:t>;</a:t>
            </a:r>
            <a:endParaRPr lang="ru-UA" dirty="0"/>
          </a:p>
          <a:p>
            <a:pPr marL="457200" indent="-457200">
              <a:buFont typeface="+mj-lt"/>
              <a:buAutoNum type="arabicPeriod"/>
            </a:pPr>
            <a:r>
              <a:rPr lang="uk-UA" dirty="0"/>
              <a:t>він – </a:t>
            </a:r>
            <a:r>
              <a:rPr lang="uk-UA" b="1" dirty="0"/>
              <a:t>спеціаліст з комунікацій</a:t>
            </a:r>
            <a:r>
              <a:rPr lang="uk-UA" dirty="0"/>
              <a:t>, т. к. є посередником між лікарем і пацієнтом; </a:t>
            </a:r>
            <a:endParaRPr lang="ru-UA" dirty="0"/>
          </a:p>
          <a:p>
            <a:pPr marL="457200" indent="-457200">
              <a:buFont typeface="+mj-lt"/>
              <a:buAutoNum type="arabicPeriod"/>
            </a:pPr>
            <a:r>
              <a:rPr lang="uk-UA" dirty="0"/>
              <a:t>готовий до </a:t>
            </a:r>
            <a:r>
              <a:rPr lang="uk-UA" b="1" dirty="0"/>
              <a:t>лідерства</a:t>
            </a:r>
            <a:r>
              <a:rPr lang="uk-UA" dirty="0"/>
              <a:t> в інтересах суспільства; </a:t>
            </a:r>
            <a:endParaRPr lang="ru-UA" dirty="0"/>
          </a:p>
          <a:p>
            <a:pPr marL="457200" indent="-457200">
              <a:buFont typeface="+mj-lt"/>
              <a:buAutoNum type="arabicPeriod"/>
            </a:pPr>
            <a:r>
              <a:rPr lang="uk-UA" b="1" dirty="0"/>
              <a:t>керівник</a:t>
            </a:r>
            <a:r>
              <a:rPr lang="uk-UA" dirty="0"/>
              <a:t>, здатний управляти ресурсами; </a:t>
            </a:r>
            <a:endParaRPr lang="ru-UA" dirty="0"/>
          </a:p>
          <a:p>
            <a:pPr marL="457200" indent="-457200">
              <a:buFont typeface="+mj-lt"/>
              <a:buAutoNum type="arabicPeriod"/>
            </a:pPr>
            <a:r>
              <a:rPr lang="uk-UA" dirty="0"/>
              <a:t>готовий </a:t>
            </a:r>
            <a:r>
              <a:rPr lang="uk-UA" b="1" dirty="0"/>
              <a:t>вчитися</a:t>
            </a:r>
            <a:r>
              <a:rPr lang="uk-UA" dirty="0"/>
              <a:t> все життя; </a:t>
            </a:r>
            <a:endParaRPr lang="ru-UA" dirty="0"/>
          </a:p>
          <a:p>
            <a:pPr marL="457200" indent="-457200">
              <a:buFont typeface="+mj-lt"/>
              <a:buAutoNum type="arabicPeriod"/>
            </a:pPr>
            <a:r>
              <a:rPr lang="uk-UA" b="1" dirty="0"/>
              <a:t>учитель</a:t>
            </a:r>
            <a:r>
              <a:rPr lang="uk-UA" dirty="0"/>
              <a:t>, бере участь у підготовці майбутніх поколінь фармацевтів. </a:t>
            </a:r>
            <a:endParaRPr lang="ru-UA" dirty="0"/>
          </a:p>
          <a:p>
            <a:pPr marL="457200" indent="-457200" rtl="0">
              <a:buFont typeface="+mj-lt"/>
              <a:buAutoNum type="arabicPeriod"/>
            </a:pPr>
            <a:endParaRPr lang="ru-RU" dirty="0">
              <a:latin typeface="Calibri" panose="020F0502020204030204" pitchFamily="34" charset="0"/>
            </a:endParaRPr>
          </a:p>
        </p:txBody>
      </p:sp>
      <p:pic>
        <p:nvPicPr>
          <p:cNvPr id="19" name="Рисунок 18" descr="Направленный вправо указательный палец, тыльная сторона руки">
            <a:extLst>
              <a:ext uri="{FF2B5EF4-FFF2-40B4-BE49-F238E27FC236}">
                <a16:creationId xmlns:a16="http://schemas.microsoft.com/office/drawing/2014/main" id="{CC4DD7B4-D6A4-4EBC-A95D-BA9509ECD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5990" y="1692158"/>
            <a:ext cx="712674" cy="712674"/>
          </a:xfrm>
          <a:prstGeom prst="rect">
            <a:avLst/>
          </a:prstGeom>
        </p:spPr>
      </p:pic>
      <p:pic>
        <p:nvPicPr>
          <p:cNvPr id="20" name="Рисунок 19" descr="Направленный вправо указательный палец, тыльная сторона руки">
            <a:extLst>
              <a:ext uri="{FF2B5EF4-FFF2-40B4-BE49-F238E27FC236}">
                <a16:creationId xmlns:a16="http://schemas.microsoft.com/office/drawing/2014/main" id="{9D95A5C5-2CA7-4863-B1CE-276223B8B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998" y="2259126"/>
            <a:ext cx="712674" cy="712674"/>
          </a:xfrm>
          <a:prstGeom prst="rect">
            <a:avLst/>
          </a:prstGeom>
        </p:spPr>
      </p:pic>
      <p:pic>
        <p:nvPicPr>
          <p:cNvPr id="21" name="Рисунок 20" descr="Направленный вправо указательный палец, тыльная сторона руки">
            <a:extLst>
              <a:ext uri="{FF2B5EF4-FFF2-40B4-BE49-F238E27FC236}">
                <a16:creationId xmlns:a16="http://schemas.microsoft.com/office/drawing/2014/main" id="{A5109455-8D97-4DAE-AE29-EE800299F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006" y="2838817"/>
            <a:ext cx="712674" cy="712674"/>
          </a:xfrm>
          <a:prstGeom prst="rect">
            <a:avLst/>
          </a:prstGeom>
        </p:spPr>
      </p:pic>
      <p:pic>
        <p:nvPicPr>
          <p:cNvPr id="22" name="Рисунок 21" descr="Направленный вправо указательный палец, тыльная сторона руки">
            <a:extLst>
              <a:ext uri="{FF2B5EF4-FFF2-40B4-BE49-F238E27FC236}">
                <a16:creationId xmlns:a16="http://schemas.microsoft.com/office/drawing/2014/main" id="{615F97E3-AC43-4025-9E91-4760DEC78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006" y="3774845"/>
            <a:ext cx="712674" cy="712674"/>
          </a:xfrm>
          <a:prstGeom prst="rect">
            <a:avLst/>
          </a:prstGeom>
        </p:spPr>
      </p:pic>
      <p:pic>
        <p:nvPicPr>
          <p:cNvPr id="23" name="Рисунок 22" descr="Направленный вправо указательный палец, тыльная сторона руки">
            <a:extLst>
              <a:ext uri="{FF2B5EF4-FFF2-40B4-BE49-F238E27FC236}">
                <a16:creationId xmlns:a16="http://schemas.microsoft.com/office/drawing/2014/main" id="{48BA931A-B13D-4855-A725-834008246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364" y="4352662"/>
            <a:ext cx="712674" cy="712674"/>
          </a:xfrm>
          <a:prstGeom prst="rect">
            <a:avLst/>
          </a:prstGeom>
        </p:spPr>
      </p:pic>
      <p:pic>
        <p:nvPicPr>
          <p:cNvPr id="24" name="Рисунок 23" descr="Направленный вправо указательный палец, тыльная сторона руки">
            <a:extLst>
              <a:ext uri="{FF2B5EF4-FFF2-40B4-BE49-F238E27FC236}">
                <a16:creationId xmlns:a16="http://schemas.microsoft.com/office/drawing/2014/main" id="{D923E3DB-552A-4858-AE5F-50B690735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006" y="4953000"/>
            <a:ext cx="712674" cy="712674"/>
          </a:xfrm>
          <a:prstGeom prst="rect">
            <a:avLst/>
          </a:prstGeom>
        </p:spPr>
      </p:pic>
      <p:pic>
        <p:nvPicPr>
          <p:cNvPr id="25" name="Рисунок 24" descr="Направленный вправо указательный палец, тыльная сторона руки">
            <a:extLst>
              <a:ext uri="{FF2B5EF4-FFF2-40B4-BE49-F238E27FC236}">
                <a16:creationId xmlns:a16="http://schemas.microsoft.com/office/drawing/2014/main" id="{D1D3682C-87AD-4CD2-B715-B3FBE89D8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006" y="5575686"/>
            <a:ext cx="712674" cy="71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1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625600"/>
          </a:xfrm>
        </p:spPr>
        <p:txBody>
          <a:bodyPr rtlCol="0">
            <a:normAutofit/>
          </a:bodyPr>
          <a:lstStyle/>
          <a:p>
            <a:pPr algn="ctr"/>
            <a:r>
              <a:rPr lang="uk-UA" sz="5400" b="1" dirty="0"/>
              <a:t>Етичний кодекс </a:t>
            </a:r>
            <a:br>
              <a:rPr lang="uk-UA" sz="5400" b="1" dirty="0"/>
            </a:br>
            <a:r>
              <a:rPr lang="uk-UA" sz="5400" b="1" dirty="0"/>
              <a:t>фармацевтичних працівників</a:t>
            </a:r>
            <a:endParaRPr lang="ru-RU" sz="5400" b="1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773" y="1701800"/>
            <a:ext cx="10873208" cy="5080000"/>
          </a:xfrm>
        </p:spPr>
        <p:txBody>
          <a:bodyPr rtlCol="0">
            <a:normAutofit fontScale="85000" lnSpcReduction="20000"/>
          </a:bodyPr>
          <a:lstStyle/>
          <a:p>
            <a:r>
              <a:rPr lang="uk-UA" dirty="0"/>
              <a:t>Розділ I. Загальні принципи та положення. </a:t>
            </a:r>
            <a:endParaRPr lang="ru-UA" dirty="0"/>
          </a:p>
          <a:p>
            <a:r>
              <a:rPr lang="uk-UA" dirty="0"/>
              <a:t>Розділ II. Фармацевтичний працівник у сучасному суспільстві. </a:t>
            </a:r>
            <a:endParaRPr lang="ru-UA" dirty="0"/>
          </a:p>
          <a:p>
            <a:r>
              <a:rPr lang="uk-UA" dirty="0"/>
              <a:t>Розділ III. Взаємовідносини фармацевтичного працівника і пацієнта. </a:t>
            </a:r>
            <a:endParaRPr lang="ru-UA" dirty="0"/>
          </a:p>
          <a:p>
            <a:r>
              <a:rPr lang="uk-UA" dirty="0"/>
              <a:t>Розділ IV. Взаємовідносини фармацевтичного працівника і лікаря. </a:t>
            </a:r>
            <a:endParaRPr lang="ru-UA" dirty="0"/>
          </a:p>
          <a:p>
            <a:r>
              <a:rPr lang="uk-UA" dirty="0"/>
              <a:t>Розділ V. Взаємовідносини фармацевтичного працівника з колегами. </a:t>
            </a:r>
            <a:endParaRPr lang="ru-UA" dirty="0"/>
          </a:p>
          <a:p>
            <a:r>
              <a:rPr lang="uk-UA" dirty="0"/>
              <a:t>Розділ VI. Фармацевтичний працівник і науковий прогрес. </a:t>
            </a:r>
            <a:endParaRPr lang="ru-UA" dirty="0"/>
          </a:p>
          <a:p>
            <a:r>
              <a:rPr lang="uk-UA" dirty="0"/>
              <a:t>Розділ VII. Фармацевтична інформація. </a:t>
            </a:r>
            <a:endParaRPr lang="ru-UA" dirty="0"/>
          </a:p>
          <a:p>
            <a:r>
              <a:rPr lang="uk-UA" dirty="0"/>
              <a:t>Розділ VIII. Новітні фармацевтичні технології. </a:t>
            </a:r>
            <a:endParaRPr lang="ru-UA" dirty="0"/>
          </a:p>
          <a:p>
            <a:r>
              <a:rPr lang="uk-UA" dirty="0"/>
              <a:t>Розділ IX. Повага до професії фармацевтичного працівника. </a:t>
            </a:r>
            <a:endParaRPr lang="ru-UA" dirty="0"/>
          </a:p>
          <a:p>
            <a:r>
              <a:rPr lang="uk-UA" dirty="0"/>
              <a:t>Розділ X. Дія Етичного кодексу фармацевтичного працівника. Відповідальність за його порушення та порядок його перегляду.</a:t>
            </a:r>
            <a:endParaRPr lang="ru-UA" dirty="0"/>
          </a:p>
        </p:txBody>
      </p:sp>
      <p:pic>
        <p:nvPicPr>
          <p:cNvPr id="9218" name="Picture 2" descr="ФармРада: МОЗ: Етичний кодекс фармацевтичних працівників окреслить моральні  засади їхньої праці">
            <a:extLst>
              <a:ext uri="{FF2B5EF4-FFF2-40B4-BE49-F238E27FC236}">
                <a16:creationId xmlns:a16="http://schemas.microsoft.com/office/drawing/2014/main" id="{B85FA3C7-35F6-462B-86B9-BF4F74211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692" y="1672748"/>
            <a:ext cx="3021994" cy="41829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8406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6397B0-9F20-4F4D-B89C-923942A0F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839" y="1124744"/>
            <a:ext cx="7008574" cy="3298825"/>
          </a:xfrm>
        </p:spPr>
        <p:txBody>
          <a:bodyPr/>
          <a:lstStyle/>
          <a:p>
            <a:r>
              <a:rPr lang="uk-UA" dirty="0"/>
              <a:t>Стандарт обслуговування - 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FE1C8AB-F3F4-4645-B895-EC648E7D9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4414" y="4423568"/>
            <a:ext cx="7008574" cy="1885751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це системний документ зводу правил якісного обслуговування клієнтів, їх обов'язкового виконання в цілях максимального задоволення споживачів з урахуванням корпоративних гарантій. </a:t>
            </a:r>
            <a:endParaRPr lang="ru-UA" dirty="0"/>
          </a:p>
          <a:p>
            <a:endParaRPr lang="ru-UA" dirty="0"/>
          </a:p>
        </p:txBody>
      </p:sp>
      <p:pic>
        <p:nvPicPr>
          <p:cNvPr id="10242" name="Picture 2" descr="МИР РК предлагает создать Национальный орган по стандартизации">
            <a:extLst>
              <a:ext uri="{FF2B5EF4-FFF2-40B4-BE49-F238E27FC236}">
                <a16:creationId xmlns:a16="http://schemas.microsoft.com/office/drawing/2014/main" id="{5063AC54-4F22-46E4-8798-F49E3994C7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31" b="23263"/>
          <a:stretch/>
        </p:blipFill>
        <p:spPr bwMode="auto">
          <a:xfrm>
            <a:off x="981844" y="548681"/>
            <a:ext cx="5472608" cy="18356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95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1B7852-523F-4FB5-9161-1A6E8D772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860" y="383158"/>
            <a:ext cx="10157354" cy="904528"/>
          </a:xfrm>
        </p:spPr>
        <p:txBody>
          <a:bodyPr/>
          <a:lstStyle/>
          <a:p>
            <a:pPr algn="ctr"/>
            <a:r>
              <a:rPr lang="uk-UA" i="1" dirty="0"/>
              <a:t>Етапи стандарту обслуговування:</a:t>
            </a:r>
            <a:endParaRPr lang="ru-UA" i="1" dirty="0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1CAD756-F6C0-4B2D-BCC4-195B50E885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9020220"/>
              </p:ext>
            </p:extLst>
          </p:nvPr>
        </p:nvGraphicFramePr>
        <p:xfrm>
          <a:off x="333772" y="3789040"/>
          <a:ext cx="11521279" cy="364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266" name="Picture 2" descr="Установление контакта с клиентом: правила, ошибки и секретные техники">
            <a:extLst>
              <a:ext uri="{FF2B5EF4-FFF2-40B4-BE49-F238E27FC236}">
                <a16:creationId xmlns:a16="http://schemas.microsoft.com/office/drawing/2014/main" id="{92DC812B-62CA-470A-ADB1-CED1638B4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01" y="1819961"/>
            <a:ext cx="3456384" cy="216224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НСЗУ&quot;: рання діагностика новоутворень з 2020 року стане безоплатною">
            <a:extLst>
              <a:ext uri="{FF2B5EF4-FFF2-40B4-BE49-F238E27FC236}">
                <a16:creationId xmlns:a16="http://schemas.microsoft.com/office/drawing/2014/main" id="{64BC2579-0F3C-44B8-A7C6-000C64D69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015" y="1907456"/>
            <a:ext cx="3532792" cy="19872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Третий этап продаж в аптеке: презентация товара | Первостольник.рф">
            <a:extLst>
              <a:ext uri="{FF2B5EF4-FFF2-40B4-BE49-F238E27FC236}">
                <a16:creationId xmlns:a16="http://schemas.microsoft.com/office/drawing/2014/main" id="{94DA4ED9-6306-4A49-BECD-1B4A6616A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637" y="1868686"/>
            <a:ext cx="3570787" cy="216224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23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1B7852-523F-4FB5-9161-1A6E8D772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860" y="383158"/>
            <a:ext cx="10157354" cy="904528"/>
          </a:xfrm>
        </p:spPr>
        <p:txBody>
          <a:bodyPr/>
          <a:lstStyle/>
          <a:p>
            <a:pPr algn="ctr"/>
            <a:r>
              <a:rPr lang="uk-UA" i="1" dirty="0"/>
              <a:t>Етапи стандарту обслуговування:</a:t>
            </a:r>
            <a:endParaRPr lang="ru-UA" i="1" dirty="0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1CAD756-F6C0-4B2D-BCC4-195B50E885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3388107"/>
              </p:ext>
            </p:extLst>
          </p:nvPr>
        </p:nvGraphicFramePr>
        <p:xfrm>
          <a:off x="333772" y="3789040"/>
          <a:ext cx="11521279" cy="364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290" name="Picture 2" descr="Завершение продажи в аптеке">
            <a:extLst>
              <a:ext uri="{FF2B5EF4-FFF2-40B4-BE49-F238E27FC236}">
                <a16:creationId xmlns:a16="http://schemas.microsoft.com/office/drawing/2014/main" id="{38218E9D-9DDC-436C-8CC8-911BCD6DD6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2" r="8871"/>
          <a:stretch/>
        </p:blipFill>
        <p:spPr bwMode="auto">
          <a:xfrm>
            <a:off x="333772" y="1965550"/>
            <a:ext cx="3328414" cy="213515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Совокупность аптечных техник продаж » Фармвестник">
            <a:extLst>
              <a:ext uri="{FF2B5EF4-FFF2-40B4-BE49-F238E27FC236}">
                <a16:creationId xmlns:a16="http://schemas.microsoft.com/office/drawing/2014/main" id="{A0346A8D-8A3E-4166-9D55-9379243F33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81"/>
          <a:stretch/>
        </p:blipFill>
        <p:spPr bwMode="auto">
          <a:xfrm>
            <a:off x="4510236" y="1895768"/>
            <a:ext cx="3248382" cy="225888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Доказано: Как правильно принимать лекарственные средства — советы в Журнале  Маркета">
            <a:extLst>
              <a:ext uri="{FF2B5EF4-FFF2-40B4-BE49-F238E27FC236}">
                <a16:creationId xmlns:a16="http://schemas.microsoft.com/office/drawing/2014/main" id="{B0B793CE-6EAD-490E-B45B-615731908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/>
          <a:stretch/>
        </p:blipFill>
        <p:spPr bwMode="auto">
          <a:xfrm>
            <a:off x="8470676" y="1895768"/>
            <a:ext cx="3574571" cy="22747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13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D01D8-F60A-4C4E-8D40-898EF0629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788" y="76200"/>
            <a:ext cx="11305256" cy="904528"/>
          </a:xfrm>
        </p:spPr>
        <p:txBody>
          <a:bodyPr/>
          <a:lstStyle/>
          <a:p>
            <a:pPr algn="ctr"/>
            <a:r>
              <a:rPr lang="uk-UA" b="1" dirty="0"/>
              <a:t>Етика взаємовідносин провізора і хворого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6A3BB3-65E0-4B0C-908D-E09851094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309" y="2204864"/>
            <a:ext cx="10157354" cy="3967336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Одяг провізора на роботі має бути встановленої форми: халат і шапочка. Доречні халат і білі штани. </a:t>
            </a:r>
            <a:endParaRPr lang="en-US" dirty="0"/>
          </a:p>
          <a:p>
            <a:r>
              <a:rPr lang="uk-UA" dirty="0"/>
              <a:t>По поставі і манері рухатися відвідувач аптеки робить висновок про ставлення провізора до роботи, його енергії, темпераменті, характері.</a:t>
            </a:r>
            <a:r>
              <a:rPr lang="en-US" dirty="0"/>
              <a:t> </a:t>
            </a:r>
            <a:r>
              <a:rPr lang="uk-UA" dirty="0"/>
              <a:t>Нервозність провізора обов'язково передається хворому. </a:t>
            </a:r>
            <a:endParaRPr lang="en-US" dirty="0"/>
          </a:p>
          <a:p>
            <a:r>
              <a:rPr lang="ru-RU" dirty="0"/>
              <a:t>Темп </a:t>
            </a:r>
            <a:r>
              <a:rPr lang="ru-RU" dirty="0" err="1"/>
              <a:t>мовлення</a:t>
            </a:r>
            <a:r>
              <a:rPr lang="ru-RU" dirty="0"/>
              <a:t> </a:t>
            </a:r>
            <a:r>
              <a:rPr lang="ru-RU" dirty="0" err="1"/>
              <a:t>провізора</a:t>
            </a:r>
            <a:r>
              <a:rPr lang="ru-RU" dirty="0"/>
              <a:t> повинен бути </a:t>
            </a:r>
            <a:r>
              <a:rPr lang="ru-RU" dirty="0" err="1"/>
              <a:t>помірним</a:t>
            </a:r>
            <a:r>
              <a:rPr lang="ru-RU" dirty="0"/>
              <a:t>, т. к. </a:t>
            </a:r>
            <a:r>
              <a:rPr lang="ru-RU" dirty="0" err="1"/>
              <a:t>швидка</a:t>
            </a:r>
            <a:r>
              <a:rPr lang="ru-RU" dirty="0"/>
              <a:t> </a:t>
            </a:r>
            <a:r>
              <a:rPr lang="ru-RU" dirty="0" err="1"/>
              <a:t>мова</a:t>
            </a:r>
            <a:r>
              <a:rPr lang="ru-RU" dirty="0"/>
              <a:t> погано </a:t>
            </a:r>
            <a:r>
              <a:rPr lang="ru-RU" dirty="0" err="1"/>
              <a:t>сприймається</a:t>
            </a:r>
            <a:r>
              <a:rPr lang="ru-RU" dirty="0"/>
              <a:t>.</a:t>
            </a:r>
            <a:endParaRPr lang="en-US" dirty="0"/>
          </a:p>
          <a:p>
            <a:r>
              <a:rPr lang="ru-RU" dirty="0" err="1"/>
              <a:t>Важливе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в </a:t>
            </a:r>
            <a:r>
              <a:rPr lang="ru-RU" dirty="0" err="1"/>
              <a:t>спілкуванні</a:t>
            </a:r>
            <a:r>
              <a:rPr lang="ru-RU" dirty="0"/>
              <a:t> з </a:t>
            </a:r>
            <a:r>
              <a:rPr lang="ru-RU" dirty="0" err="1"/>
              <a:t>хворими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міміка</a:t>
            </a:r>
            <a:r>
              <a:rPr lang="ru-RU" dirty="0"/>
              <a:t>. </a:t>
            </a:r>
            <a:r>
              <a:rPr lang="ru-RU" dirty="0" err="1"/>
              <a:t>Провізор</a:t>
            </a:r>
            <a:r>
              <a:rPr lang="ru-RU" dirty="0"/>
              <a:t> не повинен "</a:t>
            </a:r>
            <a:r>
              <a:rPr lang="ru-RU" dirty="0" err="1"/>
              <a:t>розігрувати</a:t>
            </a:r>
            <a:r>
              <a:rPr lang="ru-RU" dirty="0"/>
              <a:t>" </a:t>
            </a:r>
            <a:r>
              <a:rPr lang="ru-RU" dirty="0" err="1"/>
              <a:t>увага</a:t>
            </a:r>
            <a:r>
              <a:rPr lang="ru-RU" dirty="0"/>
              <a:t> до хворого, </a:t>
            </a:r>
            <a:r>
              <a:rPr lang="ru-RU" dirty="0" err="1"/>
              <a:t>він</a:t>
            </a:r>
            <a:r>
              <a:rPr lang="ru-RU" dirty="0"/>
              <a:t> повинен </a:t>
            </a:r>
            <a:r>
              <a:rPr lang="ru-RU" dirty="0" err="1"/>
              <a:t>відчувати</a:t>
            </a:r>
            <a:r>
              <a:rPr lang="ru-RU" dirty="0"/>
              <a:t> </a:t>
            </a:r>
            <a:r>
              <a:rPr lang="ru-RU" dirty="0" err="1"/>
              <a:t>внутрішню</a:t>
            </a:r>
            <a:r>
              <a:rPr lang="ru-RU" dirty="0"/>
              <a:t> потребу бути </a:t>
            </a:r>
            <a:r>
              <a:rPr lang="ru-RU" dirty="0" err="1"/>
              <a:t>чуйним</a:t>
            </a:r>
            <a:r>
              <a:rPr lang="ru-RU" dirty="0"/>
              <a:t> і </a:t>
            </a:r>
            <a:r>
              <a:rPr lang="ru-RU" dirty="0" err="1"/>
              <a:t>уважним</a:t>
            </a:r>
            <a:r>
              <a:rPr lang="ru-RU" dirty="0"/>
              <a:t>.</a:t>
            </a:r>
            <a:endParaRPr lang="ru-UA" dirty="0"/>
          </a:p>
          <a:p>
            <a:endParaRPr lang="ru-UA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EDF4992-BEA8-4C7D-B3B7-8868BC94BE71}"/>
              </a:ext>
            </a:extLst>
          </p:cNvPr>
          <p:cNvSpPr/>
          <p:nvPr/>
        </p:nvSpPr>
        <p:spPr>
          <a:xfrm>
            <a:off x="388846" y="954832"/>
            <a:ext cx="101573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обов'язковим є дотримання високого почуття такту, делікатності, співчуття, поваги, вміння користуватися словом, виразом обличчя, голосу, манерою спілкування та ін.</a:t>
            </a:r>
            <a:endParaRPr lang="ru-UA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 descr="Галстук">
            <a:extLst>
              <a:ext uri="{FF2B5EF4-FFF2-40B4-BE49-F238E27FC236}">
                <a16:creationId xmlns:a16="http://schemas.microsoft.com/office/drawing/2014/main" id="{6DE6B6F8-412B-442A-9513-EEF769F19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311" y="2204864"/>
            <a:ext cx="592998" cy="592998"/>
          </a:xfrm>
          <a:prstGeom prst="rect">
            <a:avLst/>
          </a:prstGeom>
        </p:spPr>
      </p:pic>
      <p:pic>
        <p:nvPicPr>
          <p:cNvPr id="8" name="Рисунок 7" descr="Пешком">
            <a:extLst>
              <a:ext uri="{FF2B5EF4-FFF2-40B4-BE49-F238E27FC236}">
                <a16:creationId xmlns:a16="http://schemas.microsoft.com/office/drawing/2014/main" id="{A518890D-298D-47A8-A901-1A5531EA0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283500" y="3062352"/>
            <a:ext cx="877114" cy="877114"/>
          </a:xfrm>
          <a:prstGeom prst="rect">
            <a:avLst/>
          </a:prstGeom>
        </p:spPr>
      </p:pic>
      <p:pic>
        <p:nvPicPr>
          <p:cNvPr id="10" name="Рисунок 9" descr="Маркетинг">
            <a:extLst>
              <a:ext uri="{FF2B5EF4-FFF2-40B4-BE49-F238E27FC236}">
                <a16:creationId xmlns:a16="http://schemas.microsoft.com/office/drawing/2014/main" id="{9028A54B-50D8-48DC-A2CC-8B984A0C7E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1096" y="4187250"/>
            <a:ext cx="798498" cy="798498"/>
          </a:xfrm>
          <a:prstGeom prst="rect">
            <a:avLst/>
          </a:prstGeom>
        </p:spPr>
      </p:pic>
      <p:pic>
        <p:nvPicPr>
          <p:cNvPr id="12" name="Рисунок 11" descr="Улыбающееся лицо без заливки">
            <a:extLst>
              <a:ext uri="{FF2B5EF4-FFF2-40B4-BE49-F238E27FC236}">
                <a16:creationId xmlns:a16="http://schemas.microsoft.com/office/drawing/2014/main" id="{0849C6FA-9757-4E94-B81C-B96A901602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318811" y="5229200"/>
            <a:ext cx="798498" cy="79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76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8BC0F2-4D8E-4FC5-B3E2-B6C8C03A3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788" y="482600"/>
            <a:ext cx="3351927" cy="1261616"/>
          </a:xfrm>
        </p:spPr>
        <p:txBody>
          <a:bodyPr>
            <a:normAutofit/>
          </a:bodyPr>
          <a:lstStyle/>
          <a:p>
            <a:r>
              <a:rPr lang="ru-RU" sz="4000" dirty="0" err="1"/>
              <a:t>Неприпустимі</a:t>
            </a:r>
            <a:r>
              <a:rPr lang="ru-RU" sz="4000" dirty="0"/>
              <a:t> </a:t>
            </a:r>
            <a:r>
              <a:rPr lang="ru-RU" sz="4000" dirty="0" err="1"/>
              <a:t>такі</a:t>
            </a:r>
            <a:r>
              <a:rPr lang="ru-RU" sz="4000" dirty="0"/>
              <a:t> </a:t>
            </a:r>
            <a:r>
              <a:rPr lang="ru-RU" sz="4000" dirty="0" err="1"/>
              <a:t>вирази</a:t>
            </a:r>
            <a:r>
              <a:rPr lang="ru-RU" sz="4000" dirty="0"/>
              <a:t>:</a:t>
            </a:r>
            <a:endParaRPr lang="ru-UA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301F5D-15FD-400E-B3B9-FAE1FF45C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56" y="2060848"/>
            <a:ext cx="3639959" cy="4464496"/>
          </a:xfrm>
        </p:spPr>
        <p:txBody>
          <a:bodyPr>
            <a:normAutofit/>
          </a:bodyPr>
          <a:lstStyle/>
          <a:p>
            <a:r>
              <a:rPr lang="ru-RU" sz="2800" dirty="0" err="1"/>
              <a:t>Мені</a:t>
            </a:r>
            <a:r>
              <a:rPr lang="ru-RU" sz="2800" dirty="0"/>
              <a:t> </a:t>
            </a:r>
            <a:r>
              <a:rPr lang="ru-RU" sz="2800" dirty="0" err="1"/>
              <a:t>ніколи</a:t>
            </a:r>
            <a:r>
              <a:rPr lang="ru-RU" sz="2800" dirty="0"/>
              <a:t>! Вас </a:t>
            </a:r>
            <a:r>
              <a:rPr lang="ru-RU" sz="2800" dirty="0" err="1"/>
              <a:t>багато</a:t>
            </a:r>
            <a:r>
              <a:rPr lang="ru-RU" sz="2800" dirty="0"/>
              <a:t>, а я одна.</a:t>
            </a:r>
            <a:endParaRPr lang="ru-UA" sz="2800" dirty="0"/>
          </a:p>
          <a:p>
            <a:r>
              <a:rPr lang="ru-RU" sz="2800" dirty="0"/>
              <a:t>Я ж Вам </a:t>
            </a:r>
            <a:r>
              <a:rPr lang="ru-RU" sz="2800" dirty="0" err="1"/>
              <a:t>вже</a:t>
            </a:r>
            <a:r>
              <a:rPr lang="ru-RU" sz="2800" dirty="0"/>
              <a:t> сказала: все одно до -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після</a:t>
            </a:r>
            <a:r>
              <a:rPr lang="ru-RU" sz="2800" dirty="0"/>
              <a:t> </a:t>
            </a:r>
            <a:r>
              <a:rPr lang="ru-RU" sz="2800" dirty="0" err="1"/>
              <a:t>їжі</a:t>
            </a:r>
            <a:r>
              <a:rPr lang="ru-RU" sz="2800" dirty="0"/>
              <a:t>! </a:t>
            </a:r>
            <a:endParaRPr lang="ru-UA" sz="2800" dirty="0"/>
          </a:p>
          <a:p>
            <a:r>
              <a:rPr lang="ru-RU" sz="2800" dirty="0"/>
              <a:t>Треба </a:t>
            </a:r>
            <a:r>
              <a:rPr lang="ru-RU" sz="2800" dirty="0" err="1"/>
              <a:t>уважно</a:t>
            </a:r>
            <a:r>
              <a:rPr lang="ru-RU" sz="2800" dirty="0"/>
              <a:t> </a:t>
            </a:r>
            <a:r>
              <a:rPr lang="ru-RU" sz="2800" dirty="0" err="1"/>
              <a:t>слухати</a:t>
            </a:r>
            <a:r>
              <a:rPr lang="ru-RU" sz="2800" dirty="0"/>
              <a:t> і не </a:t>
            </a:r>
            <a:r>
              <a:rPr lang="ru-RU" sz="2800" dirty="0" err="1"/>
              <a:t>перепитувати</a:t>
            </a:r>
            <a:r>
              <a:rPr lang="ru-RU" sz="2800" dirty="0"/>
              <a:t>.</a:t>
            </a:r>
            <a:endParaRPr lang="ru-UA" sz="2800" dirty="0"/>
          </a:p>
        </p:txBody>
      </p:sp>
      <p:pic>
        <p:nvPicPr>
          <p:cNvPr id="13314" name="Picture 2" descr="Что нельзя делать в среду: прислушайтесь к астрологам, чтобы исключить  неприятности - EAOMedia">
            <a:extLst>
              <a:ext uri="{FF2B5EF4-FFF2-40B4-BE49-F238E27FC236}">
                <a16:creationId xmlns:a16="http://schemas.microsoft.com/office/drawing/2014/main" id="{705E34FE-E413-4F5A-B7EE-2926E37DE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244" y="967113"/>
            <a:ext cx="6496447" cy="45873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5056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0D0ECD-A1E8-4FE5-BCF5-E5EFFA699D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dirty="0"/>
              <a:t>Етичний зміст взаємовідносин провізора і лікаря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02777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BE0733A-372C-43B2-893B-22BE83D18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780" y="2348880"/>
            <a:ext cx="11305256" cy="4432920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помилки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обговорені</a:t>
            </a:r>
            <a:r>
              <a:rPr lang="ru-RU" dirty="0"/>
              <a:t> з </a:t>
            </a:r>
            <a:r>
              <a:rPr lang="ru-RU" dirty="0" err="1"/>
              <a:t>лікарями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критика повинна бути </a:t>
            </a:r>
            <a:r>
              <a:rPr lang="ru-RU" dirty="0" err="1"/>
              <a:t>аргументованою</a:t>
            </a:r>
            <a:r>
              <a:rPr lang="ru-RU" dirty="0"/>
              <a:t> в </a:t>
            </a:r>
            <a:r>
              <a:rPr lang="ru-RU" dirty="0" err="1"/>
              <a:t>доброзичливій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.</a:t>
            </a:r>
          </a:p>
          <a:p>
            <a:r>
              <a:rPr lang="uk-UA" dirty="0"/>
              <a:t>Лікар повинен знати кількість і асортимент наявних у аптеці лікарських препаратів, щоб зорієнтуватися, скільком хворим він може виписати необхідні ліки і не змушувати їх звертатися в інші аптеки.</a:t>
            </a:r>
            <a:endParaRPr lang="ru-UA" dirty="0"/>
          </a:p>
          <a:p>
            <a:r>
              <a:rPr lang="uk-UA" dirty="0"/>
              <a:t>При заміні одного лікарського препарату іншим за домовленістю з лікарем провізор повинен пояснити хворому, що обидва лікарські препарати мають рівноцінну дію.</a:t>
            </a:r>
          </a:p>
          <a:p>
            <a:r>
              <a:rPr lang="uk-UA" dirty="0"/>
              <a:t>Лікар повинен знати кількість і асортимент наявних у аптеці лікарських препаратів, щоб зорієнтуватися, скільком хворим він може виписати необхідні ліки і не змушувати їх звертатися в інші аптеки.</a:t>
            </a:r>
            <a:endParaRPr lang="ru-UA" dirty="0"/>
          </a:p>
          <a:p>
            <a:endParaRPr lang="ru-UA" dirty="0"/>
          </a:p>
        </p:txBody>
      </p:sp>
      <p:pic>
        <p:nvPicPr>
          <p:cNvPr id="14338" name="Picture 2" descr="Роль фармацевта в тріаді «лікар – хворий – фармацевт» | Журнал &quot;Фармацевт  Практик&quot;">
            <a:extLst>
              <a:ext uri="{FF2B5EF4-FFF2-40B4-BE49-F238E27FC236}">
                <a16:creationId xmlns:a16="http://schemas.microsoft.com/office/drawing/2014/main" id="{ADBD6022-B76B-4E7B-AAFB-5DB5CB1A1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2" r="12650"/>
          <a:stretch/>
        </p:blipFill>
        <p:spPr bwMode="auto">
          <a:xfrm>
            <a:off x="509939" y="125246"/>
            <a:ext cx="3528393" cy="21822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40" name="Picture 4" descr="Плюсы и минусы профессии фармацевт">
            <a:extLst>
              <a:ext uri="{FF2B5EF4-FFF2-40B4-BE49-F238E27FC236}">
                <a16:creationId xmlns:a16="http://schemas.microsoft.com/office/drawing/2014/main" id="{595B0F2B-56EA-497F-B1DD-28870F24F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104" y="80270"/>
            <a:ext cx="3350344" cy="22686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Весы правосудия">
            <a:extLst>
              <a:ext uri="{FF2B5EF4-FFF2-40B4-BE49-F238E27FC236}">
                <a16:creationId xmlns:a16="http://schemas.microsoft.com/office/drawing/2014/main" id="{F2ED632A-C7D8-4B66-9679-BB1A150E1D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29012" y="23597"/>
            <a:ext cx="216024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0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C503E-682E-4C59-A109-22A15B4D2C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1426343"/>
          </a:xfrm>
        </p:spPr>
        <p:txBody>
          <a:bodyPr>
            <a:noAutofit/>
          </a:bodyPr>
          <a:lstStyle/>
          <a:p>
            <a:r>
              <a:rPr lang="uk-UA" sz="4800" b="1" dirty="0"/>
              <a:t>Етичні аспекти взаємовідносин провізорів та медичних (торгових) представників</a:t>
            </a:r>
            <a:endParaRPr lang="ru-UA" sz="4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B962C3B-7A42-4E5E-8ABD-379FBF1C48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2284" y="3645024"/>
            <a:ext cx="7008574" cy="3031232"/>
          </a:xfrm>
        </p:spPr>
        <p:txBody>
          <a:bodyPr>
            <a:normAutofit/>
          </a:bodyPr>
          <a:lstStyle/>
          <a:p>
            <a:r>
              <a:rPr lang="uk-UA" dirty="0"/>
              <a:t>Ефективність взаємовідносин між провізорами та медичними представниками визначається не тільки взаємної економічної зацікавленості, але і складними стосунками етичного характеру.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539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C39C34D-B6B3-4488-A39A-BC3DE7C13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813" y="476672"/>
            <a:ext cx="7200799" cy="4464496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uk-UA" sz="3200" dirty="0"/>
              <a:t>Враховуючи напружений характер роботи провізора, медичний представник, керуючись етичними нормами, повинен заздалегідь по телефону повідомити про час і мету свого візиту. Провізор, в свою чергу, погодившись на зустріч, не повинен уникати її або переносити на інший час. </a:t>
            </a:r>
            <a:endParaRPr lang="ru-UA" sz="3200" dirty="0"/>
          </a:p>
        </p:txBody>
      </p:sp>
      <p:pic>
        <p:nvPicPr>
          <p:cNvPr id="15362" name="Picture 2" descr="овальный бандит: медпредставитель в фирму здоровье">
            <a:extLst>
              <a:ext uri="{FF2B5EF4-FFF2-40B4-BE49-F238E27FC236}">
                <a16:creationId xmlns:a16="http://schemas.microsoft.com/office/drawing/2014/main" id="{291CC7C2-C9EB-4D76-A686-204B531B2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636" y="692696"/>
            <a:ext cx="2808312" cy="30585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6FD4C98-265A-4EA0-83F2-D038E22C2E24}"/>
              </a:ext>
            </a:extLst>
          </p:cNvPr>
          <p:cNvSpPr/>
          <p:nvPr/>
        </p:nvSpPr>
        <p:spPr>
          <a:xfrm>
            <a:off x="1870906" y="4828345"/>
            <a:ext cx="8447011" cy="1549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uk-UA" sz="2800" i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 зайвим вважається взаємна підтримка, зміцнення відчуття правильності обопільно прийнятого в ході операції рішення.</a:t>
            </a:r>
            <a:endParaRPr lang="ru-UA" sz="2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97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A7366A2-F499-4E02-BB13-ADDCA0A65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668" y="599680"/>
            <a:ext cx="5153744" cy="56586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050EE71-7224-4145-BEC6-0EA7E9A31565}"/>
              </a:ext>
            </a:extLst>
          </p:cNvPr>
          <p:cNvSpPr/>
          <p:nvPr/>
        </p:nvSpPr>
        <p:spPr>
          <a:xfrm>
            <a:off x="6454452" y="1772816"/>
            <a:ext cx="5374333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Дякую</a:t>
            </a:r>
            <a:r>
              <a:rPr lang="ru-RU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  <a:p>
            <a:pPr algn="ctr"/>
            <a:r>
              <a:rPr lang="ru-RU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за </a:t>
            </a:r>
            <a:r>
              <a:rPr lang="ru-RU" sz="8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увагу</a:t>
            </a:r>
            <a:endParaRPr lang="ru-RU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3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Презентация, посвященная началу учебного года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628388_TF03460615" id="{04225133-E7BC-43E6-B4AC-606DB5FF67EE}" vid="{27A55C89-1BE2-45B9-A40B-64E9F07FAF11}"/>
    </a:ext>
  </a:extLst>
</a:theme>
</file>

<file path=ppt/theme/theme2.xml><?xml version="1.0" encoding="utf-8"?>
<a:theme xmlns:a="http://schemas.openxmlformats.org/drawingml/2006/main" name="Тема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Презентация, посвященная началу учебного года</Template>
  <TotalTime>352</TotalTime>
  <Words>1394</Words>
  <Application>Microsoft Office PowerPoint</Application>
  <PresentationFormat>Произвольный</PresentationFormat>
  <Paragraphs>123</Paragraphs>
  <Slides>25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Century Gothic</vt:lpstr>
      <vt:lpstr>Презентация, посвященная началу учебного года</vt:lpstr>
      <vt:lpstr>Вступна лекція</vt:lpstr>
      <vt:lpstr>Поняття і сутність етики, деонтології і моралі</vt:lpstr>
      <vt:lpstr>Презентация PowerPoint</vt:lpstr>
      <vt:lpstr>Мораль - </vt:lpstr>
      <vt:lpstr>Презентация PowerPoint</vt:lpstr>
      <vt:lpstr>Добро і зло</vt:lpstr>
      <vt:lpstr>Справедливість</vt:lpstr>
      <vt:lpstr>Борг</vt:lpstr>
      <vt:lpstr>Совість</vt:lpstr>
      <vt:lpstr>Щастя</vt:lpstr>
      <vt:lpstr>Сенс життя</vt:lpstr>
      <vt:lpstr>Ролі сучасного провізора</vt:lpstr>
      <vt:lpstr>Провізор, який займається безрецептурних відпуском лікарських засобів, повинен відповідати таким обов'язковим умовам:</vt:lpstr>
      <vt:lpstr>Сучасні вимоги до фармацевта, які отримали назву «Фармацевт 7 зірочок»</vt:lpstr>
      <vt:lpstr>Етичний кодекс  фармацевтичних працівників</vt:lpstr>
      <vt:lpstr>Стандарт обслуговування - </vt:lpstr>
      <vt:lpstr>Етапи стандарту обслуговування:</vt:lpstr>
      <vt:lpstr>Етапи стандарту обслуговування:</vt:lpstr>
      <vt:lpstr>Етика взаємовідносин провізора і хворого</vt:lpstr>
      <vt:lpstr>Неприпустимі такі вирази:</vt:lpstr>
      <vt:lpstr>Етичний зміст взаємовідносин провізора і лікаря</vt:lpstr>
      <vt:lpstr>Презентация PowerPoint</vt:lpstr>
      <vt:lpstr>Етичні аспекти взаємовідносин провізорів та медичних (торгових) представників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Вступна лекція</dc:title>
  <dc:creator>Олена Олександрівна Александрова</dc:creator>
  <cp:lastModifiedBy>Олена Олександрівна Александрова</cp:lastModifiedBy>
  <cp:revision>16</cp:revision>
  <dcterms:created xsi:type="dcterms:W3CDTF">2020-10-08T14:20:39Z</dcterms:created>
  <dcterms:modified xsi:type="dcterms:W3CDTF">2020-10-09T06:25:10Z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