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8" r:id="rId3"/>
    <p:sldId id="264" r:id="rId4"/>
    <p:sldId id="286" r:id="rId5"/>
    <p:sldId id="259" r:id="rId6"/>
    <p:sldId id="266" r:id="rId7"/>
    <p:sldId id="260" r:id="rId8"/>
    <p:sldId id="261" r:id="rId9"/>
    <p:sldId id="287" r:id="rId10"/>
    <p:sldId id="288" r:id="rId11"/>
    <p:sldId id="267" r:id="rId12"/>
    <p:sldId id="262" r:id="rId13"/>
    <p:sldId id="263" r:id="rId14"/>
    <p:sldId id="268" r:id="rId15"/>
    <p:sldId id="285" r:id="rId16"/>
    <p:sldId id="29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8" autoAdjust="0"/>
    <p:restoredTop sz="94660"/>
  </p:normalViewPr>
  <p:slideViewPr>
    <p:cSldViewPr>
      <p:cViewPr>
        <p:scale>
          <a:sx n="78" d="100"/>
          <a:sy n="78" d="100"/>
        </p:scale>
        <p:origin x="-103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124FE9-C415-484F-A0D5-8C5A6D5310D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A9D858-15AF-4D70-B458-C0365F9520F4}">
      <dgm:prSet phldrT="[Текст]"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Патерналізм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DA630F-1830-439C-9B13-E6471C2D2B23}" type="parTrans" cxnId="{CC1298D4-65B5-4204-BD19-15945F420031}">
      <dgm:prSet/>
      <dgm:spPr/>
      <dgm:t>
        <a:bodyPr/>
        <a:lstStyle/>
        <a:p>
          <a:endParaRPr lang="ru-RU"/>
        </a:p>
      </dgm:t>
    </dgm:pt>
    <dgm:pt modelId="{F2227E93-0FCA-4038-AF7D-4D906E893374}" type="sibTrans" cxnId="{CC1298D4-65B5-4204-BD19-15945F420031}">
      <dgm:prSet/>
      <dgm:spPr/>
      <dgm:t>
        <a:bodyPr/>
        <a:lstStyle/>
        <a:p>
          <a:endParaRPr lang="ru-RU"/>
        </a:p>
      </dgm:t>
    </dgm:pt>
    <dgm:pt modelId="{79C87667-D265-4637-BB4E-AE5276CCAC02}">
      <dgm:prSet phldrT="[Текст]"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Конкуренція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874DD5-1E1E-48C1-9D09-A46AB2D16994}" type="parTrans" cxnId="{1FE247EC-821E-4C70-9125-083DC9CAFA88}">
      <dgm:prSet/>
      <dgm:spPr/>
      <dgm:t>
        <a:bodyPr/>
        <a:lstStyle/>
        <a:p>
          <a:endParaRPr lang="ru-RU"/>
        </a:p>
      </dgm:t>
    </dgm:pt>
    <dgm:pt modelId="{E0B5DD88-E4A6-417C-BD9F-10B02E40D5C5}" type="sibTrans" cxnId="{1FE247EC-821E-4C70-9125-083DC9CAFA88}">
      <dgm:prSet/>
      <dgm:spPr/>
      <dgm:t>
        <a:bodyPr/>
        <a:lstStyle/>
        <a:p>
          <a:endParaRPr lang="ru-RU"/>
        </a:p>
      </dgm:t>
    </dgm:pt>
    <dgm:pt modelId="{E0C3D220-29AA-4148-AF0F-5C8A3FFBD632}">
      <dgm:prSet phldrT="[Текст]"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Субсидіарність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B7D875-D98C-48D7-A70D-8D6225C9D42B}" type="parTrans" cxnId="{6900C73B-4F70-405E-AFE8-6EBA36FA7A4B}">
      <dgm:prSet/>
      <dgm:spPr/>
      <dgm:t>
        <a:bodyPr/>
        <a:lstStyle/>
        <a:p>
          <a:endParaRPr lang="ru-RU"/>
        </a:p>
      </dgm:t>
    </dgm:pt>
    <dgm:pt modelId="{2166C1F5-B88C-41FE-8D26-F4BCFD632632}" type="sibTrans" cxnId="{6900C73B-4F70-405E-AFE8-6EBA36FA7A4B}">
      <dgm:prSet/>
      <dgm:spPr/>
      <dgm:t>
        <a:bodyPr/>
        <a:lstStyle/>
        <a:p>
          <a:endParaRPr lang="ru-RU"/>
        </a:p>
      </dgm:t>
    </dgm:pt>
    <dgm:pt modelId="{BA5FFCEC-65B7-4E5E-A50A-5892AFD14749}">
      <dgm:prSet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Соціальне</a:t>
          </a:r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партнерство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E9760-E1BC-4828-BF95-7B5DAB421A73}" type="parTrans" cxnId="{98C1B57A-AF44-49DF-9C07-A7BD424F589A}">
      <dgm:prSet/>
      <dgm:spPr/>
      <dgm:t>
        <a:bodyPr/>
        <a:lstStyle/>
        <a:p>
          <a:endParaRPr lang="ru-RU"/>
        </a:p>
      </dgm:t>
    </dgm:pt>
    <dgm:pt modelId="{28237ED7-A465-4F2C-AB4E-965BA71A3F15}" type="sibTrans" cxnId="{98C1B57A-AF44-49DF-9C07-A7BD424F589A}">
      <dgm:prSet/>
      <dgm:spPr/>
      <dgm:t>
        <a:bodyPr/>
        <a:lstStyle/>
        <a:p>
          <a:endParaRPr lang="ru-RU"/>
        </a:p>
      </dgm:t>
    </dgm:pt>
    <dgm:pt modelId="{D1927A6E-40AC-4438-AAB3-F6677F04292F}">
      <dgm:prSet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Солідарність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D67248-ADF3-4209-A262-0DA0B782E9EE}" type="parTrans" cxnId="{DD6D3E48-5C3A-4F38-B894-4316E124A165}">
      <dgm:prSet/>
      <dgm:spPr/>
      <dgm:t>
        <a:bodyPr/>
        <a:lstStyle/>
        <a:p>
          <a:endParaRPr lang="ru-RU"/>
        </a:p>
      </dgm:t>
    </dgm:pt>
    <dgm:pt modelId="{AF70D081-0F9A-46F8-A2C3-D2419F9D2A48}" type="sibTrans" cxnId="{DD6D3E48-5C3A-4F38-B894-4316E124A165}">
      <dgm:prSet/>
      <dgm:spPr/>
      <dgm:t>
        <a:bodyPr/>
        <a:lstStyle/>
        <a:p>
          <a:endParaRPr lang="ru-RU"/>
        </a:p>
      </dgm:t>
    </dgm:pt>
    <dgm:pt modelId="{80E4B5A3-159B-4B00-8909-F759AAF756B1}">
      <dgm:prSet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Конфлікт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89C10B-7277-4DDE-83AB-28695339976E}" type="parTrans" cxnId="{F8B99210-C9E8-426E-89C6-9ACE42603804}">
      <dgm:prSet/>
      <dgm:spPr/>
      <dgm:t>
        <a:bodyPr/>
        <a:lstStyle/>
        <a:p>
          <a:endParaRPr lang="ru-RU"/>
        </a:p>
      </dgm:t>
    </dgm:pt>
    <dgm:pt modelId="{515AD243-BE94-41CD-BB60-3A0D5CEA4735}" type="sibTrans" cxnId="{F8B99210-C9E8-426E-89C6-9ACE42603804}">
      <dgm:prSet/>
      <dgm:spPr/>
      <dgm:t>
        <a:bodyPr/>
        <a:lstStyle/>
        <a:p>
          <a:endParaRPr lang="ru-RU"/>
        </a:p>
      </dgm:t>
    </dgm:pt>
    <dgm:pt modelId="{860A9874-B178-40B7-9804-EEC01E067B23}">
      <dgm:prSet custT="1"/>
      <dgm:spPr/>
      <dgm:t>
        <a:bodyPr/>
        <a:lstStyle/>
        <a:p>
          <a:r>
            <a:rPr lang="ru-RU" sz="3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Дискримінація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A13AE1-08BB-49AD-99A8-24ED4B28F26E}" type="parTrans" cxnId="{A5F7FAF8-4133-40E8-97C7-1F6F6F02D2B9}">
      <dgm:prSet/>
      <dgm:spPr/>
      <dgm:t>
        <a:bodyPr/>
        <a:lstStyle/>
        <a:p>
          <a:endParaRPr lang="ru-RU"/>
        </a:p>
      </dgm:t>
    </dgm:pt>
    <dgm:pt modelId="{7EF16064-83A1-4125-B9AF-0E9D2950FA7A}" type="sibTrans" cxnId="{A5F7FAF8-4133-40E8-97C7-1F6F6F02D2B9}">
      <dgm:prSet/>
      <dgm:spPr/>
      <dgm:t>
        <a:bodyPr/>
        <a:lstStyle/>
        <a:p>
          <a:endParaRPr lang="ru-RU"/>
        </a:p>
      </dgm:t>
    </dgm:pt>
    <dgm:pt modelId="{09B08BA4-068B-4A44-ADEC-9B6E2F03E3F1}" type="pres">
      <dgm:prSet presAssocID="{53124FE9-C415-484F-A0D5-8C5A6D5310D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BC9584-5F96-4F3B-AB52-8B5F15EE8D37}" type="pres">
      <dgm:prSet presAssocID="{1CA9D858-15AF-4D70-B458-C0365F9520F4}" presName="parentLin" presStyleCnt="0"/>
      <dgm:spPr/>
    </dgm:pt>
    <dgm:pt modelId="{546C159F-2A77-40AC-B250-EE646143CE61}" type="pres">
      <dgm:prSet presAssocID="{1CA9D858-15AF-4D70-B458-C0365F9520F4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3B976AA-C87F-4762-9BD0-D93B4A9E556E}" type="pres">
      <dgm:prSet presAssocID="{1CA9D858-15AF-4D70-B458-C0365F9520F4}" presName="parentText" presStyleLbl="node1" presStyleIdx="0" presStyleCnt="7" custLinFactNeighborX="3093" custLinFactNeighborY="105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2CB22A-86D7-4F3D-938B-B3125C1C418D}" type="pres">
      <dgm:prSet presAssocID="{1CA9D858-15AF-4D70-B458-C0365F9520F4}" presName="negativeSpace" presStyleCnt="0"/>
      <dgm:spPr/>
    </dgm:pt>
    <dgm:pt modelId="{1A4C048D-7335-4D3B-9D27-2BE29C87246F}" type="pres">
      <dgm:prSet presAssocID="{1CA9D858-15AF-4D70-B458-C0365F9520F4}" presName="childText" presStyleLbl="conFgAcc1" presStyleIdx="0" presStyleCnt="7">
        <dgm:presLayoutVars>
          <dgm:bulletEnabled val="1"/>
        </dgm:presLayoutVars>
      </dgm:prSet>
      <dgm:spPr/>
    </dgm:pt>
    <dgm:pt modelId="{40585658-F5FD-4E68-B622-1F999E76452D}" type="pres">
      <dgm:prSet presAssocID="{F2227E93-0FCA-4038-AF7D-4D906E893374}" presName="spaceBetweenRectangles" presStyleCnt="0"/>
      <dgm:spPr/>
    </dgm:pt>
    <dgm:pt modelId="{526A34E7-1675-4EB7-BB0E-327913D4A5FB}" type="pres">
      <dgm:prSet presAssocID="{79C87667-D265-4637-BB4E-AE5276CCAC02}" presName="parentLin" presStyleCnt="0"/>
      <dgm:spPr/>
    </dgm:pt>
    <dgm:pt modelId="{E2A1DD2F-54F5-407D-8D7D-61F61EBEACDB}" type="pres">
      <dgm:prSet presAssocID="{79C87667-D265-4637-BB4E-AE5276CCAC02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40E7D0A-5699-49E3-8D99-E4BDBE30A0DD}" type="pres">
      <dgm:prSet presAssocID="{79C87667-D265-4637-BB4E-AE5276CCAC02}" presName="parentText" presStyleLbl="node1" presStyleIdx="1" presStyleCnt="7" custScaleX="99982" custScaleY="889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8EA0CA-0B6A-4A33-8274-5B5A32324F3D}" type="pres">
      <dgm:prSet presAssocID="{79C87667-D265-4637-BB4E-AE5276CCAC02}" presName="negativeSpace" presStyleCnt="0"/>
      <dgm:spPr/>
    </dgm:pt>
    <dgm:pt modelId="{19AB167C-324D-49DB-94FC-89D06B113066}" type="pres">
      <dgm:prSet presAssocID="{79C87667-D265-4637-BB4E-AE5276CCAC02}" presName="childText" presStyleLbl="conFgAcc1" presStyleIdx="1" presStyleCnt="7">
        <dgm:presLayoutVars>
          <dgm:bulletEnabled val="1"/>
        </dgm:presLayoutVars>
      </dgm:prSet>
      <dgm:spPr/>
    </dgm:pt>
    <dgm:pt modelId="{3D23369A-61F0-4E69-8DEF-D22B9DE16B08}" type="pres">
      <dgm:prSet presAssocID="{E0B5DD88-E4A6-417C-BD9F-10B02E40D5C5}" presName="spaceBetweenRectangles" presStyleCnt="0"/>
      <dgm:spPr/>
    </dgm:pt>
    <dgm:pt modelId="{0189BF44-9C37-4428-9CAF-C84629410F72}" type="pres">
      <dgm:prSet presAssocID="{BA5FFCEC-65B7-4E5E-A50A-5892AFD14749}" presName="parentLin" presStyleCnt="0"/>
      <dgm:spPr/>
    </dgm:pt>
    <dgm:pt modelId="{BAA0ADA1-30CB-496B-B7EF-15C0ED58B6B1}" type="pres">
      <dgm:prSet presAssocID="{BA5FFCEC-65B7-4E5E-A50A-5892AFD14749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5152A250-C962-46A5-A11B-267992817D56}" type="pres">
      <dgm:prSet presAssocID="{BA5FFCEC-65B7-4E5E-A50A-5892AFD14749}" presName="parentText" presStyleLbl="node1" presStyleIdx="2" presStyleCnt="7" custScaleY="196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42E13-E8F4-437F-B128-33D1D5C76E65}" type="pres">
      <dgm:prSet presAssocID="{BA5FFCEC-65B7-4E5E-A50A-5892AFD14749}" presName="negativeSpace" presStyleCnt="0"/>
      <dgm:spPr/>
    </dgm:pt>
    <dgm:pt modelId="{00A625EC-BF3D-41C7-9A08-6612B0443DC0}" type="pres">
      <dgm:prSet presAssocID="{BA5FFCEC-65B7-4E5E-A50A-5892AFD14749}" presName="childText" presStyleLbl="conFgAcc1" presStyleIdx="2" presStyleCnt="7">
        <dgm:presLayoutVars>
          <dgm:bulletEnabled val="1"/>
        </dgm:presLayoutVars>
      </dgm:prSet>
      <dgm:spPr/>
    </dgm:pt>
    <dgm:pt modelId="{7E4427B8-C869-42B6-8364-C1C8D1CFF9C0}" type="pres">
      <dgm:prSet presAssocID="{28237ED7-A465-4F2C-AB4E-965BA71A3F15}" presName="spaceBetweenRectangles" presStyleCnt="0"/>
      <dgm:spPr/>
    </dgm:pt>
    <dgm:pt modelId="{75F4990A-305E-4FE7-B3F2-B244CEBBEC3D}" type="pres">
      <dgm:prSet presAssocID="{D1927A6E-40AC-4438-AAB3-F6677F04292F}" presName="parentLin" presStyleCnt="0"/>
      <dgm:spPr/>
    </dgm:pt>
    <dgm:pt modelId="{D3314A16-1A44-400C-824E-09ADEFE3FFD1}" type="pres">
      <dgm:prSet presAssocID="{D1927A6E-40AC-4438-AAB3-F6677F04292F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AFAECB5B-B92A-4A8E-894D-78AB7F19A6BD}" type="pres">
      <dgm:prSet presAssocID="{D1927A6E-40AC-4438-AAB3-F6677F04292F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4D673-C044-414E-9C92-187D8803D809}" type="pres">
      <dgm:prSet presAssocID="{D1927A6E-40AC-4438-AAB3-F6677F04292F}" presName="negativeSpace" presStyleCnt="0"/>
      <dgm:spPr/>
    </dgm:pt>
    <dgm:pt modelId="{B05B613A-283B-421A-BD96-CCA70824E684}" type="pres">
      <dgm:prSet presAssocID="{D1927A6E-40AC-4438-AAB3-F6677F04292F}" presName="childText" presStyleLbl="conFgAcc1" presStyleIdx="3" presStyleCnt="7">
        <dgm:presLayoutVars>
          <dgm:bulletEnabled val="1"/>
        </dgm:presLayoutVars>
      </dgm:prSet>
      <dgm:spPr/>
    </dgm:pt>
    <dgm:pt modelId="{B92CCC07-D87E-42B7-8FE1-532A86745E23}" type="pres">
      <dgm:prSet presAssocID="{AF70D081-0F9A-46F8-A2C3-D2419F9D2A48}" presName="spaceBetweenRectangles" presStyleCnt="0"/>
      <dgm:spPr/>
    </dgm:pt>
    <dgm:pt modelId="{11531695-1877-448D-A974-63725C469C47}" type="pres">
      <dgm:prSet presAssocID="{E0C3D220-29AA-4148-AF0F-5C8A3FFBD632}" presName="parentLin" presStyleCnt="0"/>
      <dgm:spPr/>
    </dgm:pt>
    <dgm:pt modelId="{ACF74128-623D-4393-A33C-E6F433D7FA6C}" type="pres">
      <dgm:prSet presAssocID="{E0C3D220-29AA-4148-AF0F-5C8A3FFBD632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4B8DFC28-8013-4F41-B5A3-50ADD0A2BAE9}" type="pres">
      <dgm:prSet presAssocID="{E0C3D220-29AA-4148-AF0F-5C8A3FFBD632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8D546D-ED40-4BC2-AD66-62D2604D1AA6}" type="pres">
      <dgm:prSet presAssocID="{E0C3D220-29AA-4148-AF0F-5C8A3FFBD632}" presName="negativeSpace" presStyleCnt="0"/>
      <dgm:spPr/>
    </dgm:pt>
    <dgm:pt modelId="{EE5972FC-EDDF-43B8-9E2E-2A6F4F92C812}" type="pres">
      <dgm:prSet presAssocID="{E0C3D220-29AA-4148-AF0F-5C8A3FFBD632}" presName="childText" presStyleLbl="conFgAcc1" presStyleIdx="4" presStyleCnt="7">
        <dgm:presLayoutVars>
          <dgm:bulletEnabled val="1"/>
        </dgm:presLayoutVars>
      </dgm:prSet>
      <dgm:spPr/>
    </dgm:pt>
    <dgm:pt modelId="{8B043B4A-62C4-4E9E-8E76-6F403F8EC3D5}" type="pres">
      <dgm:prSet presAssocID="{2166C1F5-B88C-41FE-8D26-F4BCFD632632}" presName="spaceBetweenRectangles" presStyleCnt="0"/>
      <dgm:spPr/>
    </dgm:pt>
    <dgm:pt modelId="{8BD6BAF6-30A5-4BB2-B8CA-52AAC66D1BB4}" type="pres">
      <dgm:prSet presAssocID="{80E4B5A3-159B-4B00-8909-F759AAF756B1}" presName="parentLin" presStyleCnt="0"/>
      <dgm:spPr/>
    </dgm:pt>
    <dgm:pt modelId="{326C5262-5251-4A93-9F5E-B0CCF3FC96FC}" type="pres">
      <dgm:prSet presAssocID="{80E4B5A3-159B-4B00-8909-F759AAF756B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7F487E05-0944-453E-840B-7D83DCBAEFED}" type="pres">
      <dgm:prSet presAssocID="{80E4B5A3-159B-4B00-8909-F759AAF756B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00778-7C81-4804-98CF-02ACB752ED2D}" type="pres">
      <dgm:prSet presAssocID="{80E4B5A3-159B-4B00-8909-F759AAF756B1}" presName="negativeSpace" presStyleCnt="0"/>
      <dgm:spPr/>
    </dgm:pt>
    <dgm:pt modelId="{4A48B649-A269-45FE-B454-B369742010EB}" type="pres">
      <dgm:prSet presAssocID="{80E4B5A3-159B-4B00-8909-F759AAF756B1}" presName="childText" presStyleLbl="conFgAcc1" presStyleIdx="5" presStyleCnt="7">
        <dgm:presLayoutVars>
          <dgm:bulletEnabled val="1"/>
        </dgm:presLayoutVars>
      </dgm:prSet>
      <dgm:spPr/>
    </dgm:pt>
    <dgm:pt modelId="{FBDEB077-4036-477E-B344-51EF7D6FAFAF}" type="pres">
      <dgm:prSet presAssocID="{515AD243-BE94-41CD-BB60-3A0D5CEA4735}" presName="spaceBetweenRectangles" presStyleCnt="0"/>
      <dgm:spPr/>
    </dgm:pt>
    <dgm:pt modelId="{88E78EB0-B8E5-4841-9346-44E43385C08E}" type="pres">
      <dgm:prSet presAssocID="{860A9874-B178-40B7-9804-EEC01E067B23}" presName="parentLin" presStyleCnt="0"/>
      <dgm:spPr/>
    </dgm:pt>
    <dgm:pt modelId="{A5B9D683-D093-4351-B095-71D73DF2F466}" type="pres">
      <dgm:prSet presAssocID="{860A9874-B178-40B7-9804-EEC01E067B23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ACFC845-0373-4D37-A2D3-DE8AAC55320F}" type="pres">
      <dgm:prSet presAssocID="{860A9874-B178-40B7-9804-EEC01E067B23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23542-6F32-453B-A19B-96A14AA73C34}" type="pres">
      <dgm:prSet presAssocID="{860A9874-B178-40B7-9804-EEC01E067B23}" presName="negativeSpace" presStyleCnt="0"/>
      <dgm:spPr/>
    </dgm:pt>
    <dgm:pt modelId="{A9B1DB71-85E8-406E-9DE1-34863829ABBE}" type="pres">
      <dgm:prSet presAssocID="{860A9874-B178-40B7-9804-EEC01E067B23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F8B99210-C9E8-426E-89C6-9ACE42603804}" srcId="{53124FE9-C415-484F-A0D5-8C5A6D5310D2}" destId="{80E4B5A3-159B-4B00-8909-F759AAF756B1}" srcOrd="5" destOrd="0" parTransId="{A589C10B-7277-4DDE-83AB-28695339976E}" sibTransId="{515AD243-BE94-41CD-BB60-3A0D5CEA4735}"/>
    <dgm:cxn modelId="{A5F7FAF8-4133-40E8-97C7-1F6F6F02D2B9}" srcId="{53124FE9-C415-484F-A0D5-8C5A6D5310D2}" destId="{860A9874-B178-40B7-9804-EEC01E067B23}" srcOrd="6" destOrd="0" parTransId="{04A13AE1-08BB-49AD-99A8-24ED4B28F26E}" sibTransId="{7EF16064-83A1-4125-B9AF-0E9D2950FA7A}"/>
    <dgm:cxn modelId="{6900C73B-4F70-405E-AFE8-6EBA36FA7A4B}" srcId="{53124FE9-C415-484F-A0D5-8C5A6D5310D2}" destId="{E0C3D220-29AA-4148-AF0F-5C8A3FFBD632}" srcOrd="4" destOrd="0" parTransId="{EFB7D875-D98C-48D7-A70D-8D6225C9D42B}" sibTransId="{2166C1F5-B88C-41FE-8D26-F4BCFD632632}"/>
    <dgm:cxn modelId="{1FE247EC-821E-4C70-9125-083DC9CAFA88}" srcId="{53124FE9-C415-484F-A0D5-8C5A6D5310D2}" destId="{79C87667-D265-4637-BB4E-AE5276CCAC02}" srcOrd="1" destOrd="0" parTransId="{D7874DD5-1E1E-48C1-9D09-A46AB2D16994}" sibTransId="{E0B5DD88-E4A6-417C-BD9F-10B02E40D5C5}"/>
    <dgm:cxn modelId="{94D8DF55-9C80-427B-95D9-B75E43803C59}" type="presOf" srcId="{53124FE9-C415-484F-A0D5-8C5A6D5310D2}" destId="{09B08BA4-068B-4A44-ADEC-9B6E2F03E3F1}" srcOrd="0" destOrd="0" presId="urn:microsoft.com/office/officeart/2005/8/layout/list1"/>
    <dgm:cxn modelId="{883B255D-FE76-47DA-AC13-9E56A548B2AC}" type="presOf" srcId="{79C87667-D265-4637-BB4E-AE5276CCAC02}" destId="{E2A1DD2F-54F5-407D-8D7D-61F61EBEACDB}" srcOrd="0" destOrd="0" presId="urn:microsoft.com/office/officeart/2005/8/layout/list1"/>
    <dgm:cxn modelId="{EA114C65-B1AA-4075-8110-2D7AAE165178}" type="presOf" srcId="{BA5FFCEC-65B7-4E5E-A50A-5892AFD14749}" destId="{BAA0ADA1-30CB-496B-B7EF-15C0ED58B6B1}" srcOrd="0" destOrd="0" presId="urn:microsoft.com/office/officeart/2005/8/layout/list1"/>
    <dgm:cxn modelId="{444DB0D3-18C0-4CFF-9F1E-7CE3E1A4BF26}" type="presOf" srcId="{1CA9D858-15AF-4D70-B458-C0365F9520F4}" destId="{546C159F-2A77-40AC-B250-EE646143CE61}" srcOrd="0" destOrd="0" presId="urn:microsoft.com/office/officeart/2005/8/layout/list1"/>
    <dgm:cxn modelId="{86ECCCF4-C6DF-4DA8-BD82-6F32FDED7F38}" type="presOf" srcId="{E0C3D220-29AA-4148-AF0F-5C8A3FFBD632}" destId="{ACF74128-623D-4393-A33C-E6F433D7FA6C}" srcOrd="0" destOrd="0" presId="urn:microsoft.com/office/officeart/2005/8/layout/list1"/>
    <dgm:cxn modelId="{C646A157-3B1D-45A6-94F0-29F79EA54408}" type="presOf" srcId="{79C87667-D265-4637-BB4E-AE5276CCAC02}" destId="{740E7D0A-5699-49E3-8D99-E4BDBE30A0DD}" srcOrd="1" destOrd="0" presId="urn:microsoft.com/office/officeart/2005/8/layout/list1"/>
    <dgm:cxn modelId="{CC1298D4-65B5-4204-BD19-15945F420031}" srcId="{53124FE9-C415-484F-A0D5-8C5A6D5310D2}" destId="{1CA9D858-15AF-4D70-B458-C0365F9520F4}" srcOrd="0" destOrd="0" parTransId="{4BDA630F-1830-439C-9B13-E6471C2D2B23}" sibTransId="{F2227E93-0FCA-4038-AF7D-4D906E893374}"/>
    <dgm:cxn modelId="{E2DA625A-3128-43B2-BD39-D29A444BBD44}" type="presOf" srcId="{1CA9D858-15AF-4D70-B458-C0365F9520F4}" destId="{A3B976AA-C87F-4762-9BD0-D93B4A9E556E}" srcOrd="1" destOrd="0" presId="urn:microsoft.com/office/officeart/2005/8/layout/list1"/>
    <dgm:cxn modelId="{B55CDFBD-8BA2-4B3B-8EC7-37B108003900}" type="presOf" srcId="{80E4B5A3-159B-4B00-8909-F759AAF756B1}" destId="{7F487E05-0944-453E-840B-7D83DCBAEFED}" srcOrd="1" destOrd="0" presId="urn:microsoft.com/office/officeart/2005/8/layout/list1"/>
    <dgm:cxn modelId="{08EFDE23-88A2-450A-B322-309160ECE3F8}" type="presOf" srcId="{D1927A6E-40AC-4438-AAB3-F6677F04292F}" destId="{D3314A16-1A44-400C-824E-09ADEFE3FFD1}" srcOrd="0" destOrd="0" presId="urn:microsoft.com/office/officeart/2005/8/layout/list1"/>
    <dgm:cxn modelId="{A655ACE5-85C4-4F4A-8D82-8ADD9FE68FEA}" type="presOf" srcId="{D1927A6E-40AC-4438-AAB3-F6677F04292F}" destId="{AFAECB5B-B92A-4A8E-894D-78AB7F19A6BD}" srcOrd="1" destOrd="0" presId="urn:microsoft.com/office/officeart/2005/8/layout/list1"/>
    <dgm:cxn modelId="{98C1B57A-AF44-49DF-9C07-A7BD424F589A}" srcId="{53124FE9-C415-484F-A0D5-8C5A6D5310D2}" destId="{BA5FFCEC-65B7-4E5E-A50A-5892AFD14749}" srcOrd="2" destOrd="0" parTransId="{0C6E9760-E1BC-4828-BF95-7B5DAB421A73}" sibTransId="{28237ED7-A465-4F2C-AB4E-965BA71A3F15}"/>
    <dgm:cxn modelId="{CC93D8D4-BF1D-4C5F-9C93-1CFB7E9507B2}" type="presOf" srcId="{860A9874-B178-40B7-9804-EEC01E067B23}" destId="{A5B9D683-D093-4351-B095-71D73DF2F466}" srcOrd="0" destOrd="0" presId="urn:microsoft.com/office/officeart/2005/8/layout/list1"/>
    <dgm:cxn modelId="{22827F23-EFDF-4571-A0AD-85D9CACFEBA1}" type="presOf" srcId="{80E4B5A3-159B-4B00-8909-F759AAF756B1}" destId="{326C5262-5251-4A93-9F5E-B0CCF3FC96FC}" srcOrd="0" destOrd="0" presId="urn:microsoft.com/office/officeart/2005/8/layout/list1"/>
    <dgm:cxn modelId="{DD6D3E48-5C3A-4F38-B894-4316E124A165}" srcId="{53124FE9-C415-484F-A0D5-8C5A6D5310D2}" destId="{D1927A6E-40AC-4438-AAB3-F6677F04292F}" srcOrd="3" destOrd="0" parTransId="{3FD67248-ADF3-4209-A262-0DA0B782E9EE}" sibTransId="{AF70D081-0F9A-46F8-A2C3-D2419F9D2A48}"/>
    <dgm:cxn modelId="{CE65609A-8B0D-4A0A-AE0C-73E0B21C2136}" type="presOf" srcId="{E0C3D220-29AA-4148-AF0F-5C8A3FFBD632}" destId="{4B8DFC28-8013-4F41-B5A3-50ADD0A2BAE9}" srcOrd="1" destOrd="0" presId="urn:microsoft.com/office/officeart/2005/8/layout/list1"/>
    <dgm:cxn modelId="{FEE2D6A0-79CF-40A0-937D-C28705E143BC}" type="presOf" srcId="{860A9874-B178-40B7-9804-EEC01E067B23}" destId="{1ACFC845-0373-4D37-A2D3-DE8AAC55320F}" srcOrd="1" destOrd="0" presId="urn:microsoft.com/office/officeart/2005/8/layout/list1"/>
    <dgm:cxn modelId="{947A17D3-CEA0-4F02-950D-F35972D89010}" type="presOf" srcId="{BA5FFCEC-65B7-4E5E-A50A-5892AFD14749}" destId="{5152A250-C962-46A5-A11B-267992817D56}" srcOrd="1" destOrd="0" presId="urn:microsoft.com/office/officeart/2005/8/layout/list1"/>
    <dgm:cxn modelId="{94738918-C1F3-46D7-988F-A7F829DE57C0}" type="presParOf" srcId="{09B08BA4-068B-4A44-ADEC-9B6E2F03E3F1}" destId="{98BC9584-5F96-4F3B-AB52-8B5F15EE8D37}" srcOrd="0" destOrd="0" presId="urn:microsoft.com/office/officeart/2005/8/layout/list1"/>
    <dgm:cxn modelId="{05200151-A387-438A-9BE6-4BB179FD2204}" type="presParOf" srcId="{98BC9584-5F96-4F3B-AB52-8B5F15EE8D37}" destId="{546C159F-2A77-40AC-B250-EE646143CE61}" srcOrd="0" destOrd="0" presId="urn:microsoft.com/office/officeart/2005/8/layout/list1"/>
    <dgm:cxn modelId="{DB524272-2E00-4A10-9ADE-AE5E6DD49C6D}" type="presParOf" srcId="{98BC9584-5F96-4F3B-AB52-8B5F15EE8D37}" destId="{A3B976AA-C87F-4762-9BD0-D93B4A9E556E}" srcOrd="1" destOrd="0" presId="urn:microsoft.com/office/officeart/2005/8/layout/list1"/>
    <dgm:cxn modelId="{AA2E657E-621B-427C-877F-641258E345EA}" type="presParOf" srcId="{09B08BA4-068B-4A44-ADEC-9B6E2F03E3F1}" destId="{7F2CB22A-86D7-4F3D-938B-B3125C1C418D}" srcOrd="1" destOrd="0" presId="urn:microsoft.com/office/officeart/2005/8/layout/list1"/>
    <dgm:cxn modelId="{A059FCDB-6541-48B5-B484-325F66C8651D}" type="presParOf" srcId="{09B08BA4-068B-4A44-ADEC-9B6E2F03E3F1}" destId="{1A4C048D-7335-4D3B-9D27-2BE29C87246F}" srcOrd="2" destOrd="0" presId="urn:microsoft.com/office/officeart/2005/8/layout/list1"/>
    <dgm:cxn modelId="{F9B1E003-1CD9-47EF-81B2-C6C038474F0A}" type="presParOf" srcId="{09B08BA4-068B-4A44-ADEC-9B6E2F03E3F1}" destId="{40585658-F5FD-4E68-B622-1F999E76452D}" srcOrd="3" destOrd="0" presId="urn:microsoft.com/office/officeart/2005/8/layout/list1"/>
    <dgm:cxn modelId="{980AAFF3-A9DF-4229-A5F9-EDEBE9DE3857}" type="presParOf" srcId="{09B08BA4-068B-4A44-ADEC-9B6E2F03E3F1}" destId="{526A34E7-1675-4EB7-BB0E-327913D4A5FB}" srcOrd="4" destOrd="0" presId="urn:microsoft.com/office/officeart/2005/8/layout/list1"/>
    <dgm:cxn modelId="{7AC29361-DF17-43E3-A956-3B2C7E76ADD3}" type="presParOf" srcId="{526A34E7-1675-4EB7-BB0E-327913D4A5FB}" destId="{E2A1DD2F-54F5-407D-8D7D-61F61EBEACDB}" srcOrd="0" destOrd="0" presId="urn:microsoft.com/office/officeart/2005/8/layout/list1"/>
    <dgm:cxn modelId="{0C9BD9B3-C50B-464C-807F-1234580E03B7}" type="presParOf" srcId="{526A34E7-1675-4EB7-BB0E-327913D4A5FB}" destId="{740E7D0A-5699-49E3-8D99-E4BDBE30A0DD}" srcOrd="1" destOrd="0" presId="urn:microsoft.com/office/officeart/2005/8/layout/list1"/>
    <dgm:cxn modelId="{19E4AB06-3FB0-4C86-9F45-C7A6EAA7FA47}" type="presParOf" srcId="{09B08BA4-068B-4A44-ADEC-9B6E2F03E3F1}" destId="{F08EA0CA-0B6A-4A33-8274-5B5A32324F3D}" srcOrd="5" destOrd="0" presId="urn:microsoft.com/office/officeart/2005/8/layout/list1"/>
    <dgm:cxn modelId="{C3EFFE02-A7A1-4FB6-A3DB-14B4030824E3}" type="presParOf" srcId="{09B08BA4-068B-4A44-ADEC-9B6E2F03E3F1}" destId="{19AB167C-324D-49DB-94FC-89D06B113066}" srcOrd="6" destOrd="0" presId="urn:microsoft.com/office/officeart/2005/8/layout/list1"/>
    <dgm:cxn modelId="{50314975-9DE9-4CFF-B92B-60A1B171D000}" type="presParOf" srcId="{09B08BA4-068B-4A44-ADEC-9B6E2F03E3F1}" destId="{3D23369A-61F0-4E69-8DEF-D22B9DE16B08}" srcOrd="7" destOrd="0" presId="urn:microsoft.com/office/officeart/2005/8/layout/list1"/>
    <dgm:cxn modelId="{4EDFA561-0501-4C79-BE3B-004FE336A108}" type="presParOf" srcId="{09B08BA4-068B-4A44-ADEC-9B6E2F03E3F1}" destId="{0189BF44-9C37-4428-9CAF-C84629410F72}" srcOrd="8" destOrd="0" presId="urn:microsoft.com/office/officeart/2005/8/layout/list1"/>
    <dgm:cxn modelId="{9DFC97BA-6200-4626-88CB-A83DE0A77EDF}" type="presParOf" srcId="{0189BF44-9C37-4428-9CAF-C84629410F72}" destId="{BAA0ADA1-30CB-496B-B7EF-15C0ED58B6B1}" srcOrd="0" destOrd="0" presId="urn:microsoft.com/office/officeart/2005/8/layout/list1"/>
    <dgm:cxn modelId="{CE2CFBAB-8BCB-40FE-9F56-0E86E0E066E7}" type="presParOf" srcId="{0189BF44-9C37-4428-9CAF-C84629410F72}" destId="{5152A250-C962-46A5-A11B-267992817D56}" srcOrd="1" destOrd="0" presId="urn:microsoft.com/office/officeart/2005/8/layout/list1"/>
    <dgm:cxn modelId="{2C2C3945-F6C0-46E7-B748-C8AB6FCD4B33}" type="presParOf" srcId="{09B08BA4-068B-4A44-ADEC-9B6E2F03E3F1}" destId="{58342E13-E8F4-437F-B128-33D1D5C76E65}" srcOrd="9" destOrd="0" presId="urn:microsoft.com/office/officeart/2005/8/layout/list1"/>
    <dgm:cxn modelId="{CA55160E-C866-4BD5-8627-8F4667642148}" type="presParOf" srcId="{09B08BA4-068B-4A44-ADEC-9B6E2F03E3F1}" destId="{00A625EC-BF3D-41C7-9A08-6612B0443DC0}" srcOrd="10" destOrd="0" presId="urn:microsoft.com/office/officeart/2005/8/layout/list1"/>
    <dgm:cxn modelId="{CF0AF5BE-E698-401E-8DDA-7A8335802EE5}" type="presParOf" srcId="{09B08BA4-068B-4A44-ADEC-9B6E2F03E3F1}" destId="{7E4427B8-C869-42B6-8364-C1C8D1CFF9C0}" srcOrd="11" destOrd="0" presId="urn:microsoft.com/office/officeart/2005/8/layout/list1"/>
    <dgm:cxn modelId="{1369E2CB-ABC3-4856-946B-3F8D02548B56}" type="presParOf" srcId="{09B08BA4-068B-4A44-ADEC-9B6E2F03E3F1}" destId="{75F4990A-305E-4FE7-B3F2-B244CEBBEC3D}" srcOrd="12" destOrd="0" presId="urn:microsoft.com/office/officeart/2005/8/layout/list1"/>
    <dgm:cxn modelId="{B2B5276B-7D09-4060-87EA-30569B29A36B}" type="presParOf" srcId="{75F4990A-305E-4FE7-B3F2-B244CEBBEC3D}" destId="{D3314A16-1A44-400C-824E-09ADEFE3FFD1}" srcOrd="0" destOrd="0" presId="urn:microsoft.com/office/officeart/2005/8/layout/list1"/>
    <dgm:cxn modelId="{B0D2D30F-9AF2-4159-B94A-427583B6B3F1}" type="presParOf" srcId="{75F4990A-305E-4FE7-B3F2-B244CEBBEC3D}" destId="{AFAECB5B-B92A-4A8E-894D-78AB7F19A6BD}" srcOrd="1" destOrd="0" presId="urn:microsoft.com/office/officeart/2005/8/layout/list1"/>
    <dgm:cxn modelId="{D1FD569F-6D7A-4062-BC84-111250EA53F6}" type="presParOf" srcId="{09B08BA4-068B-4A44-ADEC-9B6E2F03E3F1}" destId="{3B14D673-C044-414E-9C92-187D8803D809}" srcOrd="13" destOrd="0" presId="urn:microsoft.com/office/officeart/2005/8/layout/list1"/>
    <dgm:cxn modelId="{4BB7DFFE-9C0A-4D92-8437-8EA5D6B4BD3E}" type="presParOf" srcId="{09B08BA4-068B-4A44-ADEC-9B6E2F03E3F1}" destId="{B05B613A-283B-421A-BD96-CCA70824E684}" srcOrd="14" destOrd="0" presId="urn:microsoft.com/office/officeart/2005/8/layout/list1"/>
    <dgm:cxn modelId="{8E895287-48F7-4EAD-98E6-B3DDE37A1DFE}" type="presParOf" srcId="{09B08BA4-068B-4A44-ADEC-9B6E2F03E3F1}" destId="{B92CCC07-D87E-42B7-8FE1-532A86745E23}" srcOrd="15" destOrd="0" presId="urn:microsoft.com/office/officeart/2005/8/layout/list1"/>
    <dgm:cxn modelId="{34ECDF7A-C3A1-467F-9597-F6AE34D3D7CA}" type="presParOf" srcId="{09B08BA4-068B-4A44-ADEC-9B6E2F03E3F1}" destId="{11531695-1877-448D-A974-63725C469C47}" srcOrd="16" destOrd="0" presId="urn:microsoft.com/office/officeart/2005/8/layout/list1"/>
    <dgm:cxn modelId="{57FCAA45-153E-4D99-B773-C235BDDC56F2}" type="presParOf" srcId="{11531695-1877-448D-A974-63725C469C47}" destId="{ACF74128-623D-4393-A33C-E6F433D7FA6C}" srcOrd="0" destOrd="0" presId="urn:microsoft.com/office/officeart/2005/8/layout/list1"/>
    <dgm:cxn modelId="{E38FB72E-C2D5-4B98-8ECE-23680D74E483}" type="presParOf" srcId="{11531695-1877-448D-A974-63725C469C47}" destId="{4B8DFC28-8013-4F41-B5A3-50ADD0A2BAE9}" srcOrd="1" destOrd="0" presId="urn:microsoft.com/office/officeart/2005/8/layout/list1"/>
    <dgm:cxn modelId="{E6D757DF-F886-43F0-ABE8-1C61565057B9}" type="presParOf" srcId="{09B08BA4-068B-4A44-ADEC-9B6E2F03E3F1}" destId="{EC8D546D-ED40-4BC2-AD66-62D2604D1AA6}" srcOrd="17" destOrd="0" presId="urn:microsoft.com/office/officeart/2005/8/layout/list1"/>
    <dgm:cxn modelId="{C59FF1B2-B6A7-4CD1-B7D0-713B95C9B8F4}" type="presParOf" srcId="{09B08BA4-068B-4A44-ADEC-9B6E2F03E3F1}" destId="{EE5972FC-EDDF-43B8-9E2E-2A6F4F92C812}" srcOrd="18" destOrd="0" presId="urn:microsoft.com/office/officeart/2005/8/layout/list1"/>
    <dgm:cxn modelId="{74FA3EB9-67DD-48C7-BF97-6CB34E9211BA}" type="presParOf" srcId="{09B08BA4-068B-4A44-ADEC-9B6E2F03E3F1}" destId="{8B043B4A-62C4-4E9E-8E76-6F403F8EC3D5}" srcOrd="19" destOrd="0" presId="urn:microsoft.com/office/officeart/2005/8/layout/list1"/>
    <dgm:cxn modelId="{7F5C907A-7874-4EB5-A1EA-0320F9DE1BA3}" type="presParOf" srcId="{09B08BA4-068B-4A44-ADEC-9B6E2F03E3F1}" destId="{8BD6BAF6-30A5-4BB2-B8CA-52AAC66D1BB4}" srcOrd="20" destOrd="0" presId="urn:microsoft.com/office/officeart/2005/8/layout/list1"/>
    <dgm:cxn modelId="{2C45D4DD-9352-40A2-82CA-DEB5DBFA74B7}" type="presParOf" srcId="{8BD6BAF6-30A5-4BB2-B8CA-52AAC66D1BB4}" destId="{326C5262-5251-4A93-9F5E-B0CCF3FC96FC}" srcOrd="0" destOrd="0" presId="urn:microsoft.com/office/officeart/2005/8/layout/list1"/>
    <dgm:cxn modelId="{98E9B9C3-A073-48D2-A284-061E2DB585D1}" type="presParOf" srcId="{8BD6BAF6-30A5-4BB2-B8CA-52AAC66D1BB4}" destId="{7F487E05-0944-453E-840B-7D83DCBAEFED}" srcOrd="1" destOrd="0" presId="urn:microsoft.com/office/officeart/2005/8/layout/list1"/>
    <dgm:cxn modelId="{38FDFB35-DD92-43F6-9F73-2E84F4DB1E8A}" type="presParOf" srcId="{09B08BA4-068B-4A44-ADEC-9B6E2F03E3F1}" destId="{7BA00778-7C81-4804-98CF-02ACB752ED2D}" srcOrd="21" destOrd="0" presId="urn:microsoft.com/office/officeart/2005/8/layout/list1"/>
    <dgm:cxn modelId="{3271D0D4-EB54-4247-92B0-6BAE7650F019}" type="presParOf" srcId="{09B08BA4-068B-4A44-ADEC-9B6E2F03E3F1}" destId="{4A48B649-A269-45FE-B454-B369742010EB}" srcOrd="22" destOrd="0" presId="urn:microsoft.com/office/officeart/2005/8/layout/list1"/>
    <dgm:cxn modelId="{A18E506E-D8DE-404D-AB53-43EAF4723462}" type="presParOf" srcId="{09B08BA4-068B-4A44-ADEC-9B6E2F03E3F1}" destId="{FBDEB077-4036-477E-B344-51EF7D6FAFAF}" srcOrd="23" destOrd="0" presId="urn:microsoft.com/office/officeart/2005/8/layout/list1"/>
    <dgm:cxn modelId="{BB337A73-63E7-4AF3-BEC0-51F2536599C8}" type="presParOf" srcId="{09B08BA4-068B-4A44-ADEC-9B6E2F03E3F1}" destId="{88E78EB0-B8E5-4841-9346-44E43385C08E}" srcOrd="24" destOrd="0" presId="urn:microsoft.com/office/officeart/2005/8/layout/list1"/>
    <dgm:cxn modelId="{99014357-8297-47B3-8033-D5D3DA7D1DFE}" type="presParOf" srcId="{88E78EB0-B8E5-4841-9346-44E43385C08E}" destId="{A5B9D683-D093-4351-B095-71D73DF2F466}" srcOrd="0" destOrd="0" presId="urn:microsoft.com/office/officeart/2005/8/layout/list1"/>
    <dgm:cxn modelId="{D629AC55-B510-49F6-8F87-A6725929C3EB}" type="presParOf" srcId="{88E78EB0-B8E5-4841-9346-44E43385C08E}" destId="{1ACFC845-0373-4D37-A2D3-DE8AAC55320F}" srcOrd="1" destOrd="0" presId="urn:microsoft.com/office/officeart/2005/8/layout/list1"/>
    <dgm:cxn modelId="{CAEE5BE8-4FED-4B1B-9707-57081DB0C479}" type="presParOf" srcId="{09B08BA4-068B-4A44-ADEC-9B6E2F03E3F1}" destId="{DDF23542-6F32-453B-A19B-96A14AA73C34}" srcOrd="25" destOrd="0" presId="urn:microsoft.com/office/officeart/2005/8/layout/list1"/>
    <dgm:cxn modelId="{7B48DF31-C9D2-4F55-9098-59BBC122A599}" type="presParOf" srcId="{09B08BA4-068B-4A44-ADEC-9B6E2F03E3F1}" destId="{A9B1DB71-85E8-406E-9DE1-34863829ABBE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C048D-7335-4D3B-9D27-2BE29C87246F}">
      <dsp:nvSpPr>
        <dsp:cNvPr id="0" name=""/>
        <dsp:cNvSpPr/>
      </dsp:nvSpPr>
      <dsp:spPr>
        <a:xfrm>
          <a:off x="0" y="246508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B976AA-C87F-4762-9BD0-D93B4A9E556E}">
      <dsp:nvSpPr>
        <dsp:cNvPr id="0" name=""/>
        <dsp:cNvSpPr/>
      </dsp:nvSpPr>
      <dsp:spPr>
        <a:xfrm>
          <a:off x="360040" y="72009"/>
          <a:ext cx="488934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Патерналізм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1656" y="93625"/>
        <a:ext cx="4846111" cy="399568"/>
      </dsp:txXfrm>
    </dsp:sp>
    <dsp:sp modelId="{19AB167C-324D-49DB-94FC-89D06B113066}">
      <dsp:nvSpPr>
        <dsp:cNvPr id="0" name=""/>
        <dsp:cNvSpPr/>
      </dsp:nvSpPr>
      <dsp:spPr>
        <a:xfrm>
          <a:off x="0" y="878182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E7D0A-5699-49E3-8D99-E4BDBE30A0DD}">
      <dsp:nvSpPr>
        <dsp:cNvPr id="0" name=""/>
        <dsp:cNvSpPr/>
      </dsp:nvSpPr>
      <dsp:spPr>
        <a:xfrm>
          <a:off x="349238" y="705508"/>
          <a:ext cx="4888463" cy="3940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Конкуренція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8475" y="724745"/>
        <a:ext cx="4849989" cy="355600"/>
      </dsp:txXfrm>
    </dsp:sp>
    <dsp:sp modelId="{00A625EC-BF3D-41C7-9A08-6612B0443DC0}">
      <dsp:nvSpPr>
        <dsp:cNvPr id="0" name=""/>
        <dsp:cNvSpPr/>
      </dsp:nvSpPr>
      <dsp:spPr>
        <a:xfrm>
          <a:off x="0" y="1987859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2A250-C962-46A5-A11B-267992817D56}">
      <dsp:nvSpPr>
        <dsp:cNvPr id="0" name=""/>
        <dsp:cNvSpPr/>
      </dsp:nvSpPr>
      <dsp:spPr>
        <a:xfrm>
          <a:off x="349238" y="1337182"/>
          <a:ext cx="4889343" cy="8720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Соціальне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партнерство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1809" y="1379753"/>
        <a:ext cx="4804201" cy="786934"/>
      </dsp:txXfrm>
    </dsp:sp>
    <dsp:sp modelId="{B05B613A-283B-421A-BD96-CCA70824E684}">
      <dsp:nvSpPr>
        <dsp:cNvPr id="0" name=""/>
        <dsp:cNvSpPr/>
      </dsp:nvSpPr>
      <dsp:spPr>
        <a:xfrm>
          <a:off x="0" y="2668259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ECB5B-B92A-4A8E-894D-78AB7F19A6BD}">
      <dsp:nvSpPr>
        <dsp:cNvPr id="0" name=""/>
        <dsp:cNvSpPr/>
      </dsp:nvSpPr>
      <dsp:spPr>
        <a:xfrm>
          <a:off x="349238" y="2446859"/>
          <a:ext cx="488934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Солідарність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854" y="2468475"/>
        <a:ext cx="4846111" cy="399568"/>
      </dsp:txXfrm>
    </dsp:sp>
    <dsp:sp modelId="{EE5972FC-EDDF-43B8-9E2E-2A6F4F92C812}">
      <dsp:nvSpPr>
        <dsp:cNvPr id="0" name=""/>
        <dsp:cNvSpPr/>
      </dsp:nvSpPr>
      <dsp:spPr>
        <a:xfrm>
          <a:off x="0" y="3348659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8DFC28-8013-4F41-B5A3-50ADD0A2BAE9}">
      <dsp:nvSpPr>
        <dsp:cNvPr id="0" name=""/>
        <dsp:cNvSpPr/>
      </dsp:nvSpPr>
      <dsp:spPr>
        <a:xfrm>
          <a:off x="349238" y="3127259"/>
          <a:ext cx="488934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Субсидіарність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854" y="3148875"/>
        <a:ext cx="4846111" cy="399568"/>
      </dsp:txXfrm>
    </dsp:sp>
    <dsp:sp modelId="{4A48B649-A269-45FE-B454-B369742010EB}">
      <dsp:nvSpPr>
        <dsp:cNvPr id="0" name=""/>
        <dsp:cNvSpPr/>
      </dsp:nvSpPr>
      <dsp:spPr>
        <a:xfrm>
          <a:off x="0" y="4029059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87E05-0944-453E-840B-7D83DCBAEFED}">
      <dsp:nvSpPr>
        <dsp:cNvPr id="0" name=""/>
        <dsp:cNvSpPr/>
      </dsp:nvSpPr>
      <dsp:spPr>
        <a:xfrm>
          <a:off x="349238" y="3807659"/>
          <a:ext cx="488934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Конфлікт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854" y="3829275"/>
        <a:ext cx="4846111" cy="399568"/>
      </dsp:txXfrm>
    </dsp:sp>
    <dsp:sp modelId="{A9B1DB71-85E8-406E-9DE1-34863829ABBE}">
      <dsp:nvSpPr>
        <dsp:cNvPr id="0" name=""/>
        <dsp:cNvSpPr/>
      </dsp:nvSpPr>
      <dsp:spPr>
        <a:xfrm>
          <a:off x="0" y="4709459"/>
          <a:ext cx="6984776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FC845-0373-4D37-A2D3-DE8AAC55320F}">
      <dsp:nvSpPr>
        <dsp:cNvPr id="0" name=""/>
        <dsp:cNvSpPr/>
      </dsp:nvSpPr>
      <dsp:spPr>
        <a:xfrm>
          <a:off x="349238" y="4488059"/>
          <a:ext cx="488934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806" tIns="0" rIns="184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Дискримінація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854" y="4509675"/>
        <a:ext cx="4846111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514599"/>
          </a:xfrm>
        </p:spPr>
        <p:txBody>
          <a:bodyPr>
            <a:noAutofit/>
          </a:bodyPr>
          <a:lstStyle/>
          <a:p>
            <a:r>
              <a:rPr lang="ru-RU" sz="3200" dirty="0" err="1"/>
              <a:t>Трудові</a:t>
            </a:r>
            <a:r>
              <a:rPr lang="ru-RU" sz="3200" dirty="0"/>
              <a:t> </a:t>
            </a:r>
            <a:r>
              <a:rPr lang="ru-RU" sz="3200" dirty="0" err="1"/>
              <a:t>відносини</a:t>
            </a:r>
            <a:r>
              <a:rPr lang="ru-RU" sz="3200" dirty="0"/>
              <a:t> в </a:t>
            </a:r>
            <a:r>
              <a:rPr lang="ru-RU" sz="3200" dirty="0" err="1"/>
              <a:t>ринкових</a:t>
            </a:r>
            <a:r>
              <a:rPr lang="ru-RU" sz="3200" dirty="0"/>
              <a:t> </a:t>
            </a:r>
            <a:r>
              <a:rPr lang="ru-RU" sz="3200" dirty="0" err="1"/>
              <a:t>умовах</a:t>
            </a:r>
            <a:r>
              <a:rPr lang="ru-RU" sz="32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5656" y="692696"/>
            <a:ext cx="6480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dirty="0" smtClean="0"/>
          </a:p>
          <a:p>
            <a:pPr algn="ctr"/>
            <a:endParaRPr lang="uk-UA" dirty="0"/>
          </a:p>
          <a:p>
            <a:pPr algn="ctr"/>
            <a:r>
              <a:rPr lang="uk-UA" dirty="0" smtClean="0"/>
              <a:t>КАФЕДРА ОРГАНІЗАЦІЇ ТА ЕКОНОМІКИ У ФАРМАЦІЇ  </a:t>
            </a:r>
          </a:p>
          <a:p>
            <a:pPr algn="ctr"/>
            <a:endParaRPr lang="uk-UA" dirty="0" smtClean="0"/>
          </a:p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59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96952"/>
          </a:xfrm>
        </p:spPr>
        <p:txBody>
          <a:bodyPr>
            <a:noAutofit/>
          </a:bodyPr>
          <a:lstStyle/>
          <a:p>
            <a:pPr algn="l"/>
            <a:r>
              <a:rPr lang="ru-RU" sz="2000" b="1" i="1" dirty="0" smtClean="0"/>
              <a:t>        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Соціально-трудові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об'єктивно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індивідуумами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трудовою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564904"/>
            <a:ext cx="4320480" cy="2200727"/>
          </a:xfrm>
        </p:spPr>
      </p:pic>
      <p:sp>
        <p:nvSpPr>
          <p:cNvPr id="2" name="Прямоугольник 1"/>
          <p:cNvSpPr/>
          <p:nvPr/>
        </p:nvSpPr>
        <p:spPr>
          <a:xfrm>
            <a:off x="0" y="4611231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правовідносини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нормотворчий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342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277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складною.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благ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неробочий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час;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продуктивного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1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12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накладають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особливий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відбиток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найму і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 та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виробниками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віддається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ринковим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відносинам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грошово-цінової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спрощеним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вловлює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складність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001" y="3511826"/>
            <a:ext cx="6933999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75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20216"/>
            <a:ext cx="900049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найманий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уклав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(контракт)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роботодавцем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особою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кваліфікацією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індивідуум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  <a:p>
            <a:endParaRPr lang="ru-RU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869160"/>
            <a:ext cx="5940660" cy="19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2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666" y="116632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Роботодавець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наймає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Роботодавець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власником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є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власником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роботодавця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86025"/>
            <a:ext cx="5112568" cy="379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46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6804248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Держава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ролях: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законодавець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координатор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роботодавець,посередник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арбітр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спорах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0"/>
            <a:ext cx="2409825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69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57" y="-174172"/>
            <a:ext cx="9111343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457200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самовизначення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наймання-звільнення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оплата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пенсійного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весь спектр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персоналом.</a:t>
            </a:r>
          </a:p>
          <a:p>
            <a:pPr marL="180000" indent="457200" algn="just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78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062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принципами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солідарності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партнерства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до принципу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панування-підпорядкування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служить основою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нормального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(державному,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програмно-нормативної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напрямки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оплата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демографічна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міграційна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458" y="4806060"/>
            <a:ext cx="3363838" cy="206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73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рамках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роботодавців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та оплати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д.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Багаторівнева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6336"/>
            <a:ext cx="309989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4124" y="5519613"/>
            <a:ext cx="2650621" cy="341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470513"/>
            <a:ext cx="3600400" cy="236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438" y="3356992"/>
            <a:ext cx="2808311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0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8172400" cy="22768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90551897"/>
              </p:ext>
            </p:extLst>
          </p:nvPr>
        </p:nvGraphicFramePr>
        <p:xfrm>
          <a:off x="971600" y="1628800"/>
          <a:ext cx="698477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26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4603" y="0"/>
            <a:ext cx="905109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457200"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патерналізм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умов і порядку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457200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</a:t>
            </a:r>
          </a:p>
          <a:p>
            <a:pPr marL="180000" indent="45720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самореалізація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99593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914294"/>
            <a:ext cx="2915815" cy="194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48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/>
          <a:lstStyle/>
          <a:p>
            <a:pPr marL="180000" lvl="0" indent="457200">
              <a:spcBef>
                <a:spcPts val="0"/>
              </a:spcBef>
              <a:buNone/>
            </a:pP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онкуренція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>
              <a:spcBef>
                <a:spcPts val="0"/>
              </a:spcBef>
              <a:buNone/>
            </a:pP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соціально-трудовій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000" lvl="0" indent="457200">
              <a:spcBef>
                <a:spcPts val="0"/>
              </a:spcBef>
              <a:buNone/>
            </a:pPr>
            <a:endParaRPr lang="ru-RU" sz="28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>
              <a:spcBef>
                <a:spcPts val="0"/>
              </a:spcBef>
              <a:buNone/>
            </a:pPr>
            <a:endParaRPr lang="ru-RU" sz="28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>
              <a:spcBef>
                <a:spcPts val="0"/>
              </a:spcBef>
              <a:buNone/>
            </a:pPr>
            <a:endParaRPr lang="ru-RU" sz="28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>
              <a:spcBef>
                <a:spcPts val="0"/>
              </a:spcBef>
              <a:buNone/>
            </a:pPr>
            <a:endParaRPr lang="ru-RU" sz="28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>
              <a:spcBef>
                <a:spcPts val="0"/>
              </a:spcBef>
              <a:buNone/>
            </a:pPr>
            <a:endParaRPr lang="ru-RU" sz="28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/>
              <a:t>         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Солідарність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заснована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одностайності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4176464" cy="213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6"/>
            <a:ext cx="4273350" cy="216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41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-171400"/>
            <a:ext cx="5544616" cy="69127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792"/>
            <a:ext cx="579613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lvl="0" indent="457200"/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убсидіарність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</a:t>
            </a: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endParaRPr lang="ru-RU" sz="28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Дискримінація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Довільне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незаконне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порушуються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рівності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ринках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endParaRPr lang="ru-RU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endParaRPr lang="ru-RU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endParaRPr lang="ru-RU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lvl="0" indent="457200"/>
            <a:endParaRPr lang="ru-RU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462" y="3717032"/>
            <a:ext cx="2759547" cy="223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402" y="476671"/>
            <a:ext cx="3055608" cy="242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44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5050904" cy="5257800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Крайній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суперечностей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страйків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локаутів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3844280" cy="4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095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01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87818" y="5953270"/>
            <a:ext cx="1224136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9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365</TotalTime>
  <Words>762</Words>
  <Application>Microsoft Office PowerPoint</Application>
  <PresentationFormat>Экран (4:3)</PresentationFormat>
  <Paragraphs>64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Трудові відносини в ринкових умовах </vt:lpstr>
      <vt:lpstr>                 Соціально-трудові відносини - це об'єктивно існуючі взаємозв'язки і взаємини між індивідуумами і їх групами в процесах, обумовлених трудовою діяльністю, націлені на регулювання якості трудового життя. </vt:lpstr>
      <vt:lpstr>Формування трудових відносин в ринкових умовах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Типи соціально-трудових відносин і їх характеристика: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Home</cp:lastModifiedBy>
  <cp:revision>39</cp:revision>
  <dcterms:created xsi:type="dcterms:W3CDTF">2018-03-18T08:28:41Z</dcterms:created>
  <dcterms:modified xsi:type="dcterms:W3CDTF">2023-02-02T12:05:39Z</dcterms:modified>
</cp:coreProperties>
</file>