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media/image1.tif" ContentType="image/tiff"/>
  <Override PartName="/ppt/media/image2.tif" ContentType="image/tiff"/>
  <Override PartName="/ppt/media/image3.tif" ContentType="image/tiff"/>
  <Override PartName="/ppt/media/image4.jpeg" ContentType="image/jpeg"/>
  <Override PartName="/ppt/media/image8.tif" ContentType="image/tiff"/>
  <Override PartName="/ppt/media/image5.tif" ContentType="image/tiff"/>
  <Override PartName="/ppt/media/image6.tif" ContentType="image/tiff"/>
  <Override PartName="/ppt/media/image7.tif" ContentType="image/tiff"/>
  <Override PartName="/ppt/media/image9.tif" ContentType="image/tiff"/>
  <Override PartName="/ppt/media/image10.tif" ContentType="image/tiff"/>
  <Override PartName="/ppt/media/image11.tif" ContentType="image/tiff"/>
  <Override PartName="/ppt/media/image12.tif" ContentType="image/tiff"/>
  <Override PartName="/ppt/media/image13.tif" ContentType="image/tiff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CEF5994-2789-4280-BB75-E44024B12B9B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20.2.21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389C25D8-929D-4BF6-A933-A2C0A8A559F0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7055D3F8-CF2F-4148-8D3C-397656FEE8CD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20.2.21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E4A9637-DD6B-4267-9EA6-569D7510A550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tif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tif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tif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tif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tif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tif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tif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tif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tif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tif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tif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tif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Мікропрепарати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uk-UA" sz="4400" spc="-1" strike="noStrike">
                <a:solidFill>
                  <a:srgbClr val="000000"/>
                </a:solidFill>
                <a:latin typeface="Calibri"/>
              </a:rPr>
              <a:t>Гіаліноз судин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4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Шкіра при хворобі Аддісона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6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Мускатна печінка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Набряк легень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Флегмона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Актиномікоз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4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Кавернозна гемангіома печінки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6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Меланома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8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Атеросклероз коронарних судин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Емфізема легень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Флегмонозно-язвенний апендицит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4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Міліарний туберкульоз легень 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Глибокий карієс зуба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8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Гігантоклітинний епуліс</a:t>
            </a:r>
            <a:br/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0" name="Объект 3" descr=""/>
          <p:cNvPicPr/>
          <p:nvPr/>
        </p:nvPicPr>
        <p:blipFill>
          <a:blip r:embed="rId1"/>
          <a:stretch/>
        </p:blipFill>
        <p:spPr>
          <a:xfrm>
            <a:off x="1552320" y="1604160"/>
            <a:ext cx="6039000" cy="45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Application>LibreOffice/7.0.0.3$Windows_x86 LibreOffice_project/8061b3e9204bef6b321a21033174034a5e2ea88e</Application>
  <Words>32</Words>
  <Paragraphs>15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2021-02-19T09:34:36Z</dcterms:created>
  <dc:creator>User</dc:creator>
  <dc:description/>
  <dc:language>en-US</dc:language>
  <cp:lastModifiedBy/>
  <dcterms:modified xsi:type="dcterms:W3CDTF">2021-02-20T20:35:09Z</dcterms:modified>
  <cp:revision>8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15</vt:i4>
  </property>
</Properties>
</file>