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1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8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4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32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82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6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5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4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5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7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0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3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</a:t>
            </a:r>
            <a:r>
              <a:rPr lang="en-US" dirty="0" err="1" smtClean="0"/>
              <a:t>icropreparations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67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Hialinosis</a:t>
            </a:r>
            <a:r>
              <a:rPr lang="en-US" dirty="0" smtClean="0"/>
              <a:t>  of </a:t>
            </a:r>
            <a:r>
              <a:rPr lang="en-US" dirty="0" err="1" smtClean="0"/>
              <a:t>veselles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203538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Skin in Addison’s disease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748115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Nutmeg liver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01794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Edema of lung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21488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</a:t>
            </a:r>
            <a:r>
              <a:rPr lang="en-US" dirty="0" err="1" smtClean="0"/>
              <a:t>hlegmon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67618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Actinomycosis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137773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Cavernous hemangioma of </a:t>
            </a:r>
            <a:r>
              <a:rPr lang="en-US" dirty="0" smtClean="0"/>
              <a:t> </a:t>
            </a:r>
            <a:r>
              <a:rPr lang="en-US" dirty="0"/>
              <a:t>liver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1591033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Melanoma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264752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Atherosclerosis </a:t>
            </a:r>
            <a:r>
              <a:rPr lang="en-US" dirty="0" smtClean="0"/>
              <a:t>of </a:t>
            </a:r>
            <a:r>
              <a:rPr lang="en-US" dirty="0"/>
              <a:t>the heart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 </a:t>
            </a:r>
            <a:r>
              <a:rPr lang="en-US" dirty="0"/>
              <a:t>coronary arteries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2559515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Emphysema of lungs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477905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Phlegmonous-ulceric</a:t>
            </a:r>
            <a:r>
              <a:rPr lang="en-US" dirty="0" smtClean="0"/>
              <a:t> </a:t>
            </a:r>
            <a:r>
              <a:rPr lang="en-US" dirty="0"/>
              <a:t>appendicitis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169953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Miliary</a:t>
            </a:r>
            <a:r>
              <a:rPr lang="en-US" dirty="0"/>
              <a:t> </a:t>
            </a:r>
            <a:r>
              <a:rPr lang="en-US" dirty="0" smtClean="0"/>
              <a:t>tuberculosis of lungs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1024810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caries of tooth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047481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Gigant</a:t>
            </a:r>
            <a:r>
              <a:rPr lang="en-US" dirty="0" smtClean="0"/>
              <a:t>-cell </a:t>
            </a:r>
            <a:r>
              <a:rPr lang="en-US" dirty="0" err="1" smtClean="0"/>
              <a:t>epulis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02" y="1604198"/>
            <a:ext cx="6039196" cy="4517967"/>
          </a:xfrm>
        </p:spPr>
      </p:pic>
    </p:spTree>
    <p:extLst>
      <p:ext uri="{BB962C8B-B14F-4D97-AF65-F5344CB8AC3E}">
        <p14:creationId xmlns:p14="http://schemas.microsoft.com/office/powerpoint/2010/main" val="3678227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39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Micropreparations</vt:lpstr>
      <vt:lpstr>Hialinosis  of veselles</vt:lpstr>
      <vt:lpstr>Skin in Addison’s disease</vt:lpstr>
      <vt:lpstr>Nutmeg liver</vt:lpstr>
      <vt:lpstr>Edema of lung</vt:lpstr>
      <vt:lpstr>Phlegmon</vt:lpstr>
      <vt:lpstr>Actinomycosis</vt:lpstr>
      <vt:lpstr>Cavernous hemangioma of  liver</vt:lpstr>
      <vt:lpstr>Melanoma</vt:lpstr>
      <vt:lpstr>Atherosclerosis of the heart  coronary arteries</vt:lpstr>
      <vt:lpstr>Emphysema of lungs</vt:lpstr>
      <vt:lpstr>Phlegmonous-ulceric appendicitis</vt:lpstr>
      <vt:lpstr>Miliary tuberculosis of lungs</vt:lpstr>
      <vt:lpstr>Deep caries of tooth</vt:lpstr>
      <vt:lpstr>Gigant-cell epulis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2021-02-19T09:34:36Z</dcterms:created>
  <dcterms:modified xsi:type="dcterms:W3CDTF">2021-02-19T11:07:59Z</dcterms:modified>
</cp:coreProperties>
</file>