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9144000"/>
  <p:notesSz cx="6858000" cy="9144000"/>
  <p:embeddedFontLst>
    <p:embeddedFont>
      <p:font typeface="Arial Black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ArialBlack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"/>
          <p:cNvSpPr txBox="1"/>
          <p:nvPr>
            <p:ph type="ctrTitle"/>
          </p:nvPr>
        </p:nvSpPr>
        <p:spPr>
          <a:xfrm>
            <a:off x="685800" y="1827213"/>
            <a:ext cx="7772400" cy="162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−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9pPr>
          </a:lstStyle>
          <a:p/>
        </p:txBody>
      </p:sp>
      <p:sp>
        <p:nvSpPr>
          <p:cNvPr id="147" name="Google Shape;147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−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9pPr>
          </a:lstStyle>
          <a:p/>
        </p:txBody>
      </p:sp>
      <p:sp>
        <p:nvSpPr>
          <p:cNvPr id="294" name="Google Shape;294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"/>
          <p:cNvSpPr txBox="1"/>
          <p:nvPr>
            <p:ph type="title"/>
          </p:nvPr>
        </p:nvSpPr>
        <p:spPr>
          <a:xfrm rot="5400000">
            <a:off x="4589462" y="2227263"/>
            <a:ext cx="5794375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5"/>
          <p:cNvSpPr txBox="1"/>
          <p:nvPr>
            <p:ph idx="1" type="body"/>
          </p:nvPr>
        </p:nvSpPr>
        <p:spPr>
          <a:xfrm rot="5400000">
            <a:off x="627062" y="360363"/>
            <a:ext cx="5794375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−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9pPr>
          </a:lstStyle>
          <a:p/>
        </p:txBody>
      </p:sp>
      <p:sp>
        <p:nvSpPr>
          <p:cNvPr id="300" name="Google Shape;300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6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−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9pPr>
          </a:lstStyle>
          <a:p/>
        </p:txBody>
      </p:sp>
      <p:sp>
        <p:nvSpPr>
          <p:cNvPr id="306" name="Google Shape;306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 Black"/>
              <a:buNone/>
              <a:def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Arial Black"/>
              <a:buNone/>
              <a:defRPr b="0" i="0" sz="2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 b="0" i="0" sz="2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312" name="Google Shape;312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 Black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 Black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 Black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13" name="Google Shape;313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−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9pPr>
          </a:lstStyle>
          <a:p/>
        </p:txBody>
      </p:sp>
      <p:sp>
        <p:nvSpPr>
          <p:cNvPr id="319" name="Google Shape;319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 Black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 Black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 Black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20" name="Google Shape;320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0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 Black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5" name="Google Shape;335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 Black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336" name="Google Shape;336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 Black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7" name="Google Shape;337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 Black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338" name="Google Shape;338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2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12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Black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−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9pPr>
          </a:lstStyle>
          <a:p/>
        </p:txBody>
      </p:sp>
      <p:sp>
        <p:nvSpPr>
          <p:cNvPr id="344" name="Google Shape;344;p12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Black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−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9pPr>
          </a:lstStyle>
          <a:p/>
        </p:txBody>
      </p:sp>
      <p:sp>
        <p:nvSpPr>
          <p:cNvPr id="345" name="Google Shape;345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Font typeface="Arial Black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Font typeface="Arial Black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 Black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9pPr>
          </a:lstStyle>
          <a:p/>
        </p:txBody>
      </p:sp>
      <p:sp>
        <p:nvSpPr>
          <p:cNvPr id="351" name="Google Shape;351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2011356" y="245521"/>
            <a:ext cx="6896106" cy="5452403"/>
            <a:chOff x="1267" y="155"/>
            <a:chExt cx="4344" cy="3435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8" name="Google Shape;8;p1"/>
              <p:cNvSpPr/>
              <p:nvPr/>
            </p:nvSpPr>
            <p:spPr>
              <a:xfrm>
                <a:off x="0" y="0"/>
                <a:ext cx="768" cy="576"/>
              </a:xfrm>
              <a:prstGeom prst="ellipse">
                <a:avLst/>
              </a:prstGeom>
              <a:gradFill>
                <a:gsLst>
                  <a:gs pos="0">
                    <a:schemeClr val="dk1"/>
                  </a:gs>
                  <a:gs pos="100000">
                    <a:schemeClr val="dk2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9" name="Google Shape;9;p1"/>
              <p:cNvSpPr/>
              <p:nvPr/>
            </p:nvSpPr>
            <p:spPr>
              <a:xfrm>
                <a:off x="276" y="252"/>
                <a:ext cx="185" cy="108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dk1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grpSp>
          <p:nvGrpSpPr>
            <p:cNvPr id="10" name="Google Shape;10;p1"/>
            <p:cNvGrpSpPr/>
            <p:nvPr/>
          </p:nvGrpSpPr>
          <p:grpSpPr>
            <a:xfrm>
              <a:off x="1267" y="155"/>
              <a:ext cx="4344" cy="3435"/>
              <a:chOff x="-59" y="-42"/>
              <a:chExt cx="5592" cy="4422"/>
            </a:xfrm>
          </p:grpSpPr>
          <p:grpSp>
            <p:nvGrpSpPr>
              <p:cNvPr id="11" name="Google Shape;11;p1"/>
              <p:cNvGrpSpPr/>
              <p:nvPr/>
            </p:nvGrpSpPr>
            <p:grpSpPr>
              <a:xfrm>
                <a:off x="-59" y="-42"/>
                <a:ext cx="5588" cy="4422"/>
                <a:chOff x="-59" y="-42"/>
                <a:chExt cx="5588" cy="4422"/>
              </a:xfrm>
            </p:grpSpPr>
            <p:grpSp>
              <p:nvGrpSpPr>
                <p:cNvPr id="12" name="Google Shape;12;p1"/>
                <p:cNvGrpSpPr/>
                <p:nvPr/>
              </p:nvGrpSpPr>
              <p:grpSpPr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" name="Google Shape;13;p1"/>
                  <p:cNvSpPr/>
                  <p:nvPr/>
                </p:nvSpPr>
                <p:spPr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dk1"/>
                      </a:gs>
                      <a:gs pos="100000">
                        <a:schemeClr val="dk2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4" name="Google Shape;14;p1"/>
                  <p:cNvSpPr/>
                  <p:nvPr/>
                </p:nvSpPr>
                <p:spPr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/>
                      </a:gs>
                      <a:gs pos="100000">
                        <a:schemeClr val="dk1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5" name="Google Shape;15;p1"/>
                <p:cNvGrpSpPr/>
                <p:nvPr/>
              </p:nvGrpSpPr>
              <p:grpSpPr>
                <a:xfrm>
                  <a:off x="-59" y="-42"/>
                  <a:ext cx="5588" cy="4422"/>
                  <a:chOff x="-59" y="-42"/>
                  <a:chExt cx="5588" cy="4422"/>
                </a:xfrm>
              </p:grpSpPr>
              <p:grpSp>
                <p:nvGrpSpPr>
                  <p:cNvPr id="16" name="Google Shape;16;p1"/>
                  <p:cNvGrpSpPr/>
                  <p:nvPr/>
                </p:nvGrpSpPr>
                <p:grpSpPr>
                  <a:xfrm>
                    <a:off x="2981" y="1644"/>
                    <a:ext cx="2077" cy="2223"/>
                    <a:chOff x="2907" y="1672"/>
                    <a:chExt cx="2077" cy="2223"/>
                  </a:xfrm>
                </p:grpSpPr>
                <p:sp>
                  <p:nvSpPr>
                    <p:cNvPr id="17" name="Google Shape;17;p1"/>
                    <p:cNvSpPr/>
                    <p:nvPr/>
                  </p:nvSpPr>
                  <p:spPr>
                    <a:xfrm rot="2700000">
                      <a:off x="3471" y="1530"/>
                      <a:ext cx="312" cy="1724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18" name="Google Shape;18;p1"/>
                    <p:cNvSpPr/>
                    <p:nvPr/>
                  </p:nvSpPr>
                  <p:spPr>
                    <a:xfrm rot="2700000">
                      <a:off x="4239" y="2932"/>
                      <a:ext cx="490" cy="925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19" name="Google Shape;19;p1"/>
                  <p:cNvGrpSpPr/>
                  <p:nvPr/>
                </p:nvGrpSpPr>
                <p:grpSpPr>
                  <a:xfrm>
                    <a:off x="3003" y="1502"/>
                    <a:ext cx="2467" cy="2051"/>
                    <a:chOff x="2929" y="1530"/>
                    <a:chExt cx="2467" cy="2051"/>
                  </a:xfrm>
                </p:grpSpPr>
                <p:sp>
                  <p:nvSpPr>
                    <p:cNvPr id="20" name="Google Shape;20;p1"/>
                    <p:cNvSpPr/>
                    <p:nvPr/>
                  </p:nvSpPr>
                  <p:spPr>
                    <a:xfrm rot="2100000">
                      <a:off x="2864" y="2019"/>
                      <a:ext cx="1814" cy="347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21" name="Google Shape;21;p1"/>
                    <p:cNvSpPr/>
                    <p:nvPr/>
                  </p:nvSpPr>
                  <p:spPr>
                    <a:xfrm rot="2100000">
                      <a:off x="4353" y="2806"/>
                      <a:ext cx="974" cy="545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22" name="Google Shape;22;p1"/>
                  <p:cNvGrpSpPr/>
                  <p:nvPr/>
                </p:nvGrpSpPr>
                <p:grpSpPr>
                  <a:xfrm>
                    <a:off x="2992" y="1439"/>
                    <a:ext cx="2513" cy="1609"/>
                    <a:chOff x="2918" y="1467"/>
                    <a:chExt cx="2513" cy="1609"/>
                  </a:xfrm>
                </p:grpSpPr>
                <p:sp>
                  <p:nvSpPr>
                    <p:cNvPr id="23" name="Google Shape;23;p1"/>
                    <p:cNvSpPr/>
                    <p:nvPr/>
                  </p:nvSpPr>
                  <p:spPr>
                    <a:xfrm rot="1560000">
                      <a:off x="2897" y="1832"/>
                      <a:ext cx="1736" cy="304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24" name="Google Shape;24;p1"/>
                    <p:cNvSpPr/>
                    <p:nvPr/>
                  </p:nvSpPr>
                  <p:spPr>
                    <a:xfrm rot="1560000">
                      <a:off x="4442" y="2420"/>
                      <a:ext cx="932" cy="476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25" name="Google Shape;25;p1"/>
                  <p:cNvGrpSpPr/>
                  <p:nvPr/>
                </p:nvGrpSpPr>
                <p:grpSpPr>
                  <a:xfrm>
                    <a:off x="2987" y="1357"/>
                    <a:ext cx="2542" cy="1304"/>
                    <a:chOff x="2913" y="1385"/>
                    <a:chExt cx="2542" cy="1304"/>
                  </a:xfrm>
                </p:grpSpPr>
                <p:sp>
                  <p:nvSpPr>
                    <p:cNvPr id="26" name="Google Shape;26;p1"/>
                    <p:cNvSpPr/>
                    <p:nvPr/>
                  </p:nvSpPr>
                  <p:spPr>
                    <a:xfrm rot="1080000">
                      <a:off x="2924" y="1636"/>
                      <a:ext cx="1677" cy="33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27" name="Google Shape;27;p1"/>
                    <p:cNvSpPr/>
                    <p:nvPr/>
                  </p:nvSpPr>
                  <p:spPr>
                    <a:xfrm rot="1080000">
                      <a:off x="4495" y="2037"/>
                      <a:ext cx="901" cy="526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28" name="Google Shape;28;p1"/>
                  <p:cNvGrpSpPr/>
                  <p:nvPr/>
                </p:nvGrpSpPr>
                <p:grpSpPr>
                  <a:xfrm>
                    <a:off x="3019" y="1293"/>
                    <a:ext cx="2382" cy="799"/>
                    <a:chOff x="2945" y="1321"/>
                    <a:chExt cx="2382" cy="799"/>
                  </a:xfrm>
                </p:grpSpPr>
                <p:sp>
                  <p:nvSpPr>
                    <p:cNvPr id="29" name="Google Shape;29;p1"/>
                    <p:cNvSpPr/>
                    <p:nvPr/>
                  </p:nvSpPr>
                  <p:spPr>
                    <a:xfrm rot="420000">
                      <a:off x="2958" y="1414"/>
                      <a:ext cx="1545" cy="312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30" name="Google Shape;30;p1"/>
                    <p:cNvSpPr/>
                    <p:nvPr/>
                  </p:nvSpPr>
                  <p:spPr>
                    <a:xfrm rot="420000">
                      <a:off x="4470" y="1582"/>
                      <a:ext cx="830" cy="489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31" name="Google Shape;31;p1"/>
                  <p:cNvGrpSpPr/>
                  <p:nvPr/>
                </p:nvGrpSpPr>
                <p:grpSpPr>
                  <a:xfrm>
                    <a:off x="3054" y="1228"/>
                    <a:ext cx="2159" cy="369"/>
                    <a:chOff x="2980" y="1256"/>
                    <a:chExt cx="2159" cy="369"/>
                  </a:xfrm>
                </p:grpSpPr>
                <p:sp>
                  <p:nvSpPr>
                    <p:cNvPr id="32" name="Google Shape;32;p1"/>
                    <p:cNvSpPr/>
                    <p:nvPr/>
                  </p:nvSpPr>
                  <p:spPr>
                    <a:xfrm rot="-120000">
                      <a:off x="2983" y="1289"/>
                      <a:ext cx="1404" cy="219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33" name="Google Shape;33;p1"/>
                    <p:cNvSpPr/>
                    <p:nvPr/>
                  </p:nvSpPr>
                  <p:spPr>
                    <a:xfrm rot="-120000">
                      <a:off x="4379" y="1269"/>
                      <a:ext cx="754" cy="343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34" name="Google Shape;34;p1"/>
                  <p:cNvGrpSpPr/>
                  <p:nvPr/>
                </p:nvGrpSpPr>
                <p:grpSpPr>
                  <a:xfrm>
                    <a:off x="3004" y="814"/>
                    <a:ext cx="1918" cy="648"/>
                    <a:chOff x="2930" y="842"/>
                    <a:chExt cx="1918" cy="648"/>
                  </a:xfrm>
                </p:grpSpPr>
                <p:sp>
                  <p:nvSpPr>
                    <p:cNvPr id="35" name="Google Shape;35;p1"/>
                    <p:cNvSpPr/>
                    <p:nvPr/>
                  </p:nvSpPr>
                  <p:spPr>
                    <a:xfrm rot="-840000">
                      <a:off x="2938" y="1129"/>
                      <a:ext cx="1233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36" name="Google Shape;36;p1"/>
                    <p:cNvSpPr/>
                    <p:nvPr/>
                  </p:nvSpPr>
                  <p:spPr>
                    <a:xfrm rot="-840000">
                      <a:off x="4155" y="917"/>
                      <a:ext cx="66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37" name="Google Shape;37;p1"/>
                  <p:cNvGrpSpPr/>
                  <p:nvPr/>
                </p:nvGrpSpPr>
                <p:grpSpPr>
                  <a:xfrm>
                    <a:off x="456" y="1767"/>
                    <a:ext cx="2076" cy="2222"/>
                    <a:chOff x="382" y="1795"/>
                    <a:chExt cx="2076" cy="2222"/>
                  </a:xfrm>
                </p:grpSpPr>
                <p:sp>
                  <p:nvSpPr>
                    <p:cNvPr id="38" name="Google Shape;38;p1"/>
                    <p:cNvSpPr/>
                    <p:nvPr/>
                  </p:nvSpPr>
                  <p:spPr>
                    <a:xfrm flipH="1" rot="-2700000">
                      <a:off x="1582" y="1653"/>
                      <a:ext cx="312" cy="1724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39" name="Google Shape;39;p1"/>
                    <p:cNvSpPr/>
                    <p:nvPr/>
                  </p:nvSpPr>
                  <p:spPr>
                    <a:xfrm flipH="1" rot="-2700000">
                      <a:off x="637" y="3054"/>
                      <a:ext cx="490" cy="925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40" name="Google Shape;40;p1"/>
                  <p:cNvGrpSpPr/>
                  <p:nvPr/>
                </p:nvGrpSpPr>
                <p:grpSpPr>
                  <a:xfrm>
                    <a:off x="1" y="1679"/>
                    <a:ext cx="2467" cy="2051"/>
                    <a:chOff x="-73" y="1707"/>
                    <a:chExt cx="2467" cy="2051"/>
                  </a:xfrm>
                </p:grpSpPr>
                <p:sp>
                  <p:nvSpPr>
                    <p:cNvPr id="41" name="Google Shape;41;p1"/>
                    <p:cNvSpPr/>
                    <p:nvPr/>
                  </p:nvSpPr>
                  <p:spPr>
                    <a:xfrm flipH="1" rot="-2100000">
                      <a:off x="644" y="2196"/>
                      <a:ext cx="1814" cy="347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42" name="Google Shape;42;p1"/>
                    <p:cNvSpPr/>
                    <p:nvPr/>
                  </p:nvSpPr>
                  <p:spPr>
                    <a:xfrm flipH="1" rot="-2100000">
                      <a:off x="-5" y="2983"/>
                      <a:ext cx="974" cy="545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43" name="Google Shape;43;p1"/>
                  <p:cNvGrpSpPr/>
                  <p:nvPr/>
                </p:nvGrpSpPr>
                <p:grpSpPr>
                  <a:xfrm>
                    <a:off x="-35" y="1616"/>
                    <a:ext cx="2513" cy="1609"/>
                    <a:chOff x="-109" y="1644"/>
                    <a:chExt cx="2513" cy="1609"/>
                  </a:xfrm>
                </p:grpSpPr>
                <p:sp>
                  <p:nvSpPr>
                    <p:cNvPr id="44" name="Google Shape;44;p1"/>
                    <p:cNvSpPr/>
                    <p:nvPr/>
                  </p:nvSpPr>
                  <p:spPr>
                    <a:xfrm flipH="1" rot="-1560000">
                      <a:off x="689" y="2009"/>
                      <a:ext cx="1736" cy="304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45" name="Google Shape;45;p1"/>
                    <p:cNvSpPr/>
                    <p:nvPr/>
                  </p:nvSpPr>
                  <p:spPr>
                    <a:xfrm flipH="1" rot="-1560000">
                      <a:off x="-52" y="2597"/>
                      <a:ext cx="932" cy="476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46" name="Google Shape;46;p1"/>
                  <p:cNvGrpSpPr/>
                  <p:nvPr/>
                </p:nvGrpSpPr>
                <p:grpSpPr>
                  <a:xfrm>
                    <a:off x="-59" y="1534"/>
                    <a:ext cx="2542" cy="1304"/>
                    <a:chOff x="-133" y="1562"/>
                    <a:chExt cx="2542" cy="1304"/>
                  </a:xfrm>
                </p:grpSpPr>
                <p:sp>
                  <p:nvSpPr>
                    <p:cNvPr id="47" name="Google Shape;47;p1"/>
                    <p:cNvSpPr/>
                    <p:nvPr/>
                  </p:nvSpPr>
                  <p:spPr>
                    <a:xfrm flipH="1" rot="-1080000">
                      <a:off x="721" y="1813"/>
                      <a:ext cx="1677" cy="33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48" name="Google Shape;48;p1"/>
                    <p:cNvSpPr/>
                    <p:nvPr/>
                  </p:nvSpPr>
                  <p:spPr>
                    <a:xfrm flipH="1" rot="-1080000">
                      <a:off x="-74" y="2214"/>
                      <a:ext cx="901" cy="526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49" name="Google Shape;49;p1"/>
                  <p:cNvGrpSpPr/>
                  <p:nvPr/>
                </p:nvGrpSpPr>
                <p:grpSpPr>
                  <a:xfrm>
                    <a:off x="69" y="1470"/>
                    <a:ext cx="2382" cy="799"/>
                    <a:chOff x="-5" y="1498"/>
                    <a:chExt cx="2382" cy="799"/>
                  </a:xfrm>
                </p:grpSpPr>
                <p:sp>
                  <p:nvSpPr>
                    <p:cNvPr id="50" name="Google Shape;50;p1"/>
                    <p:cNvSpPr/>
                    <p:nvPr/>
                  </p:nvSpPr>
                  <p:spPr>
                    <a:xfrm flipH="1" rot="-420000">
                      <a:off x="819" y="1591"/>
                      <a:ext cx="1545" cy="312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51" name="Google Shape;51;p1"/>
                    <p:cNvSpPr/>
                    <p:nvPr/>
                  </p:nvSpPr>
                  <p:spPr>
                    <a:xfrm flipH="1" rot="-420000">
                      <a:off x="22" y="1759"/>
                      <a:ext cx="830" cy="489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52" name="Google Shape;52;p1"/>
                  <p:cNvGrpSpPr/>
                  <p:nvPr/>
                </p:nvGrpSpPr>
                <p:grpSpPr>
                  <a:xfrm>
                    <a:off x="257" y="1405"/>
                    <a:ext cx="2159" cy="369"/>
                    <a:chOff x="183" y="1433"/>
                    <a:chExt cx="2159" cy="369"/>
                  </a:xfrm>
                </p:grpSpPr>
                <p:sp>
                  <p:nvSpPr>
                    <p:cNvPr id="53" name="Google Shape;53;p1"/>
                    <p:cNvSpPr/>
                    <p:nvPr/>
                  </p:nvSpPr>
                  <p:spPr>
                    <a:xfrm flipH="1" rot="120000">
                      <a:off x="935" y="1466"/>
                      <a:ext cx="1404" cy="219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54" name="Google Shape;54;p1"/>
                    <p:cNvSpPr/>
                    <p:nvPr/>
                  </p:nvSpPr>
                  <p:spPr>
                    <a:xfrm flipH="1" rot="120000">
                      <a:off x="189" y="1446"/>
                      <a:ext cx="754" cy="343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55" name="Google Shape;55;p1"/>
                  <p:cNvGrpSpPr/>
                  <p:nvPr/>
                </p:nvGrpSpPr>
                <p:grpSpPr>
                  <a:xfrm>
                    <a:off x="548" y="991"/>
                    <a:ext cx="1918" cy="648"/>
                    <a:chOff x="474" y="1019"/>
                    <a:chExt cx="1918" cy="648"/>
                  </a:xfrm>
                </p:grpSpPr>
                <p:sp>
                  <p:nvSpPr>
                    <p:cNvPr id="56" name="Google Shape;56;p1"/>
                    <p:cNvSpPr/>
                    <p:nvPr/>
                  </p:nvSpPr>
                  <p:spPr>
                    <a:xfrm flipH="1" rot="840000">
                      <a:off x="1151" y="1306"/>
                      <a:ext cx="1233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57" name="Google Shape;57;p1"/>
                    <p:cNvSpPr/>
                    <p:nvPr/>
                  </p:nvSpPr>
                  <p:spPr>
                    <a:xfrm flipH="1" rot="840000">
                      <a:off x="505" y="1094"/>
                      <a:ext cx="66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58" name="Google Shape;58;p1"/>
                  <p:cNvGrpSpPr/>
                  <p:nvPr/>
                </p:nvGrpSpPr>
                <p:grpSpPr>
                  <a:xfrm>
                    <a:off x="651" y="759"/>
                    <a:ext cx="1885" cy="889"/>
                    <a:chOff x="577" y="787"/>
                    <a:chExt cx="1885" cy="889"/>
                  </a:xfrm>
                </p:grpSpPr>
                <p:sp>
                  <p:nvSpPr>
                    <p:cNvPr id="59" name="Google Shape;59;p1"/>
                    <p:cNvSpPr/>
                    <p:nvPr/>
                  </p:nvSpPr>
                  <p:spPr>
                    <a:xfrm flipH="1" rot="1320000">
                      <a:off x="1233" y="1238"/>
                      <a:ext cx="1233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60" name="Google Shape;60;p1"/>
                    <p:cNvSpPr/>
                    <p:nvPr/>
                  </p:nvSpPr>
                  <p:spPr>
                    <a:xfrm flipH="1" rot="1320000">
                      <a:off x="616" y="899"/>
                      <a:ext cx="66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61" name="Google Shape;61;p1"/>
                  <p:cNvGrpSpPr/>
                  <p:nvPr/>
                </p:nvGrpSpPr>
                <p:grpSpPr>
                  <a:xfrm>
                    <a:off x="873" y="433"/>
                    <a:ext cx="1760" cy="1226"/>
                    <a:chOff x="873" y="433"/>
                    <a:chExt cx="1760" cy="1226"/>
                  </a:xfrm>
                </p:grpSpPr>
                <p:sp>
                  <p:nvSpPr>
                    <p:cNvPr id="62" name="Google Shape;62;p1"/>
                    <p:cNvSpPr/>
                    <p:nvPr/>
                  </p:nvSpPr>
                  <p:spPr>
                    <a:xfrm flipH="1" rot="2040000">
                      <a:off x="1445" y="1117"/>
                      <a:ext cx="1233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63" name="Google Shape;63;p1"/>
                    <p:cNvSpPr/>
                    <p:nvPr/>
                  </p:nvSpPr>
                  <p:spPr>
                    <a:xfrm flipH="1" rot="2040000">
                      <a:off x="911" y="589"/>
                      <a:ext cx="66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64" name="Google Shape;64;p1"/>
                  <p:cNvGrpSpPr/>
                  <p:nvPr/>
                </p:nvGrpSpPr>
                <p:grpSpPr>
                  <a:xfrm>
                    <a:off x="1099" y="112"/>
                    <a:ext cx="1607" cy="1491"/>
                    <a:chOff x="1099" y="112"/>
                    <a:chExt cx="1607" cy="1491"/>
                  </a:xfrm>
                </p:grpSpPr>
                <p:sp>
                  <p:nvSpPr>
                    <p:cNvPr id="65" name="Google Shape;65;p1"/>
                    <p:cNvSpPr/>
                    <p:nvPr/>
                  </p:nvSpPr>
                  <p:spPr>
                    <a:xfrm flipH="1" rot="2700000">
                      <a:off x="1562" y="977"/>
                      <a:ext cx="1251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66" name="Google Shape;66;p1"/>
                    <p:cNvSpPr/>
                    <p:nvPr/>
                  </p:nvSpPr>
                  <p:spPr>
                    <a:xfrm flipH="1" rot="2700000">
                      <a:off x="1120" y="300"/>
                      <a:ext cx="67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67" name="Google Shape;67;p1"/>
                  <p:cNvGrpSpPr/>
                  <p:nvPr/>
                </p:nvGrpSpPr>
                <p:grpSpPr>
                  <a:xfrm>
                    <a:off x="1576" y="31"/>
                    <a:ext cx="1184" cy="1530"/>
                    <a:chOff x="1502" y="59"/>
                    <a:chExt cx="1184" cy="1530"/>
                  </a:xfrm>
                </p:grpSpPr>
                <p:sp>
                  <p:nvSpPr>
                    <p:cNvPr id="68" name="Google Shape;68;p1"/>
                    <p:cNvSpPr/>
                    <p:nvPr/>
                  </p:nvSpPr>
                  <p:spPr>
                    <a:xfrm flipH="1" rot="3480000">
                      <a:off x="1753" y="958"/>
                      <a:ext cx="1100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69" name="Google Shape;69;p1"/>
                    <p:cNvSpPr/>
                    <p:nvPr/>
                  </p:nvSpPr>
                  <p:spPr>
                    <a:xfrm flipH="1" rot="3480000">
                      <a:off x="1506" y="230"/>
                      <a:ext cx="591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70" name="Google Shape;70;p1"/>
                  <p:cNvGrpSpPr/>
                  <p:nvPr/>
                </p:nvGrpSpPr>
                <p:grpSpPr>
                  <a:xfrm>
                    <a:off x="1918" y="-42"/>
                    <a:ext cx="908" cy="1579"/>
                    <a:chOff x="1844" y="-14"/>
                    <a:chExt cx="908" cy="1579"/>
                  </a:xfrm>
                </p:grpSpPr>
                <p:sp>
                  <p:nvSpPr>
                    <p:cNvPr id="71" name="Google Shape;71;p1"/>
                    <p:cNvSpPr/>
                    <p:nvPr/>
                  </p:nvSpPr>
                  <p:spPr>
                    <a:xfrm flipH="1" rot="4140000">
                      <a:off x="1931" y="924"/>
                      <a:ext cx="1061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72" name="Google Shape;72;p1"/>
                    <p:cNvSpPr/>
                    <p:nvPr/>
                  </p:nvSpPr>
                  <p:spPr>
                    <a:xfrm flipH="1" rot="4140000">
                      <a:off x="1819" y="144"/>
                      <a:ext cx="570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dk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73" name="Google Shape;73;p1"/>
                  <p:cNvGrpSpPr/>
                  <p:nvPr/>
                </p:nvGrpSpPr>
                <p:grpSpPr>
                  <a:xfrm>
                    <a:off x="2903" y="528"/>
                    <a:ext cx="1878" cy="914"/>
                    <a:chOff x="2829" y="556"/>
                    <a:chExt cx="1878" cy="914"/>
                  </a:xfrm>
                </p:grpSpPr>
                <p:sp>
                  <p:nvSpPr>
                    <p:cNvPr id="74" name="Google Shape;74;p1"/>
                    <p:cNvSpPr/>
                    <p:nvPr/>
                  </p:nvSpPr>
                  <p:spPr>
                    <a:xfrm rot="-1380000">
                      <a:off x="2822" y="1023"/>
                      <a:ext cx="1233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75" name="Google Shape;75;p1"/>
                    <p:cNvSpPr/>
                    <p:nvPr/>
                  </p:nvSpPr>
                  <p:spPr>
                    <a:xfrm rot="-1380000">
                      <a:off x="4005" y="672"/>
                      <a:ext cx="66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76" name="Google Shape;76;p1"/>
                  <p:cNvGrpSpPr/>
                  <p:nvPr/>
                </p:nvGrpSpPr>
                <p:grpSpPr>
                  <a:xfrm>
                    <a:off x="2798" y="264"/>
                    <a:ext cx="1779" cy="1188"/>
                    <a:chOff x="2724" y="292"/>
                    <a:chExt cx="1779" cy="1188"/>
                  </a:xfrm>
                </p:grpSpPr>
                <p:sp>
                  <p:nvSpPr>
                    <p:cNvPr id="77" name="Google Shape;77;p1"/>
                    <p:cNvSpPr/>
                    <p:nvPr/>
                  </p:nvSpPr>
                  <p:spPr>
                    <a:xfrm rot="-1980000">
                      <a:off x="2683" y="947"/>
                      <a:ext cx="1233" cy="215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78" name="Google Shape;78;p1"/>
                    <p:cNvSpPr/>
                    <p:nvPr/>
                  </p:nvSpPr>
                  <p:spPr>
                    <a:xfrm rot="-1980000">
                      <a:off x="3802" y="445"/>
                      <a:ext cx="662" cy="338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sp>
                <p:nvSpPr>
                  <p:cNvPr id="79" name="Google Shape;79;p1"/>
                  <p:cNvSpPr/>
                  <p:nvPr/>
                </p:nvSpPr>
                <p:spPr>
                  <a:xfrm flipH="1" rot="4620000">
                    <a:off x="2175" y="949"/>
                    <a:ext cx="1027" cy="14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80" name="Google Shape;80;p1"/>
                  <p:cNvSpPr/>
                  <p:nvPr/>
                </p:nvSpPr>
                <p:spPr>
                  <a:xfrm flipH="1" rot="4620000">
                    <a:off x="2198" y="196"/>
                    <a:ext cx="552" cy="229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grpSp>
                <p:nvGrpSpPr>
                  <p:cNvPr id="81" name="Google Shape;81;p1"/>
                  <p:cNvGrpSpPr/>
                  <p:nvPr/>
                </p:nvGrpSpPr>
                <p:grpSpPr>
                  <a:xfrm>
                    <a:off x="2658" y="-22"/>
                    <a:ext cx="962" cy="1544"/>
                    <a:chOff x="2584" y="6"/>
                    <a:chExt cx="962" cy="1544"/>
                  </a:xfrm>
                </p:grpSpPr>
                <p:sp>
                  <p:nvSpPr>
                    <p:cNvPr id="82" name="Google Shape;82;p1"/>
                    <p:cNvSpPr/>
                    <p:nvPr/>
                  </p:nvSpPr>
                  <p:spPr>
                    <a:xfrm rot="-3900000">
                      <a:off x="2361" y="938"/>
                      <a:ext cx="1062" cy="184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83" name="Google Shape;83;p1"/>
                    <p:cNvSpPr/>
                    <p:nvPr/>
                  </p:nvSpPr>
                  <p:spPr>
                    <a:xfrm rot="-3900000">
                      <a:off x="3010" y="181"/>
                      <a:ext cx="570" cy="289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84" name="Google Shape;84;p1"/>
                  <p:cNvGrpSpPr/>
                  <p:nvPr/>
                </p:nvGrpSpPr>
                <p:grpSpPr>
                  <a:xfrm>
                    <a:off x="2650" y="74"/>
                    <a:ext cx="1529" cy="1462"/>
                    <a:chOff x="2576" y="102"/>
                    <a:chExt cx="1529" cy="1462"/>
                  </a:xfrm>
                </p:grpSpPr>
                <p:sp>
                  <p:nvSpPr>
                    <p:cNvPr id="85" name="Google Shape;85;p1"/>
                    <p:cNvSpPr/>
                    <p:nvPr/>
                  </p:nvSpPr>
                  <p:spPr>
                    <a:xfrm rot="-2820000">
                      <a:off x="2491" y="914"/>
                      <a:ext cx="1155" cy="270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86" name="Google Shape;86;p1"/>
                    <p:cNvSpPr/>
                    <p:nvPr/>
                  </p:nvSpPr>
                  <p:spPr>
                    <a:xfrm rot="-2820000">
                      <a:off x="3429" y="261"/>
                      <a:ext cx="620" cy="423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87" name="Google Shape;87;p1"/>
                  <p:cNvGrpSpPr/>
                  <p:nvPr/>
                </p:nvGrpSpPr>
                <p:grpSpPr>
                  <a:xfrm>
                    <a:off x="2738" y="-3"/>
                    <a:ext cx="343" cy="1457"/>
                    <a:chOff x="2664" y="25"/>
                    <a:chExt cx="343" cy="1457"/>
                  </a:xfrm>
                </p:grpSpPr>
                <p:sp>
                  <p:nvSpPr>
                    <p:cNvPr id="88" name="Google Shape;88;p1"/>
                    <p:cNvSpPr/>
                    <p:nvPr/>
                  </p:nvSpPr>
                  <p:spPr>
                    <a:xfrm rot="-4920000">
                      <a:off x="2296" y="960"/>
                      <a:ext cx="954" cy="86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89" name="Google Shape;89;p1"/>
                    <p:cNvSpPr/>
                    <p:nvPr/>
                  </p:nvSpPr>
                  <p:spPr>
                    <a:xfrm rot="-4920000">
                      <a:off x="2649" y="220"/>
                      <a:ext cx="512" cy="135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90" name="Google Shape;90;p1"/>
                  <p:cNvGrpSpPr/>
                  <p:nvPr/>
                </p:nvGrpSpPr>
                <p:grpSpPr>
                  <a:xfrm>
                    <a:off x="791" y="1814"/>
                    <a:ext cx="1787" cy="2432"/>
                    <a:chOff x="717" y="1842"/>
                    <a:chExt cx="1787" cy="2432"/>
                  </a:xfrm>
                </p:grpSpPr>
                <p:sp>
                  <p:nvSpPr>
                    <p:cNvPr id="91" name="Google Shape;91;p1"/>
                    <p:cNvSpPr/>
                    <p:nvPr/>
                  </p:nvSpPr>
                  <p:spPr>
                    <a:xfrm flipH="1" rot="-3240000">
                      <a:off x="1010" y="2475"/>
                      <a:ext cx="1724" cy="312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92" name="Google Shape;92;p1"/>
                    <p:cNvSpPr/>
                    <p:nvPr/>
                  </p:nvSpPr>
                  <p:spPr>
                    <a:xfrm flipH="1" rot="-3240000">
                      <a:off x="725" y="3511"/>
                      <a:ext cx="925" cy="490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93" name="Google Shape;93;p1"/>
                  <p:cNvGrpSpPr/>
                  <p:nvPr/>
                </p:nvGrpSpPr>
                <p:grpSpPr>
                  <a:xfrm>
                    <a:off x="1381" y="1910"/>
                    <a:ext cx="1212" cy="2433"/>
                    <a:chOff x="1307" y="1938"/>
                    <a:chExt cx="1212" cy="2433"/>
                  </a:xfrm>
                </p:grpSpPr>
                <p:sp>
                  <p:nvSpPr>
                    <p:cNvPr id="94" name="Google Shape;94;p1"/>
                    <p:cNvSpPr/>
                    <p:nvPr/>
                  </p:nvSpPr>
                  <p:spPr>
                    <a:xfrm flipH="1" rot="-4020000">
                      <a:off x="1267" y="2577"/>
                      <a:ext cx="1595" cy="312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95" name="Google Shape;95;p1"/>
                    <p:cNvSpPr/>
                    <p:nvPr/>
                  </p:nvSpPr>
                  <p:spPr>
                    <a:xfrm flipH="1" rot="-4020000">
                      <a:off x="1272" y="3636"/>
                      <a:ext cx="856" cy="490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96" name="Google Shape;96;p1"/>
                  <p:cNvGrpSpPr/>
                  <p:nvPr/>
                </p:nvGrpSpPr>
                <p:grpSpPr>
                  <a:xfrm rot="60000">
                    <a:off x="1989" y="1951"/>
                    <a:ext cx="667" cy="2371"/>
                    <a:chOff x="1879" y="1977"/>
                    <a:chExt cx="715" cy="2651"/>
                  </a:xfrm>
                </p:grpSpPr>
                <p:sp>
                  <p:nvSpPr>
                    <p:cNvPr id="97" name="Google Shape;97;p1"/>
                    <p:cNvSpPr/>
                    <p:nvPr/>
                  </p:nvSpPr>
                  <p:spPr>
                    <a:xfrm flipH="1" rot="-4800000">
                      <a:off x="1442" y="2695"/>
                      <a:ext cx="1711" cy="301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98" name="Google Shape;98;p1"/>
                    <p:cNvSpPr/>
                    <p:nvPr/>
                  </p:nvSpPr>
                  <p:spPr>
                    <a:xfrm flipH="1" rot="-4800000">
                      <a:off x="1733" y="3898"/>
                      <a:ext cx="918" cy="473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99" name="Google Shape;99;p1"/>
                  <p:cNvGrpSpPr/>
                  <p:nvPr/>
                </p:nvGrpSpPr>
                <p:grpSpPr>
                  <a:xfrm>
                    <a:off x="2910" y="1776"/>
                    <a:ext cx="1855" cy="2392"/>
                    <a:chOff x="2836" y="1804"/>
                    <a:chExt cx="1855" cy="2392"/>
                  </a:xfrm>
                </p:grpSpPr>
                <p:sp>
                  <p:nvSpPr>
                    <p:cNvPr id="100" name="Google Shape;100;p1"/>
                    <p:cNvSpPr/>
                    <p:nvPr/>
                  </p:nvSpPr>
                  <p:spPr>
                    <a:xfrm rot="3120000">
                      <a:off x="2628" y="2423"/>
                      <a:ext cx="1724" cy="312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101" name="Google Shape;101;p1"/>
                    <p:cNvSpPr/>
                    <p:nvPr/>
                  </p:nvSpPr>
                  <p:spPr>
                    <a:xfrm rot="3120000">
                      <a:off x="3751" y="3435"/>
                      <a:ext cx="925" cy="490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102" name="Google Shape;102;p1"/>
                  <p:cNvGrpSpPr/>
                  <p:nvPr/>
                </p:nvGrpSpPr>
                <p:grpSpPr>
                  <a:xfrm>
                    <a:off x="2885" y="1864"/>
                    <a:ext cx="1434" cy="2458"/>
                    <a:chOff x="2811" y="1892"/>
                    <a:chExt cx="1434" cy="2458"/>
                  </a:xfrm>
                </p:grpSpPr>
                <p:sp>
                  <p:nvSpPr>
                    <p:cNvPr id="103" name="Google Shape;103;p1"/>
                    <p:cNvSpPr/>
                    <p:nvPr/>
                  </p:nvSpPr>
                  <p:spPr>
                    <a:xfrm rot="3720000">
                      <a:off x="2505" y="2541"/>
                      <a:ext cx="1650" cy="299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104" name="Google Shape;104;p1"/>
                    <p:cNvSpPr/>
                    <p:nvPr/>
                  </p:nvSpPr>
                  <p:spPr>
                    <a:xfrm rot="3720000">
                      <a:off x="3387" y="3615"/>
                      <a:ext cx="885" cy="469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105" name="Google Shape;105;p1"/>
                  <p:cNvGrpSpPr/>
                  <p:nvPr/>
                </p:nvGrpSpPr>
                <p:grpSpPr>
                  <a:xfrm>
                    <a:off x="2826" y="1958"/>
                    <a:ext cx="1002" cy="2422"/>
                    <a:chOff x="2752" y="1986"/>
                    <a:chExt cx="1002" cy="2422"/>
                  </a:xfrm>
                </p:grpSpPr>
                <p:sp>
                  <p:nvSpPr>
                    <p:cNvPr id="106" name="Google Shape;106;p1"/>
                    <p:cNvSpPr/>
                    <p:nvPr/>
                  </p:nvSpPr>
                  <p:spPr>
                    <a:xfrm rot="4260000">
                      <a:off x="2328" y="2660"/>
                      <a:ext cx="1601" cy="246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107" name="Google Shape;107;p1"/>
                    <p:cNvSpPr/>
                    <p:nvPr/>
                  </p:nvSpPr>
                  <p:spPr>
                    <a:xfrm rot="4260000">
                      <a:off x="3002" y="3746"/>
                      <a:ext cx="859" cy="386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108" name="Google Shape;108;p1"/>
                  <p:cNvGrpSpPr/>
                  <p:nvPr/>
                </p:nvGrpSpPr>
                <p:grpSpPr>
                  <a:xfrm>
                    <a:off x="2779" y="2062"/>
                    <a:ext cx="578" cy="2255"/>
                    <a:chOff x="2705" y="2090"/>
                    <a:chExt cx="578" cy="2255"/>
                  </a:xfrm>
                </p:grpSpPr>
                <p:sp>
                  <p:nvSpPr>
                    <p:cNvPr id="109" name="Google Shape;109;p1"/>
                    <p:cNvSpPr/>
                    <p:nvPr/>
                  </p:nvSpPr>
                  <p:spPr>
                    <a:xfrm rot="4860000">
                      <a:off x="2206" y="2713"/>
                      <a:ext cx="1471" cy="246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110" name="Google Shape;110;p1"/>
                    <p:cNvSpPr/>
                    <p:nvPr/>
                  </p:nvSpPr>
                  <p:spPr>
                    <a:xfrm rot="4860000">
                      <a:off x="2636" y="3732"/>
                      <a:ext cx="790" cy="386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  <p:grpSp>
                <p:nvGrpSpPr>
                  <p:cNvPr id="111" name="Google Shape;111;p1"/>
                  <p:cNvGrpSpPr/>
                  <p:nvPr/>
                </p:nvGrpSpPr>
                <p:grpSpPr>
                  <a:xfrm>
                    <a:off x="2339" y="2101"/>
                    <a:ext cx="521" cy="2202"/>
                    <a:chOff x="2254" y="2129"/>
                    <a:chExt cx="521" cy="2202"/>
                  </a:xfrm>
                </p:grpSpPr>
                <p:sp>
                  <p:nvSpPr>
                    <p:cNvPr id="112" name="Google Shape;112;p1"/>
                    <p:cNvSpPr/>
                    <p:nvPr/>
                  </p:nvSpPr>
                  <p:spPr>
                    <a:xfrm rot="5700000">
                      <a:off x="1900" y="2759"/>
                      <a:ext cx="1437" cy="188"/>
                    </a:xfrm>
                    <a:custGeom>
                      <a:rect b="b" l="l" r="r" t="t"/>
                      <a:pathLst>
                        <a:path extrusionOk="0" h="504" w="2736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  <p:sp>
                  <p:nvSpPr>
                    <p:cNvPr id="113" name="Google Shape;113;p1"/>
                    <p:cNvSpPr/>
                    <p:nvPr/>
                  </p:nvSpPr>
                  <p:spPr>
                    <a:xfrm rot="5700000">
                      <a:off x="2049" y="3787"/>
                      <a:ext cx="771" cy="295"/>
                    </a:xfrm>
                    <a:custGeom>
                      <a:rect b="b" l="l" r="r" t="t"/>
                      <a:pathLst>
                        <a:path extrusionOk="0" h="791" w="1769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folHlink"/>
                        </a:gs>
                        <a:gs pos="100000">
                          <a:schemeClr val="dk2"/>
                        </a:gs>
                      </a:gsLst>
                      <a:lin ang="540000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lt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p:txBody>
                </p:sp>
              </p:grpSp>
            </p:grpSp>
          </p:grpSp>
          <p:grpSp>
            <p:nvGrpSpPr>
              <p:cNvPr id="114" name="Google Shape;114;p1"/>
              <p:cNvGrpSpPr/>
              <p:nvPr/>
            </p:nvGrpSpPr>
            <p:grpSpPr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115" name="Google Shape;115;p1"/>
                <p:cNvGrpSpPr/>
                <p:nvPr/>
              </p:nvGrpSpPr>
              <p:grpSpPr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116" name="Google Shape;116;p1"/>
                  <p:cNvSpPr/>
                  <p:nvPr/>
                </p:nvSpPr>
                <p:spPr>
                  <a:xfrm flipH="1" rot="10800000">
                    <a:off x="2966" y="456"/>
                    <a:ext cx="2567" cy="2046"/>
                  </a:xfrm>
                  <a:custGeom>
                    <a:rect b="b" l="l" r="r" t="t"/>
                    <a:pathLst>
                      <a:path extrusionOk="0" fill="none" h="21600" w="36729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extrusionOk="0" h="21600" w="36729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lnTo>
                          <a:pt x="36729" y="10451"/>
                        </a:lnTo>
                        <a:close/>
                      </a:path>
                    </a:pathLst>
                  </a:custGeom>
                  <a:noFill/>
                  <a:ln cap="flat" cmpd="sng" w="9525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17" name="Google Shape;117;p1"/>
                  <p:cNvSpPr/>
                  <p:nvPr/>
                </p:nvSpPr>
                <p:spPr>
                  <a:xfrm flipH="1">
                    <a:off x="388" y="1601"/>
                    <a:ext cx="2016" cy="2379"/>
                  </a:xfrm>
                  <a:custGeom>
                    <a:rect b="b" l="l" r="r" t="t"/>
                    <a:pathLst>
                      <a:path extrusionOk="0" fill="none" h="22305" w="30473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extrusionOk="0" h="22305" w="30473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lnTo>
                          <a:pt x="-1" y="1906"/>
                        </a:lnTo>
                        <a:close/>
                      </a:path>
                    </a:pathLst>
                  </a:custGeom>
                  <a:noFill/>
                  <a:ln cap="flat" cmpd="sng" w="9525">
                    <a:solidFill>
                      <a:schemeClr val="folHlink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18" name="Google Shape;118;p1"/>
                  <p:cNvSpPr/>
                  <p:nvPr/>
                </p:nvSpPr>
                <p:spPr>
                  <a:xfrm>
                    <a:off x="3029" y="1181"/>
                    <a:ext cx="1426" cy="2379"/>
                  </a:xfrm>
                  <a:custGeom>
                    <a:rect b="b" l="l" r="r" t="t"/>
                    <a:pathLst>
                      <a:path extrusionOk="0" fill="none" h="22305" w="34812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extrusionOk="0" h="22305" w="34812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cap="flat" cmpd="sng" w="9525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19" name="Google Shape;119;p1"/>
                  <p:cNvSpPr/>
                  <p:nvPr/>
                </p:nvSpPr>
                <p:spPr>
                  <a:xfrm flipH="1">
                    <a:off x="74" y="813"/>
                    <a:ext cx="2540" cy="2379"/>
                  </a:xfrm>
                  <a:custGeom>
                    <a:rect b="b" l="l" r="r" t="t"/>
                    <a:pathLst>
                      <a:path extrusionOk="0" fill="none" h="22305" w="3683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extrusionOk="0" h="22305" w="3683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lnTo>
                          <a:pt x="0" y="6283"/>
                        </a:lnTo>
                        <a:close/>
                      </a:path>
                    </a:pathLst>
                  </a:custGeom>
                  <a:noFill/>
                  <a:ln cap="flat" cmpd="sng" w="9525">
                    <a:solidFill>
                      <a:schemeClr val="folHlink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20" name="Google Shape;120;p1"/>
                  <p:cNvSpPr/>
                  <p:nvPr/>
                </p:nvSpPr>
                <p:spPr>
                  <a:xfrm flipH="1">
                    <a:off x="790" y="313"/>
                    <a:ext cx="1850" cy="2304"/>
                  </a:xfrm>
                  <a:custGeom>
                    <a:rect b="b" l="l" r="r" t="t"/>
                    <a:pathLst>
                      <a:path extrusionOk="0" fill="none" h="21600" w="31881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extrusionOk="0" h="21600" w="31881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lnTo>
                          <a:pt x="-1" y="10015"/>
                        </a:lnTo>
                        <a:close/>
                      </a:path>
                    </a:pathLst>
                  </a:custGeom>
                  <a:noFill/>
                  <a:ln cap="flat" cmpd="sng" w="9525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21" name="Google Shape;121;p1"/>
                  <p:cNvSpPr/>
                  <p:nvPr/>
                </p:nvSpPr>
                <p:spPr>
                  <a:xfrm>
                    <a:off x="2763" y="1281"/>
                    <a:ext cx="764" cy="2304"/>
                  </a:xfrm>
                  <a:custGeom>
                    <a:rect b="b" l="l" r="r" t="t"/>
                    <a:pathLst>
                      <a:path extrusionOk="0" fill="none" h="21600" w="31146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extrusionOk="0" h="21600" w="31146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lnTo>
                          <a:pt x="-1" y="4511"/>
                        </a:lnTo>
                        <a:close/>
                      </a:path>
                    </a:pathLst>
                  </a:custGeom>
                  <a:noFill/>
                  <a:ln cap="flat" cmpd="sng" w="9525">
                    <a:solidFill>
                      <a:schemeClr val="accent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22" name="Google Shape;122;p1"/>
                  <p:cNvSpPr/>
                  <p:nvPr/>
                </p:nvSpPr>
                <p:spPr>
                  <a:xfrm flipH="1">
                    <a:off x="1800" y="438"/>
                    <a:ext cx="418" cy="1524"/>
                  </a:xfrm>
                  <a:custGeom>
                    <a:rect b="b" l="l" r="r" t="t"/>
                    <a:pathLst>
                      <a:path extrusionOk="0" h="2368" w="776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cap="flat" cmpd="sng" w="9525">
                    <a:solidFill>
                      <a:schemeClr val="folHlink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sp>
              <p:nvSpPr>
                <p:cNvPr id="123" name="Google Shape;123;p1"/>
                <p:cNvSpPr/>
                <p:nvPr/>
              </p:nvSpPr>
              <p:spPr>
                <a:xfrm rot="-1380000">
                  <a:off x="3280" y="1529"/>
                  <a:ext cx="442" cy="837"/>
                </a:xfrm>
                <a:custGeom>
                  <a:rect b="b" l="l" r="r" t="t"/>
                  <a:pathLst>
                    <a:path extrusionOk="0" h="2368" w="776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cap="flat" cmpd="sng" w="9525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</p:grpSp>
        </p:grpSp>
        <p:grpSp>
          <p:nvGrpSpPr>
            <p:cNvPr id="124" name="Google Shape;124;p1"/>
            <p:cNvGrpSpPr/>
            <p:nvPr/>
          </p:nvGrpSpPr>
          <p:grpSpPr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125" name="Google Shape;125;p1"/>
              <p:cNvSpPr/>
              <p:nvPr/>
            </p:nvSpPr>
            <p:spPr>
              <a:xfrm flipH="1">
                <a:off x="1934" y="2382"/>
                <a:ext cx="485" cy="1479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26" name="Google Shape;126;p1"/>
              <p:cNvSpPr/>
              <p:nvPr/>
            </p:nvSpPr>
            <p:spPr>
              <a:xfrm flipH="1">
                <a:off x="1054" y="1851"/>
                <a:ext cx="2122" cy="2304"/>
              </a:xfrm>
              <a:custGeom>
                <a:rect b="b" l="l" r="r" t="t"/>
                <a:pathLst>
                  <a:path extrusionOk="0" fill="none" h="21602" w="2160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extrusionOk="0" h="21602" w="2160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27" name="Google Shape;127;p1"/>
              <p:cNvSpPr/>
              <p:nvPr/>
            </p:nvSpPr>
            <p:spPr>
              <a:xfrm flipH="1">
                <a:off x="1266" y="1480"/>
                <a:ext cx="1244" cy="2379"/>
              </a:xfrm>
              <a:custGeom>
                <a:rect b="b" l="l" r="r" t="t"/>
                <a:pathLst>
                  <a:path extrusionOk="0" fill="none" h="22305" w="2894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extrusionOk="0" h="22305" w="2894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28" name="Google Shape;128;p1"/>
              <p:cNvSpPr/>
              <p:nvPr/>
            </p:nvSpPr>
            <p:spPr>
              <a:xfrm flipH="1">
                <a:off x="210" y="1168"/>
                <a:ext cx="2376" cy="2379"/>
              </a:xfrm>
              <a:custGeom>
                <a:rect b="b" l="l" r="r" t="t"/>
                <a:pathLst>
                  <a:path extrusionOk="0" fill="none" h="22305" w="34455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extrusionOk="0" h="22305" w="34455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29" name="Google Shape;129;p1"/>
              <p:cNvSpPr/>
              <p:nvPr/>
            </p:nvSpPr>
            <p:spPr>
              <a:xfrm>
                <a:off x="2840" y="1503"/>
                <a:ext cx="381" cy="2379"/>
              </a:xfrm>
              <a:custGeom>
                <a:rect b="b" l="l" r="r" t="t"/>
                <a:pathLst>
                  <a:path extrusionOk="0" fill="none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extrusionOk="0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0" name="Google Shape;130;p1"/>
              <p:cNvSpPr/>
              <p:nvPr/>
            </p:nvSpPr>
            <p:spPr>
              <a:xfrm>
                <a:off x="2940" y="1492"/>
                <a:ext cx="1004" cy="2379"/>
              </a:xfrm>
              <a:custGeom>
                <a:rect b="b" l="l" r="r" t="t"/>
                <a:pathLst>
                  <a:path extrusionOk="0" fill="none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extrusionOk="0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1" name="Google Shape;131;p1"/>
              <p:cNvSpPr/>
              <p:nvPr/>
            </p:nvSpPr>
            <p:spPr>
              <a:xfrm>
                <a:off x="3301" y="2635"/>
                <a:ext cx="485" cy="1479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2" name="Google Shape;132;p1"/>
              <p:cNvSpPr/>
              <p:nvPr/>
            </p:nvSpPr>
            <p:spPr>
              <a:xfrm flipH="1" rot="8880000">
                <a:off x="2546" y="2150"/>
                <a:ext cx="442" cy="837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3" name="Google Shape;133;p1"/>
              <p:cNvSpPr/>
              <p:nvPr/>
            </p:nvSpPr>
            <p:spPr>
              <a:xfrm flipH="1">
                <a:off x="489" y="2504"/>
                <a:ext cx="1085" cy="1524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4" name="Google Shape;134;p1"/>
              <p:cNvSpPr/>
              <p:nvPr/>
            </p:nvSpPr>
            <p:spPr>
              <a:xfrm flipH="1">
                <a:off x="1000" y="893"/>
                <a:ext cx="696" cy="1524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>
                <a:off x="4401" y="2280"/>
                <a:ext cx="1007" cy="1601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6" name="Google Shape;136;p1"/>
              <p:cNvSpPr/>
              <p:nvPr/>
            </p:nvSpPr>
            <p:spPr>
              <a:xfrm>
                <a:off x="3878" y="1470"/>
                <a:ext cx="1518" cy="1067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7" name="Google Shape;137;p1"/>
              <p:cNvSpPr/>
              <p:nvPr/>
            </p:nvSpPr>
            <p:spPr>
              <a:xfrm>
                <a:off x="3934" y="337"/>
                <a:ext cx="663" cy="1434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8" name="Google Shape;138;p1"/>
              <p:cNvSpPr/>
              <p:nvPr/>
            </p:nvSpPr>
            <p:spPr>
              <a:xfrm flipH="1" rot="1380000">
                <a:off x="1702" y="1506"/>
                <a:ext cx="442" cy="837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</p:grpSp>
      <p:sp>
        <p:nvSpPr>
          <p:cNvPr id="139" name="Google Shape;139;p1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40" name="Google Shape;140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 Black"/>
              <a:buChar char="•"/>
              <a:def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Arial Black"/>
              <a:buChar char="•"/>
              <a:defRPr b="0" i="0" sz="2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Char char="•"/>
              <a:defRPr b="0" i="0" sz="2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−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41" name="Google Shape;141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42" name="Google Shape;142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43" name="Google Shape;143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3"/>
          <p:cNvGrpSpPr/>
          <p:nvPr/>
        </p:nvGrpSpPr>
        <p:grpSpPr>
          <a:xfrm>
            <a:off x="6273580" y="-21354"/>
            <a:ext cx="2870420" cy="3275729"/>
            <a:chOff x="3092" y="-16"/>
            <a:chExt cx="2193" cy="2502"/>
          </a:xfrm>
        </p:grpSpPr>
        <p:grpSp>
          <p:nvGrpSpPr>
            <p:cNvPr id="152" name="Google Shape;152;p3"/>
            <p:cNvGrpSpPr/>
            <p:nvPr/>
          </p:nvGrpSpPr>
          <p:grpSpPr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53" name="Google Shape;153;p3"/>
              <p:cNvSpPr/>
              <p:nvPr/>
            </p:nvSpPr>
            <p:spPr>
              <a:xfrm>
                <a:off x="0" y="0"/>
                <a:ext cx="768" cy="576"/>
              </a:xfrm>
              <a:prstGeom prst="ellipse">
                <a:avLst/>
              </a:prstGeom>
              <a:gradFill>
                <a:gsLst>
                  <a:gs pos="0">
                    <a:schemeClr val="dk1"/>
                  </a:gs>
                  <a:gs pos="100000">
                    <a:schemeClr val="dk2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276" y="252"/>
                <a:ext cx="185" cy="108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dk1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grpSp>
          <p:nvGrpSpPr>
            <p:cNvPr id="155" name="Google Shape;155;p3"/>
            <p:cNvGrpSpPr/>
            <p:nvPr/>
          </p:nvGrpSpPr>
          <p:grpSpPr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56" name="Google Shape;156;p3"/>
              <p:cNvSpPr/>
              <p:nvPr/>
            </p:nvSpPr>
            <p:spPr>
              <a:xfrm>
                <a:off x="0" y="0"/>
                <a:ext cx="768" cy="576"/>
              </a:xfrm>
              <a:prstGeom prst="ellipse">
                <a:avLst/>
              </a:prstGeom>
              <a:gradFill>
                <a:gsLst>
                  <a:gs pos="0">
                    <a:schemeClr val="dk1"/>
                  </a:gs>
                  <a:gs pos="100000">
                    <a:schemeClr val="dk2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>
                <a:off x="276" y="252"/>
                <a:ext cx="185" cy="108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dk1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grpSp>
          <p:nvGrpSpPr>
            <p:cNvPr id="158" name="Google Shape;158;p3"/>
            <p:cNvGrpSpPr/>
            <p:nvPr/>
          </p:nvGrpSpPr>
          <p:grpSpPr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59" name="Google Shape;159;p3"/>
              <p:cNvSpPr/>
              <p:nvPr/>
            </p:nvSpPr>
            <p:spPr>
              <a:xfrm>
                <a:off x="0" y="0"/>
                <a:ext cx="768" cy="576"/>
              </a:xfrm>
              <a:prstGeom prst="ellipse">
                <a:avLst/>
              </a:prstGeom>
              <a:gradFill>
                <a:gsLst>
                  <a:gs pos="0">
                    <a:schemeClr val="dk1"/>
                  </a:gs>
                  <a:gs pos="100000">
                    <a:schemeClr val="dk2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>
                <a:off x="276" y="252"/>
                <a:ext cx="185" cy="108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dk1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grpSp>
          <p:nvGrpSpPr>
            <p:cNvPr id="161" name="Google Shape;161;p3"/>
            <p:cNvGrpSpPr/>
            <p:nvPr/>
          </p:nvGrpSpPr>
          <p:grpSpPr>
            <a:xfrm>
              <a:off x="3092" y="-16"/>
              <a:ext cx="2193" cy="1734"/>
              <a:chOff x="3092" y="-16"/>
              <a:chExt cx="2193" cy="1734"/>
            </a:xfrm>
          </p:grpSpPr>
          <p:grpSp>
            <p:nvGrpSpPr>
              <p:cNvPr id="162" name="Google Shape;162;p3"/>
              <p:cNvGrpSpPr/>
              <p:nvPr/>
            </p:nvGrpSpPr>
            <p:grpSpPr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63" name="Google Shape;163;p3"/>
                <p:cNvSpPr/>
                <p:nvPr/>
              </p:nvSpPr>
              <p:spPr>
                <a:xfrm>
                  <a:off x="1265" y="814"/>
                  <a:ext cx="2919" cy="2151"/>
                </a:xfrm>
                <a:prstGeom prst="ellipse">
                  <a:avLst/>
                </a:prstGeom>
                <a:gradFill>
                  <a:gsLst>
                    <a:gs pos="0">
                      <a:schemeClr val="dk1"/>
                    </a:gs>
                    <a:gs pos="100000">
                      <a:schemeClr val="dk2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164" name="Google Shape;164;p3"/>
                <p:cNvSpPr/>
                <p:nvPr/>
              </p:nvSpPr>
              <p:spPr>
                <a:xfrm>
                  <a:off x="2380" y="1601"/>
                  <a:ext cx="579" cy="406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dk1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</p:grpSp>
          <p:grpSp>
            <p:nvGrpSpPr>
              <p:cNvPr id="165" name="Google Shape;165;p3"/>
              <p:cNvGrpSpPr/>
              <p:nvPr/>
            </p:nvGrpSpPr>
            <p:grpSpPr>
              <a:xfrm>
                <a:off x="3092" y="-16"/>
                <a:ext cx="2191" cy="1734"/>
                <a:chOff x="3092" y="-16"/>
                <a:chExt cx="2191" cy="1734"/>
              </a:xfrm>
            </p:grpSpPr>
            <p:grpSp>
              <p:nvGrpSpPr>
                <p:cNvPr id="166" name="Google Shape;166;p3"/>
                <p:cNvGrpSpPr/>
                <p:nvPr/>
              </p:nvGrpSpPr>
              <p:grpSpPr>
                <a:xfrm>
                  <a:off x="4284" y="645"/>
                  <a:ext cx="814" cy="871"/>
                  <a:chOff x="2907" y="1672"/>
                  <a:chExt cx="2077" cy="2223"/>
                </a:xfrm>
              </p:grpSpPr>
              <p:sp>
                <p:nvSpPr>
                  <p:cNvPr id="167" name="Google Shape;167;p3"/>
                  <p:cNvSpPr/>
                  <p:nvPr/>
                </p:nvSpPr>
                <p:spPr>
                  <a:xfrm rot="2700000">
                    <a:off x="3471" y="1530"/>
                    <a:ext cx="312" cy="172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68" name="Google Shape;168;p3"/>
                  <p:cNvSpPr/>
                  <p:nvPr/>
                </p:nvSpPr>
                <p:spPr>
                  <a:xfrm rot="2700000">
                    <a:off x="4239" y="2932"/>
                    <a:ext cx="490" cy="925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69" name="Google Shape;169;p3"/>
                <p:cNvGrpSpPr/>
                <p:nvPr/>
              </p:nvGrpSpPr>
              <p:grpSpPr>
                <a:xfrm>
                  <a:off x="4292" y="589"/>
                  <a:ext cx="967" cy="804"/>
                  <a:chOff x="2929" y="1530"/>
                  <a:chExt cx="2467" cy="2051"/>
                </a:xfrm>
              </p:grpSpPr>
              <p:sp>
                <p:nvSpPr>
                  <p:cNvPr id="170" name="Google Shape;170;p3"/>
                  <p:cNvSpPr/>
                  <p:nvPr/>
                </p:nvSpPr>
                <p:spPr>
                  <a:xfrm rot="2100000">
                    <a:off x="2864" y="2019"/>
                    <a:ext cx="1814" cy="347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71" name="Google Shape;171;p3"/>
                  <p:cNvSpPr/>
                  <p:nvPr/>
                </p:nvSpPr>
                <p:spPr>
                  <a:xfrm rot="2100000">
                    <a:off x="4353" y="2806"/>
                    <a:ext cx="974" cy="545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72" name="Google Shape;172;p3"/>
                <p:cNvGrpSpPr/>
                <p:nvPr/>
              </p:nvGrpSpPr>
              <p:grpSpPr>
                <a:xfrm>
                  <a:off x="4288" y="564"/>
                  <a:ext cx="985" cy="631"/>
                  <a:chOff x="2918" y="1467"/>
                  <a:chExt cx="2513" cy="1609"/>
                </a:xfrm>
              </p:grpSpPr>
              <p:sp>
                <p:nvSpPr>
                  <p:cNvPr id="173" name="Google Shape;173;p3"/>
                  <p:cNvSpPr/>
                  <p:nvPr/>
                </p:nvSpPr>
                <p:spPr>
                  <a:xfrm rot="1560000">
                    <a:off x="2897" y="1832"/>
                    <a:ext cx="1736" cy="30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74" name="Google Shape;174;p3"/>
                  <p:cNvSpPr/>
                  <p:nvPr/>
                </p:nvSpPr>
                <p:spPr>
                  <a:xfrm rot="1560000">
                    <a:off x="4442" y="2420"/>
                    <a:ext cx="932" cy="476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75" name="Google Shape;175;p3"/>
                <p:cNvGrpSpPr/>
                <p:nvPr/>
              </p:nvGrpSpPr>
              <p:grpSpPr>
                <a:xfrm>
                  <a:off x="4287" y="531"/>
                  <a:ext cx="996" cy="512"/>
                  <a:chOff x="2913" y="1385"/>
                  <a:chExt cx="2542" cy="1304"/>
                </a:xfrm>
              </p:grpSpPr>
              <p:sp>
                <p:nvSpPr>
                  <p:cNvPr id="176" name="Google Shape;176;p3"/>
                  <p:cNvSpPr/>
                  <p:nvPr/>
                </p:nvSpPr>
                <p:spPr>
                  <a:xfrm rot="1080000">
                    <a:off x="2924" y="1636"/>
                    <a:ext cx="1677" cy="33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77" name="Google Shape;177;p3"/>
                  <p:cNvSpPr/>
                  <p:nvPr/>
                </p:nvSpPr>
                <p:spPr>
                  <a:xfrm rot="1080000">
                    <a:off x="4495" y="2037"/>
                    <a:ext cx="901" cy="526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78" name="Google Shape;178;p3"/>
                <p:cNvGrpSpPr/>
                <p:nvPr/>
              </p:nvGrpSpPr>
              <p:grpSpPr>
                <a:xfrm>
                  <a:off x="4299" y="506"/>
                  <a:ext cx="934" cy="314"/>
                  <a:chOff x="2945" y="1321"/>
                  <a:chExt cx="2382" cy="799"/>
                </a:xfrm>
              </p:grpSpPr>
              <p:sp>
                <p:nvSpPr>
                  <p:cNvPr id="179" name="Google Shape;179;p3"/>
                  <p:cNvSpPr/>
                  <p:nvPr/>
                </p:nvSpPr>
                <p:spPr>
                  <a:xfrm rot="420000">
                    <a:off x="2958" y="1414"/>
                    <a:ext cx="1545" cy="312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80" name="Google Shape;180;p3"/>
                  <p:cNvSpPr/>
                  <p:nvPr/>
                </p:nvSpPr>
                <p:spPr>
                  <a:xfrm rot="420000">
                    <a:off x="4470" y="1582"/>
                    <a:ext cx="830" cy="489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81" name="Google Shape;181;p3"/>
                <p:cNvGrpSpPr/>
                <p:nvPr/>
              </p:nvGrpSpPr>
              <p:grpSpPr>
                <a:xfrm>
                  <a:off x="4313" y="482"/>
                  <a:ext cx="847" cy="144"/>
                  <a:chOff x="2980" y="1256"/>
                  <a:chExt cx="2159" cy="369"/>
                </a:xfrm>
              </p:grpSpPr>
              <p:sp>
                <p:nvSpPr>
                  <p:cNvPr id="182" name="Google Shape;182;p3"/>
                  <p:cNvSpPr/>
                  <p:nvPr/>
                </p:nvSpPr>
                <p:spPr>
                  <a:xfrm rot="-120000">
                    <a:off x="2983" y="1289"/>
                    <a:ext cx="1404" cy="219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83" name="Google Shape;183;p3"/>
                  <p:cNvSpPr/>
                  <p:nvPr/>
                </p:nvSpPr>
                <p:spPr>
                  <a:xfrm rot="-120000">
                    <a:off x="4379" y="1269"/>
                    <a:ext cx="754" cy="343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84" name="Google Shape;184;p3"/>
                <p:cNvGrpSpPr/>
                <p:nvPr/>
              </p:nvGrpSpPr>
              <p:grpSpPr>
                <a:xfrm>
                  <a:off x="4293" y="320"/>
                  <a:ext cx="752" cy="253"/>
                  <a:chOff x="2930" y="842"/>
                  <a:chExt cx="1918" cy="648"/>
                </a:xfrm>
              </p:grpSpPr>
              <p:sp>
                <p:nvSpPr>
                  <p:cNvPr id="185" name="Google Shape;185;p3"/>
                  <p:cNvSpPr/>
                  <p:nvPr/>
                </p:nvSpPr>
                <p:spPr>
                  <a:xfrm rot="-840000">
                    <a:off x="2938" y="1129"/>
                    <a:ext cx="1233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86" name="Google Shape;186;p3"/>
                  <p:cNvSpPr/>
                  <p:nvPr/>
                </p:nvSpPr>
                <p:spPr>
                  <a:xfrm rot="-840000">
                    <a:off x="4155" y="917"/>
                    <a:ext cx="662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87" name="Google Shape;187;p3"/>
                <p:cNvGrpSpPr/>
                <p:nvPr/>
              </p:nvGrpSpPr>
              <p:grpSpPr>
                <a:xfrm>
                  <a:off x="3294" y="693"/>
                  <a:ext cx="814" cy="871"/>
                  <a:chOff x="382" y="1795"/>
                  <a:chExt cx="2076" cy="2222"/>
                </a:xfrm>
              </p:grpSpPr>
              <p:sp>
                <p:nvSpPr>
                  <p:cNvPr id="188" name="Google Shape;188;p3"/>
                  <p:cNvSpPr/>
                  <p:nvPr/>
                </p:nvSpPr>
                <p:spPr>
                  <a:xfrm flipH="1" rot="-2700000">
                    <a:off x="1582" y="1653"/>
                    <a:ext cx="312" cy="172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89" name="Google Shape;189;p3"/>
                  <p:cNvSpPr/>
                  <p:nvPr/>
                </p:nvSpPr>
                <p:spPr>
                  <a:xfrm flipH="1" rot="-2700000">
                    <a:off x="637" y="3054"/>
                    <a:ext cx="490" cy="925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90" name="Google Shape;190;p3"/>
                <p:cNvGrpSpPr/>
                <p:nvPr/>
              </p:nvGrpSpPr>
              <p:grpSpPr>
                <a:xfrm>
                  <a:off x="3115" y="658"/>
                  <a:ext cx="967" cy="804"/>
                  <a:chOff x="-73" y="1707"/>
                  <a:chExt cx="2467" cy="2051"/>
                </a:xfrm>
              </p:grpSpPr>
              <p:sp>
                <p:nvSpPr>
                  <p:cNvPr id="191" name="Google Shape;191;p3"/>
                  <p:cNvSpPr/>
                  <p:nvPr/>
                </p:nvSpPr>
                <p:spPr>
                  <a:xfrm flipH="1" rot="-2100000">
                    <a:off x="644" y="2196"/>
                    <a:ext cx="1814" cy="347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92" name="Google Shape;192;p3"/>
                  <p:cNvSpPr/>
                  <p:nvPr/>
                </p:nvSpPr>
                <p:spPr>
                  <a:xfrm flipH="1" rot="-2100000">
                    <a:off x="-5" y="2983"/>
                    <a:ext cx="974" cy="545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93" name="Google Shape;193;p3"/>
                <p:cNvGrpSpPr/>
                <p:nvPr/>
              </p:nvGrpSpPr>
              <p:grpSpPr>
                <a:xfrm>
                  <a:off x="3102" y="634"/>
                  <a:ext cx="985" cy="631"/>
                  <a:chOff x="-109" y="1644"/>
                  <a:chExt cx="2513" cy="1609"/>
                </a:xfrm>
              </p:grpSpPr>
              <p:sp>
                <p:nvSpPr>
                  <p:cNvPr id="194" name="Google Shape;194;p3"/>
                  <p:cNvSpPr/>
                  <p:nvPr/>
                </p:nvSpPr>
                <p:spPr>
                  <a:xfrm flipH="1" rot="-1560000">
                    <a:off x="689" y="2009"/>
                    <a:ext cx="1736" cy="30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95" name="Google Shape;195;p3"/>
                  <p:cNvSpPr/>
                  <p:nvPr/>
                </p:nvSpPr>
                <p:spPr>
                  <a:xfrm flipH="1" rot="-1560000">
                    <a:off x="-52" y="2597"/>
                    <a:ext cx="932" cy="476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96" name="Google Shape;196;p3"/>
                <p:cNvGrpSpPr/>
                <p:nvPr/>
              </p:nvGrpSpPr>
              <p:grpSpPr>
                <a:xfrm>
                  <a:off x="3092" y="602"/>
                  <a:ext cx="996" cy="511"/>
                  <a:chOff x="-133" y="1562"/>
                  <a:chExt cx="2542" cy="1304"/>
                </a:xfrm>
              </p:grpSpPr>
              <p:sp>
                <p:nvSpPr>
                  <p:cNvPr id="197" name="Google Shape;197;p3"/>
                  <p:cNvSpPr/>
                  <p:nvPr/>
                </p:nvSpPr>
                <p:spPr>
                  <a:xfrm flipH="1" rot="-1080000">
                    <a:off x="721" y="1813"/>
                    <a:ext cx="1677" cy="33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198" name="Google Shape;198;p3"/>
                  <p:cNvSpPr/>
                  <p:nvPr/>
                </p:nvSpPr>
                <p:spPr>
                  <a:xfrm flipH="1" rot="-1080000">
                    <a:off x="-74" y="2214"/>
                    <a:ext cx="901" cy="526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199" name="Google Shape;199;p3"/>
                <p:cNvGrpSpPr/>
                <p:nvPr/>
              </p:nvGrpSpPr>
              <p:grpSpPr>
                <a:xfrm>
                  <a:off x="3143" y="577"/>
                  <a:ext cx="934" cy="312"/>
                  <a:chOff x="-5" y="1498"/>
                  <a:chExt cx="2382" cy="799"/>
                </a:xfrm>
              </p:grpSpPr>
              <p:sp>
                <p:nvSpPr>
                  <p:cNvPr id="200" name="Google Shape;200;p3"/>
                  <p:cNvSpPr/>
                  <p:nvPr/>
                </p:nvSpPr>
                <p:spPr>
                  <a:xfrm flipH="1" rot="-420000">
                    <a:off x="819" y="1591"/>
                    <a:ext cx="1545" cy="312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01" name="Google Shape;201;p3"/>
                  <p:cNvSpPr/>
                  <p:nvPr/>
                </p:nvSpPr>
                <p:spPr>
                  <a:xfrm flipH="1" rot="-420000">
                    <a:off x="22" y="1759"/>
                    <a:ext cx="830" cy="489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02" name="Google Shape;202;p3"/>
                <p:cNvGrpSpPr/>
                <p:nvPr/>
              </p:nvGrpSpPr>
              <p:grpSpPr>
                <a:xfrm>
                  <a:off x="3216" y="551"/>
                  <a:ext cx="847" cy="144"/>
                  <a:chOff x="183" y="1433"/>
                  <a:chExt cx="2159" cy="369"/>
                </a:xfrm>
              </p:grpSpPr>
              <p:sp>
                <p:nvSpPr>
                  <p:cNvPr id="203" name="Google Shape;203;p3"/>
                  <p:cNvSpPr/>
                  <p:nvPr/>
                </p:nvSpPr>
                <p:spPr>
                  <a:xfrm flipH="1" rot="120000">
                    <a:off x="935" y="1466"/>
                    <a:ext cx="1404" cy="219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04" name="Google Shape;204;p3"/>
                  <p:cNvSpPr/>
                  <p:nvPr/>
                </p:nvSpPr>
                <p:spPr>
                  <a:xfrm flipH="1" rot="120000">
                    <a:off x="189" y="1446"/>
                    <a:ext cx="754" cy="343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05" name="Google Shape;205;p3"/>
                <p:cNvGrpSpPr/>
                <p:nvPr/>
              </p:nvGrpSpPr>
              <p:grpSpPr>
                <a:xfrm>
                  <a:off x="3330" y="389"/>
                  <a:ext cx="752" cy="253"/>
                  <a:chOff x="474" y="1019"/>
                  <a:chExt cx="1918" cy="648"/>
                </a:xfrm>
              </p:grpSpPr>
              <p:sp>
                <p:nvSpPr>
                  <p:cNvPr id="206" name="Google Shape;206;p3"/>
                  <p:cNvSpPr/>
                  <p:nvPr/>
                </p:nvSpPr>
                <p:spPr>
                  <a:xfrm flipH="1" rot="840000">
                    <a:off x="1151" y="1306"/>
                    <a:ext cx="1233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07" name="Google Shape;207;p3"/>
                  <p:cNvSpPr/>
                  <p:nvPr/>
                </p:nvSpPr>
                <p:spPr>
                  <a:xfrm flipH="1" rot="840000">
                    <a:off x="505" y="1094"/>
                    <a:ext cx="662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08" name="Google Shape;208;p3"/>
                <p:cNvGrpSpPr/>
                <p:nvPr/>
              </p:nvGrpSpPr>
              <p:grpSpPr>
                <a:xfrm>
                  <a:off x="3371" y="297"/>
                  <a:ext cx="739" cy="350"/>
                  <a:chOff x="577" y="787"/>
                  <a:chExt cx="1885" cy="889"/>
                </a:xfrm>
              </p:grpSpPr>
              <p:sp>
                <p:nvSpPr>
                  <p:cNvPr id="209" name="Google Shape;209;p3"/>
                  <p:cNvSpPr/>
                  <p:nvPr/>
                </p:nvSpPr>
                <p:spPr>
                  <a:xfrm flipH="1" rot="1320000">
                    <a:off x="1233" y="1238"/>
                    <a:ext cx="1233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10" name="Google Shape;210;p3"/>
                  <p:cNvSpPr/>
                  <p:nvPr/>
                </p:nvSpPr>
                <p:spPr>
                  <a:xfrm flipH="1" rot="1320000">
                    <a:off x="616" y="899"/>
                    <a:ext cx="662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11" name="Google Shape;211;p3"/>
                <p:cNvGrpSpPr/>
                <p:nvPr/>
              </p:nvGrpSpPr>
              <p:grpSpPr>
                <a:xfrm>
                  <a:off x="3457" y="170"/>
                  <a:ext cx="690" cy="481"/>
                  <a:chOff x="3457" y="170"/>
                  <a:chExt cx="690" cy="481"/>
                </a:xfrm>
              </p:grpSpPr>
              <p:sp>
                <p:nvSpPr>
                  <p:cNvPr id="212" name="Google Shape;212;p3"/>
                  <p:cNvSpPr/>
                  <p:nvPr/>
                </p:nvSpPr>
                <p:spPr>
                  <a:xfrm flipH="1" rot="2040000">
                    <a:off x="3681" y="438"/>
                    <a:ext cx="484" cy="8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13" name="Google Shape;213;p3"/>
                  <p:cNvSpPr/>
                  <p:nvPr/>
                </p:nvSpPr>
                <p:spPr>
                  <a:xfrm flipH="1" rot="2040000">
                    <a:off x="3472" y="231"/>
                    <a:ext cx="260" cy="132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14" name="Google Shape;214;p3"/>
                <p:cNvGrpSpPr/>
                <p:nvPr/>
              </p:nvGrpSpPr>
              <p:grpSpPr>
                <a:xfrm>
                  <a:off x="3546" y="44"/>
                  <a:ext cx="630" cy="584"/>
                  <a:chOff x="3546" y="44"/>
                  <a:chExt cx="630" cy="584"/>
                </a:xfrm>
              </p:grpSpPr>
              <p:sp>
                <p:nvSpPr>
                  <p:cNvPr id="215" name="Google Shape;215;p3"/>
                  <p:cNvSpPr/>
                  <p:nvPr/>
                </p:nvSpPr>
                <p:spPr>
                  <a:xfrm flipH="1" rot="2700000">
                    <a:off x="3727" y="383"/>
                    <a:ext cx="491" cy="8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16" name="Google Shape;216;p3"/>
                  <p:cNvSpPr/>
                  <p:nvPr/>
                </p:nvSpPr>
                <p:spPr>
                  <a:xfrm flipH="1" rot="2700000">
                    <a:off x="3554" y="118"/>
                    <a:ext cx="264" cy="132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17" name="Google Shape;217;p3"/>
                <p:cNvGrpSpPr/>
                <p:nvPr/>
              </p:nvGrpSpPr>
              <p:grpSpPr>
                <a:xfrm>
                  <a:off x="3732" y="12"/>
                  <a:ext cx="464" cy="600"/>
                  <a:chOff x="1502" y="59"/>
                  <a:chExt cx="1184" cy="1530"/>
                </a:xfrm>
              </p:grpSpPr>
              <p:sp>
                <p:nvSpPr>
                  <p:cNvPr id="218" name="Google Shape;218;p3"/>
                  <p:cNvSpPr/>
                  <p:nvPr/>
                </p:nvSpPr>
                <p:spPr>
                  <a:xfrm flipH="1" rot="3480000">
                    <a:off x="1753" y="958"/>
                    <a:ext cx="1100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19" name="Google Shape;219;p3"/>
                  <p:cNvSpPr/>
                  <p:nvPr/>
                </p:nvSpPr>
                <p:spPr>
                  <a:xfrm flipH="1" rot="3480000">
                    <a:off x="1506" y="230"/>
                    <a:ext cx="591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20" name="Google Shape;220;p3"/>
                <p:cNvGrpSpPr/>
                <p:nvPr/>
              </p:nvGrpSpPr>
              <p:grpSpPr>
                <a:xfrm>
                  <a:off x="3867" y="-16"/>
                  <a:ext cx="355" cy="619"/>
                  <a:chOff x="1844" y="-14"/>
                  <a:chExt cx="908" cy="1579"/>
                </a:xfrm>
              </p:grpSpPr>
              <p:sp>
                <p:nvSpPr>
                  <p:cNvPr id="221" name="Google Shape;221;p3"/>
                  <p:cNvSpPr/>
                  <p:nvPr/>
                </p:nvSpPr>
                <p:spPr>
                  <a:xfrm flipH="1" rot="4140000">
                    <a:off x="1931" y="924"/>
                    <a:ext cx="1061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22" name="Google Shape;222;p3"/>
                  <p:cNvSpPr/>
                  <p:nvPr/>
                </p:nvSpPr>
                <p:spPr>
                  <a:xfrm flipH="1" rot="4140000">
                    <a:off x="1819" y="144"/>
                    <a:ext cx="570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23" name="Google Shape;223;p3"/>
                <p:cNvGrpSpPr/>
                <p:nvPr/>
              </p:nvGrpSpPr>
              <p:grpSpPr>
                <a:xfrm>
                  <a:off x="4254" y="207"/>
                  <a:ext cx="736" cy="359"/>
                  <a:chOff x="2829" y="556"/>
                  <a:chExt cx="1878" cy="914"/>
                </a:xfrm>
              </p:grpSpPr>
              <p:sp>
                <p:nvSpPr>
                  <p:cNvPr id="224" name="Google Shape;224;p3"/>
                  <p:cNvSpPr/>
                  <p:nvPr/>
                </p:nvSpPr>
                <p:spPr>
                  <a:xfrm rot="-1380000">
                    <a:off x="2822" y="1023"/>
                    <a:ext cx="1233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25" name="Google Shape;225;p3"/>
                  <p:cNvSpPr/>
                  <p:nvPr/>
                </p:nvSpPr>
                <p:spPr>
                  <a:xfrm rot="-1380000">
                    <a:off x="4005" y="672"/>
                    <a:ext cx="662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26" name="Google Shape;226;p3"/>
                <p:cNvGrpSpPr/>
                <p:nvPr/>
              </p:nvGrpSpPr>
              <p:grpSpPr>
                <a:xfrm>
                  <a:off x="4212" y="103"/>
                  <a:ext cx="698" cy="467"/>
                  <a:chOff x="2724" y="292"/>
                  <a:chExt cx="1779" cy="1188"/>
                </a:xfrm>
              </p:grpSpPr>
              <p:sp>
                <p:nvSpPr>
                  <p:cNvPr id="227" name="Google Shape;227;p3"/>
                  <p:cNvSpPr/>
                  <p:nvPr/>
                </p:nvSpPr>
                <p:spPr>
                  <a:xfrm rot="-1980000">
                    <a:off x="2683" y="947"/>
                    <a:ext cx="1233" cy="215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28" name="Google Shape;228;p3"/>
                  <p:cNvSpPr/>
                  <p:nvPr/>
                </p:nvSpPr>
                <p:spPr>
                  <a:xfrm rot="-1980000">
                    <a:off x="3802" y="445"/>
                    <a:ext cx="662" cy="338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sp>
              <p:nvSpPr>
                <p:cNvPr id="229" name="Google Shape;229;p3"/>
                <p:cNvSpPr/>
                <p:nvPr/>
              </p:nvSpPr>
              <p:spPr>
                <a:xfrm flipH="1" rot="4620000">
                  <a:off x="3968" y="372"/>
                  <a:ext cx="403" cy="57"/>
                </a:xfrm>
                <a:custGeom>
                  <a:rect b="b" l="l" r="r" t="t"/>
                  <a:pathLst>
                    <a:path extrusionOk="0" h="504" w="2736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230" name="Google Shape;230;p3"/>
                <p:cNvSpPr/>
                <p:nvPr/>
              </p:nvSpPr>
              <p:spPr>
                <a:xfrm flipH="1" rot="4620000">
                  <a:off x="3977" y="77"/>
                  <a:ext cx="216" cy="90"/>
                </a:xfrm>
                <a:custGeom>
                  <a:rect b="b" l="l" r="r" t="t"/>
                  <a:pathLst>
                    <a:path extrusionOk="0" h="791" w="1769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chemeClr val="folHlink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grpSp>
              <p:nvGrpSpPr>
                <p:cNvPr id="231" name="Google Shape;231;p3"/>
                <p:cNvGrpSpPr/>
                <p:nvPr/>
              </p:nvGrpSpPr>
              <p:grpSpPr>
                <a:xfrm>
                  <a:off x="4157" y="-9"/>
                  <a:ext cx="377" cy="605"/>
                  <a:chOff x="2584" y="6"/>
                  <a:chExt cx="962" cy="1544"/>
                </a:xfrm>
              </p:grpSpPr>
              <p:sp>
                <p:nvSpPr>
                  <p:cNvPr id="232" name="Google Shape;232;p3"/>
                  <p:cNvSpPr/>
                  <p:nvPr/>
                </p:nvSpPr>
                <p:spPr>
                  <a:xfrm rot="-3900000">
                    <a:off x="2361" y="938"/>
                    <a:ext cx="1062" cy="184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33" name="Google Shape;233;p3"/>
                  <p:cNvSpPr/>
                  <p:nvPr/>
                </p:nvSpPr>
                <p:spPr>
                  <a:xfrm rot="-3900000">
                    <a:off x="3010" y="181"/>
                    <a:ext cx="570" cy="289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34" name="Google Shape;234;p3"/>
                <p:cNvGrpSpPr/>
                <p:nvPr/>
              </p:nvGrpSpPr>
              <p:grpSpPr>
                <a:xfrm>
                  <a:off x="4155" y="29"/>
                  <a:ext cx="598" cy="573"/>
                  <a:chOff x="2576" y="102"/>
                  <a:chExt cx="1529" cy="1462"/>
                </a:xfrm>
              </p:grpSpPr>
              <p:sp>
                <p:nvSpPr>
                  <p:cNvPr id="235" name="Google Shape;235;p3"/>
                  <p:cNvSpPr/>
                  <p:nvPr/>
                </p:nvSpPr>
                <p:spPr>
                  <a:xfrm rot="-2820000">
                    <a:off x="2491" y="914"/>
                    <a:ext cx="1155" cy="270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36" name="Google Shape;236;p3"/>
                  <p:cNvSpPr/>
                  <p:nvPr/>
                </p:nvSpPr>
                <p:spPr>
                  <a:xfrm rot="-2820000">
                    <a:off x="3429" y="261"/>
                    <a:ext cx="620" cy="423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37" name="Google Shape;237;p3"/>
                <p:cNvGrpSpPr/>
                <p:nvPr/>
              </p:nvGrpSpPr>
              <p:grpSpPr>
                <a:xfrm>
                  <a:off x="4189" y="-1"/>
                  <a:ext cx="134" cy="570"/>
                  <a:chOff x="2664" y="25"/>
                  <a:chExt cx="343" cy="1457"/>
                </a:xfrm>
              </p:grpSpPr>
              <p:sp>
                <p:nvSpPr>
                  <p:cNvPr id="238" name="Google Shape;238;p3"/>
                  <p:cNvSpPr/>
                  <p:nvPr/>
                </p:nvSpPr>
                <p:spPr>
                  <a:xfrm rot="-4920000">
                    <a:off x="2296" y="960"/>
                    <a:ext cx="954" cy="86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39" name="Google Shape;239;p3"/>
                  <p:cNvSpPr/>
                  <p:nvPr/>
                </p:nvSpPr>
                <p:spPr>
                  <a:xfrm rot="-4920000">
                    <a:off x="2649" y="220"/>
                    <a:ext cx="512" cy="135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40" name="Google Shape;240;p3"/>
                <p:cNvGrpSpPr/>
                <p:nvPr/>
              </p:nvGrpSpPr>
              <p:grpSpPr>
                <a:xfrm>
                  <a:off x="3426" y="712"/>
                  <a:ext cx="700" cy="953"/>
                  <a:chOff x="717" y="1842"/>
                  <a:chExt cx="1787" cy="2432"/>
                </a:xfrm>
              </p:grpSpPr>
              <p:sp>
                <p:nvSpPr>
                  <p:cNvPr id="241" name="Google Shape;241;p3"/>
                  <p:cNvSpPr/>
                  <p:nvPr/>
                </p:nvSpPr>
                <p:spPr>
                  <a:xfrm flipH="1" rot="-3240000">
                    <a:off x="1010" y="2475"/>
                    <a:ext cx="1724" cy="312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42" name="Google Shape;242;p3"/>
                  <p:cNvSpPr/>
                  <p:nvPr/>
                </p:nvSpPr>
                <p:spPr>
                  <a:xfrm flipH="1" rot="-3240000">
                    <a:off x="725" y="3511"/>
                    <a:ext cx="925" cy="490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43" name="Google Shape;243;p3"/>
                <p:cNvGrpSpPr/>
                <p:nvPr/>
              </p:nvGrpSpPr>
              <p:grpSpPr>
                <a:xfrm>
                  <a:off x="3657" y="749"/>
                  <a:ext cx="475" cy="953"/>
                  <a:chOff x="1307" y="1938"/>
                  <a:chExt cx="1212" cy="2433"/>
                </a:xfrm>
              </p:grpSpPr>
              <p:sp>
                <p:nvSpPr>
                  <p:cNvPr id="244" name="Google Shape;244;p3"/>
                  <p:cNvSpPr/>
                  <p:nvPr/>
                </p:nvSpPr>
                <p:spPr>
                  <a:xfrm flipH="1" rot="-4020000">
                    <a:off x="1267" y="2577"/>
                    <a:ext cx="1595" cy="312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45" name="Google Shape;245;p3"/>
                  <p:cNvSpPr/>
                  <p:nvPr/>
                </p:nvSpPr>
                <p:spPr>
                  <a:xfrm flipH="1" rot="-4020000">
                    <a:off x="1272" y="3636"/>
                    <a:ext cx="856" cy="490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46" name="Google Shape;246;p3"/>
                <p:cNvGrpSpPr/>
                <p:nvPr/>
              </p:nvGrpSpPr>
              <p:grpSpPr>
                <a:xfrm rot="60000">
                  <a:off x="3895" y="765"/>
                  <a:ext cx="262" cy="929"/>
                  <a:chOff x="1879" y="1977"/>
                  <a:chExt cx="715" cy="2651"/>
                </a:xfrm>
              </p:grpSpPr>
              <p:sp>
                <p:nvSpPr>
                  <p:cNvPr id="247" name="Google Shape;247;p3"/>
                  <p:cNvSpPr/>
                  <p:nvPr/>
                </p:nvSpPr>
                <p:spPr>
                  <a:xfrm flipH="1" rot="-4800000">
                    <a:off x="1442" y="2695"/>
                    <a:ext cx="1711" cy="301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48" name="Google Shape;248;p3"/>
                  <p:cNvSpPr/>
                  <p:nvPr/>
                </p:nvSpPr>
                <p:spPr>
                  <a:xfrm flipH="1" rot="-4800000">
                    <a:off x="1733" y="3898"/>
                    <a:ext cx="918" cy="473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49" name="Google Shape;249;p3"/>
                <p:cNvGrpSpPr/>
                <p:nvPr/>
              </p:nvGrpSpPr>
              <p:grpSpPr>
                <a:xfrm>
                  <a:off x="4255" y="696"/>
                  <a:ext cx="729" cy="938"/>
                  <a:chOff x="2836" y="1804"/>
                  <a:chExt cx="1855" cy="2392"/>
                </a:xfrm>
              </p:grpSpPr>
              <p:sp>
                <p:nvSpPr>
                  <p:cNvPr id="250" name="Google Shape;250;p3"/>
                  <p:cNvSpPr/>
                  <p:nvPr/>
                </p:nvSpPr>
                <p:spPr>
                  <a:xfrm rot="3120000">
                    <a:off x="2628" y="2423"/>
                    <a:ext cx="1724" cy="312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51" name="Google Shape;251;p3"/>
                  <p:cNvSpPr/>
                  <p:nvPr/>
                </p:nvSpPr>
                <p:spPr>
                  <a:xfrm rot="3120000">
                    <a:off x="3751" y="3435"/>
                    <a:ext cx="925" cy="490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52" name="Google Shape;252;p3"/>
                <p:cNvGrpSpPr/>
                <p:nvPr/>
              </p:nvGrpSpPr>
              <p:grpSpPr>
                <a:xfrm>
                  <a:off x="4245" y="731"/>
                  <a:ext cx="563" cy="964"/>
                  <a:chOff x="2811" y="1892"/>
                  <a:chExt cx="1434" cy="2458"/>
                </a:xfrm>
              </p:grpSpPr>
              <p:sp>
                <p:nvSpPr>
                  <p:cNvPr id="253" name="Google Shape;253;p3"/>
                  <p:cNvSpPr/>
                  <p:nvPr/>
                </p:nvSpPr>
                <p:spPr>
                  <a:xfrm rot="3720000">
                    <a:off x="2505" y="2541"/>
                    <a:ext cx="1650" cy="299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54" name="Google Shape;254;p3"/>
                  <p:cNvSpPr/>
                  <p:nvPr/>
                </p:nvSpPr>
                <p:spPr>
                  <a:xfrm rot="3720000">
                    <a:off x="3387" y="3615"/>
                    <a:ext cx="885" cy="469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55" name="Google Shape;255;p3"/>
                <p:cNvGrpSpPr/>
                <p:nvPr/>
              </p:nvGrpSpPr>
              <p:grpSpPr>
                <a:xfrm>
                  <a:off x="4223" y="768"/>
                  <a:ext cx="393" cy="949"/>
                  <a:chOff x="2752" y="1986"/>
                  <a:chExt cx="1002" cy="2422"/>
                </a:xfrm>
              </p:grpSpPr>
              <p:sp>
                <p:nvSpPr>
                  <p:cNvPr id="256" name="Google Shape;256;p3"/>
                  <p:cNvSpPr/>
                  <p:nvPr/>
                </p:nvSpPr>
                <p:spPr>
                  <a:xfrm rot="4260000">
                    <a:off x="2328" y="2660"/>
                    <a:ext cx="1601" cy="246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57" name="Google Shape;257;p3"/>
                  <p:cNvSpPr/>
                  <p:nvPr/>
                </p:nvSpPr>
                <p:spPr>
                  <a:xfrm rot="4260000">
                    <a:off x="3002" y="3746"/>
                    <a:ext cx="859" cy="386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58" name="Google Shape;258;p3"/>
                <p:cNvGrpSpPr/>
                <p:nvPr/>
              </p:nvGrpSpPr>
              <p:grpSpPr>
                <a:xfrm>
                  <a:off x="4204" y="809"/>
                  <a:ext cx="227" cy="884"/>
                  <a:chOff x="2705" y="2090"/>
                  <a:chExt cx="578" cy="2255"/>
                </a:xfrm>
              </p:grpSpPr>
              <p:sp>
                <p:nvSpPr>
                  <p:cNvPr id="259" name="Google Shape;259;p3"/>
                  <p:cNvSpPr/>
                  <p:nvPr/>
                </p:nvSpPr>
                <p:spPr>
                  <a:xfrm rot="4860000">
                    <a:off x="2206" y="2713"/>
                    <a:ext cx="1471" cy="246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60" name="Google Shape;260;p3"/>
                  <p:cNvSpPr/>
                  <p:nvPr/>
                </p:nvSpPr>
                <p:spPr>
                  <a:xfrm rot="4860000">
                    <a:off x="2636" y="3732"/>
                    <a:ext cx="790" cy="386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  <p:grpSp>
              <p:nvGrpSpPr>
                <p:cNvPr id="261" name="Google Shape;261;p3"/>
                <p:cNvGrpSpPr/>
                <p:nvPr/>
              </p:nvGrpSpPr>
              <p:grpSpPr>
                <a:xfrm>
                  <a:off x="4032" y="824"/>
                  <a:ext cx="204" cy="864"/>
                  <a:chOff x="2254" y="2129"/>
                  <a:chExt cx="521" cy="2202"/>
                </a:xfrm>
              </p:grpSpPr>
              <p:sp>
                <p:nvSpPr>
                  <p:cNvPr id="262" name="Google Shape;262;p3"/>
                  <p:cNvSpPr/>
                  <p:nvPr/>
                </p:nvSpPr>
                <p:spPr>
                  <a:xfrm rot="5700000">
                    <a:off x="1900" y="2759"/>
                    <a:ext cx="1437" cy="188"/>
                  </a:xfrm>
                  <a:custGeom>
                    <a:rect b="b" l="l" r="r" t="t"/>
                    <a:pathLst>
                      <a:path extrusionOk="0" h="504" w="2736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263" name="Google Shape;263;p3"/>
                  <p:cNvSpPr/>
                  <p:nvPr/>
                </p:nvSpPr>
                <p:spPr>
                  <a:xfrm rot="5700000">
                    <a:off x="2049" y="3787"/>
                    <a:ext cx="771" cy="295"/>
                  </a:xfrm>
                  <a:custGeom>
                    <a:rect b="b" l="l" r="r" t="t"/>
                    <a:pathLst>
                      <a:path extrusionOk="0" h="791" w="1769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folHlink"/>
                      </a:gs>
                      <a:gs pos="100000">
                        <a:schemeClr val="dk2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lt1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</p:grpSp>
          </p:grpSp>
          <p:sp>
            <p:nvSpPr>
              <p:cNvPr id="264" name="Google Shape;264;p3"/>
              <p:cNvSpPr/>
              <p:nvPr/>
            </p:nvSpPr>
            <p:spPr>
              <a:xfrm flipH="1">
                <a:off x="3873" y="934"/>
                <a:ext cx="191" cy="580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 flipH="1">
                <a:off x="3528" y="726"/>
                <a:ext cx="833" cy="903"/>
              </a:xfrm>
              <a:custGeom>
                <a:rect b="b" l="l" r="r" t="t"/>
                <a:pathLst>
                  <a:path extrusionOk="0" fill="none" h="21602" w="2160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extrusionOk="0" h="21602" w="2160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lnTo>
                      <a:pt x="54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 flipH="1" rot="10800000">
                <a:off x="4278" y="179"/>
                <a:ext cx="1007" cy="802"/>
              </a:xfrm>
              <a:custGeom>
                <a:rect b="b" l="l" r="r" t="t"/>
                <a:pathLst>
                  <a:path extrusionOk="0" fill="none" h="21600" w="36729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extrusionOk="0" h="21600" w="36729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lnTo>
                      <a:pt x="36729" y="1045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 flipH="1">
                <a:off x="3612" y="580"/>
                <a:ext cx="487" cy="933"/>
              </a:xfrm>
              <a:custGeom>
                <a:rect b="b" l="l" r="r" t="t"/>
                <a:pathLst>
                  <a:path extrusionOk="0" fill="none" h="22305" w="2894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extrusionOk="0" h="22305" w="2894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lnTo>
                      <a:pt x="0" y="128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 flipH="1">
                <a:off x="3267" y="628"/>
                <a:ext cx="791" cy="932"/>
              </a:xfrm>
              <a:custGeom>
                <a:rect b="b" l="l" r="r" t="t"/>
                <a:pathLst>
                  <a:path extrusionOk="0" fill="none" h="22305" w="30473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extrusionOk="0" h="22305" w="30473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lnTo>
                      <a:pt x="-1" y="1906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 flipH="1">
                <a:off x="3197" y="458"/>
                <a:ext cx="932" cy="933"/>
              </a:xfrm>
              <a:custGeom>
                <a:rect b="b" l="l" r="r" t="t"/>
                <a:pathLst>
                  <a:path extrusionOk="0" fill="none" h="22305" w="34455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extrusionOk="0" h="22305" w="34455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lnTo>
                      <a:pt x="0" y="424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4229" y="589"/>
                <a:ext cx="149" cy="933"/>
              </a:xfrm>
              <a:custGeom>
                <a:rect b="b" l="l" r="r" t="t"/>
                <a:pathLst>
                  <a:path extrusionOk="0" fill="none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extrusionOk="0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4268" y="585"/>
                <a:ext cx="394" cy="933"/>
              </a:xfrm>
              <a:custGeom>
                <a:rect b="b" l="l" r="r" t="t"/>
                <a:pathLst>
                  <a:path extrusionOk="0" fill="none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extrusionOk="0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2" name="Google Shape;272;p3"/>
              <p:cNvSpPr/>
              <p:nvPr/>
            </p:nvSpPr>
            <p:spPr>
              <a:xfrm>
                <a:off x="4303" y="463"/>
                <a:ext cx="559" cy="933"/>
              </a:xfrm>
              <a:custGeom>
                <a:rect b="b" l="l" r="r" t="t"/>
                <a:pathLst>
                  <a:path extrusionOk="0" fill="none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extrusionOk="0" h="22305" w="34812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3" name="Google Shape;273;p3"/>
              <p:cNvSpPr/>
              <p:nvPr/>
            </p:nvSpPr>
            <p:spPr>
              <a:xfrm>
                <a:off x="4410" y="1033"/>
                <a:ext cx="190" cy="580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4" name="Google Shape;274;p3"/>
              <p:cNvSpPr/>
              <p:nvPr/>
            </p:nvSpPr>
            <p:spPr>
              <a:xfrm flipH="1" rot="8880000">
                <a:off x="4114" y="843"/>
                <a:ext cx="173" cy="328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5" name="Google Shape;275;p3"/>
              <p:cNvSpPr/>
              <p:nvPr/>
            </p:nvSpPr>
            <p:spPr>
              <a:xfrm flipH="1">
                <a:off x="3144" y="319"/>
                <a:ext cx="996" cy="933"/>
              </a:xfrm>
              <a:custGeom>
                <a:rect b="b" l="l" r="r" t="t"/>
                <a:pathLst>
                  <a:path extrusionOk="0" fill="none" h="22305" w="3683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extrusionOk="0" h="22305" w="3683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lnTo>
                      <a:pt x="0" y="6283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6" name="Google Shape;276;p3"/>
              <p:cNvSpPr/>
              <p:nvPr/>
            </p:nvSpPr>
            <p:spPr>
              <a:xfrm flipH="1">
                <a:off x="3425" y="123"/>
                <a:ext cx="725" cy="903"/>
              </a:xfrm>
              <a:custGeom>
                <a:rect b="b" l="l" r="r" t="t"/>
                <a:pathLst>
                  <a:path extrusionOk="0" fill="none" h="21600" w="31881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extrusionOk="0" h="21600" w="31881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lnTo>
                      <a:pt x="-1" y="10015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7" name="Google Shape;277;p3"/>
              <p:cNvSpPr/>
              <p:nvPr/>
            </p:nvSpPr>
            <p:spPr>
              <a:xfrm>
                <a:off x="4199" y="502"/>
                <a:ext cx="299" cy="904"/>
              </a:xfrm>
              <a:custGeom>
                <a:rect b="b" l="l" r="r" t="t"/>
                <a:pathLst>
                  <a:path extrusionOk="0" fill="none" h="21600" w="31146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extrusionOk="0" h="21600" w="31146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lnTo>
                      <a:pt x="-1" y="451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8" name="Google Shape;278;p3"/>
              <p:cNvSpPr/>
              <p:nvPr/>
            </p:nvSpPr>
            <p:spPr>
              <a:xfrm flipH="1">
                <a:off x="3307" y="982"/>
                <a:ext cx="425" cy="597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79" name="Google Shape;279;p3"/>
              <p:cNvSpPr/>
              <p:nvPr/>
            </p:nvSpPr>
            <p:spPr>
              <a:xfrm flipH="1">
                <a:off x="3507" y="350"/>
                <a:ext cx="273" cy="598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80" name="Google Shape;280;p3"/>
              <p:cNvSpPr/>
              <p:nvPr/>
            </p:nvSpPr>
            <p:spPr>
              <a:xfrm flipH="1">
                <a:off x="3821" y="172"/>
                <a:ext cx="164" cy="597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81" name="Google Shape;281;p3"/>
              <p:cNvSpPr/>
              <p:nvPr/>
            </p:nvSpPr>
            <p:spPr>
              <a:xfrm>
                <a:off x="4841" y="894"/>
                <a:ext cx="395" cy="628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82" name="Google Shape;282;p3"/>
              <p:cNvSpPr/>
              <p:nvPr/>
            </p:nvSpPr>
            <p:spPr>
              <a:xfrm>
                <a:off x="4636" y="576"/>
                <a:ext cx="595" cy="419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83" name="Google Shape;283;p3"/>
              <p:cNvSpPr/>
              <p:nvPr/>
            </p:nvSpPr>
            <p:spPr>
              <a:xfrm>
                <a:off x="4658" y="132"/>
                <a:ext cx="260" cy="562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folHlink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84" name="Google Shape;284;p3"/>
              <p:cNvSpPr/>
              <p:nvPr/>
            </p:nvSpPr>
            <p:spPr>
              <a:xfrm rot="-1380000">
                <a:off x="4401" y="599"/>
                <a:ext cx="174" cy="329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85" name="Google Shape;285;p3"/>
              <p:cNvSpPr/>
              <p:nvPr/>
            </p:nvSpPr>
            <p:spPr>
              <a:xfrm flipH="1" rot="1380000">
                <a:off x="3783" y="590"/>
                <a:ext cx="173" cy="329"/>
              </a:xfrm>
              <a:custGeom>
                <a:rect b="b" l="l" r="r" t="t"/>
                <a:pathLst>
                  <a:path extrusionOk="0" h="2368" w="776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</p:grpSp>
      <p:sp>
        <p:nvSpPr>
          <p:cNvPr id="286" name="Google Shape;286;p3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287" name="Google Shape;287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 Black"/>
              <a:buChar char="•"/>
              <a:def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Arial Black"/>
              <a:buChar char="•"/>
              <a:defRPr b="0" i="0" sz="2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Char char="•"/>
              <a:defRPr b="0" i="0" sz="2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−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288" name="Google Shape;288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289" name="Google Shape;289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290" name="Google Shape;290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None/>
              <a:defRPr b="0" i="0" sz="1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5" Type="http://schemas.openxmlformats.org/officeDocument/2006/relationships/image" Target="../media/image2.jp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 txBox="1"/>
          <p:nvPr>
            <p:ph type="ctrTitle"/>
          </p:nvPr>
        </p:nvSpPr>
        <p:spPr>
          <a:xfrm>
            <a:off x="457200" y="4343400"/>
            <a:ext cx="6943200" cy="16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b="0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-US" sz="4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ТЕРМОДИНАМІКА </a:t>
            </a:r>
            <a:br>
              <a:rPr b="1" i="0" lang="en-US" sz="4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4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В БІОГЕННИХ СИСТЕМАХ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5"/>
          <p:cNvSpPr txBox="1"/>
          <p:nvPr>
            <p:ph type="title"/>
          </p:nvPr>
        </p:nvSpPr>
        <p:spPr>
          <a:xfrm>
            <a:off x="609600" y="914400"/>
            <a:ext cx="4267200" cy="688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b="1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План лекції</a:t>
            </a:r>
            <a:r>
              <a:rPr b="1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:</a:t>
            </a:r>
            <a:br>
              <a:rPr b="0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sp>
        <p:nvSpPr>
          <p:cNvPr id="364" name="Google Shape;364;p15"/>
          <p:cNvSpPr txBox="1"/>
          <p:nvPr>
            <p:ph idx="1" type="body"/>
          </p:nvPr>
        </p:nvSpPr>
        <p:spPr>
          <a:xfrm>
            <a:off x="609600" y="20574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1. Предмет хімічної термодинаміки.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2. Основні поняття термодинаміки.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3. Перший закон термодинаміки. Ентальпія. Термохімічні рівняння. Закон Гесса.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4. Калорійність продуктів.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5. закон термодинаміки. Ентропія.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6. Термодинамічні умови хімічної рівноваги. Самовільні і несамовільні процеси.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6"/>
          <p:cNvSpPr txBox="1"/>
          <p:nvPr>
            <p:ph type="title"/>
          </p:nvPr>
        </p:nvSpPr>
        <p:spPr>
          <a:xfrm>
            <a:off x="152400" y="381000"/>
            <a:ext cx="6781800" cy="160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1.</a:t>
            </a:r>
            <a:r>
              <a:rPr b="0" i="0" lang="en-US" sz="32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Термодинаміка</a:t>
            </a: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- це наука про взаємні переходи форм енергії.</a:t>
            </a:r>
            <a:br>
              <a:rPr b="0" i="0" lang="en-US" sz="32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sp>
        <p:nvSpPr>
          <p:cNvPr id="370" name="Google Shape;370;p16"/>
          <p:cNvSpPr txBox="1"/>
          <p:nvPr>
            <p:ph idx="1" type="body"/>
          </p:nvPr>
        </p:nvSpPr>
        <p:spPr>
          <a:xfrm>
            <a:off x="304800" y="2209800"/>
            <a:ext cx="8534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 Black"/>
              <a:buNone/>
            </a:pPr>
            <a:r>
              <a:rPr b="0" i="0" lang="en-US" sz="3600" u="sng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Хімічна термодинаміка</a:t>
            </a:r>
            <a:r>
              <a:rPr b="0" i="0" lang="en-US" sz="36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- вивчає зміни енергії при хімічних реакціях та фазових переходах.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720"/>
              </a:spcBef>
              <a:spcAft>
                <a:spcPts val="0"/>
              </a:spcAft>
              <a:buSzPts val="3600"/>
              <a:buFont typeface="Arial Black"/>
              <a:buNone/>
            </a:pPr>
            <a:r>
              <a:rPr b="0" i="0" lang="en-US" sz="36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Вона встановлює стійкість хімічних речовин, можливість і напрямок і межі протікання реакцій, вплив основних факторів: тиску, температури, концентрації на здійснення хімічного процесу.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"/>
          <p:cNvSpPr txBox="1"/>
          <p:nvPr>
            <p:ph idx="1" type="body"/>
          </p:nvPr>
        </p:nvSpPr>
        <p:spPr>
          <a:xfrm>
            <a:off x="304800" y="304800"/>
            <a:ext cx="8610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     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			   В живих організмах постійно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			   проходить обмін речовин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			   (</a:t>
            </a:r>
            <a:r>
              <a:rPr b="0" i="0" lang="en-US" sz="32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МЕТАБОЛІЗМ</a:t>
            </a: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).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Це сукупність багатьох хімічних реакцій, які супроводжуються виділенням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і поглинанням енергії.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Цей процес обміну речовин і енергії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є характерною ознакою життя. </a:t>
            </a:r>
            <a:endParaRPr/>
          </a:p>
        </p:txBody>
      </p:sp>
      <p:pic>
        <p:nvPicPr>
          <p:cNvPr id="376" name="Google Shape;3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200" y="4724400"/>
            <a:ext cx="19812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" y="685800"/>
            <a:ext cx="205740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8"/>
          <p:cNvSpPr txBox="1"/>
          <p:nvPr>
            <p:ph type="title"/>
          </p:nvPr>
        </p:nvSpPr>
        <p:spPr>
          <a:xfrm>
            <a:off x="457200" y="762000"/>
            <a:ext cx="7772400" cy="841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b="1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2. Основні поняття:</a:t>
            </a:r>
            <a:br>
              <a:rPr b="0" i="0" lang="en-US" sz="4000" u="sng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sp>
        <p:nvSpPr>
          <p:cNvPr id="383" name="Google Shape;383;p18"/>
          <p:cNvSpPr txBox="1"/>
          <p:nvPr>
            <p:ph idx="1" type="body"/>
          </p:nvPr>
        </p:nvSpPr>
        <p:spPr>
          <a:xfrm>
            <a:off x="228600" y="1905000"/>
            <a:ext cx="8915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 Black"/>
              <a:buNone/>
            </a:pPr>
            <a:r>
              <a:rPr b="1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 </a:t>
            </a:r>
            <a:r>
              <a:rPr b="1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СИСТЕМА</a:t>
            </a: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- </a:t>
            </a: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частина фізичного світу (речовина чи сукупність тіл),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що має реальну чи уявну границю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від навколишнього середовища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і  має певні властивості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(нап., клітина, системи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живого організму: нервова, серцево-судинна, система травлення і т.д).</a:t>
            </a:r>
            <a:endParaRPr/>
          </a:p>
        </p:txBody>
      </p:sp>
      <p:pic>
        <p:nvPicPr>
          <p:cNvPr id="384" name="Google Shape;38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0400" y="2667000"/>
            <a:ext cx="1905000" cy="154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4267200"/>
            <a:ext cx="2419350" cy="1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9"/>
          <p:cNvSpPr txBox="1"/>
          <p:nvPr>
            <p:ph type="title"/>
          </p:nvPr>
        </p:nvSpPr>
        <p:spPr>
          <a:xfrm>
            <a:off x="2286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Системи ділять на:</a:t>
            </a:r>
            <a:endParaRPr/>
          </a:p>
        </p:txBody>
      </p:sp>
      <p:sp>
        <p:nvSpPr>
          <p:cNvPr id="391" name="Google Shape;391;p19"/>
          <p:cNvSpPr txBox="1"/>
          <p:nvPr>
            <p:ph idx="1" type="body"/>
          </p:nvPr>
        </p:nvSpPr>
        <p:spPr>
          <a:xfrm>
            <a:off x="228600" y="990600"/>
            <a:ext cx="86868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г</a:t>
            </a:r>
            <a:r>
              <a:rPr b="1" i="0" lang="en-US" sz="28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омогенн</a:t>
            </a:r>
            <a:r>
              <a:rPr b="1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і</a:t>
            </a: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(або однорідні),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які не мають границі поділу фаз;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1" i="0" lang="en-US" sz="28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гетерогенн</a:t>
            </a:r>
            <a:r>
              <a:rPr b="1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і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(неоднорідні),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які мають границю поділу фаз.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1" i="0" lang="en-US" sz="2800" u="sng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ізольовані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(ідеальні) які не обмінюються з навколишнім середовищем ні масою ні енергією;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1" i="0" lang="en-US" sz="2800" u="sng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закриті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 що обмінюються енергією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але не обмінюються масою;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1" i="0" lang="en-US" sz="2800" u="sng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відкриті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 які обмінюються як енергією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так і масою із навколишнім середовищем.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1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!!!! Всі живі організми - відкриті гетерогенні системи.</a:t>
            </a:r>
            <a:endParaRPr/>
          </a:p>
        </p:txBody>
      </p:sp>
      <p:pic>
        <p:nvPicPr>
          <p:cNvPr id="392" name="Google Shape;3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000" y="3581400"/>
            <a:ext cx="187325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0"/>
          <p:cNvSpPr txBox="1"/>
          <p:nvPr>
            <p:ph idx="1" type="body"/>
          </p:nvPr>
        </p:nvSpPr>
        <p:spPr>
          <a:xfrm>
            <a:off x="228600" y="457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 Black"/>
              <a:buNone/>
            </a:pPr>
            <a:r>
              <a:rPr b="0" i="0" lang="en-US" sz="36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СТАН СИСТЕМИ</a:t>
            </a:r>
            <a:r>
              <a:rPr b="0" i="0" lang="en-US" sz="36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–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3600"/>
              <a:buFont typeface="Arial Black"/>
              <a:buNone/>
            </a:pPr>
            <a:r>
              <a:t/>
            </a:r>
            <a:endParaRPr b="0" i="0" sz="36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це сукупність фізичних і хімічних властивостей системи, що описуються термодинамічними факторами, які вона має в даний момент.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Якщо система не змінюється в часі, то такий стан називається </a:t>
            </a:r>
            <a:r>
              <a:rPr b="0" i="0" lang="en-US" sz="32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рівноважний.</a:t>
            </a:r>
            <a:endParaRPr b="0" i="0" sz="32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РІВНОВАГА</a:t>
            </a: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найчастіше буває динамічною - коли процеси протікають з однаковою швидкістю і в цілому</a:t>
            </a:r>
            <a:r>
              <a:rPr b="0" i="0" lang="en-US" sz="36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система не змінюється.</a:t>
            </a:r>
            <a:endParaRPr/>
          </a:p>
        </p:txBody>
      </p:sp>
      <p:pic>
        <p:nvPicPr>
          <p:cNvPr id="398" name="Google Shape;39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600" y="5410200"/>
            <a:ext cx="1524000" cy="123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1"/>
          <p:cNvSpPr txBox="1"/>
          <p:nvPr>
            <p:ph idx="1" type="body"/>
          </p:nvPr>
        </p:nvSpPr>
        <p:spPr>
          <a:xfrm>
            <a:off x="228600" y="609600"/>
            <a:ext cx="8610600" cy="58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ФАЗА</a:t>
            </a: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– 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це сукупність всіх однорідних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по складу і фізико-хімічни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властивостях частин системи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відокремлених чіткою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границею розділу.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Так </a:t>
            </a:r>
            <a:r>
              <a:rPr b="0" i="0" lang="en-US" sz="2800" u="sng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гомогенна 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система складається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із однієї фази (однофазна),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а </a:t>
            </a:r>
            <a:r>
              <a:rPr b="0" i="0" lang="en-US" sz="2800" u="sng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гетерогенна</a:t>
            </a:r>
            <a:r>
              <a:rPr b="0" i="0" lang="en-US" sz="2800" u="none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із кількох фаз.</a:t>
            </a:r>
            <a:endParaRPr/>
          </a:p>
        </p:txBody>
      </p:sp>
      <p:pic>
        <p:nvPicPr>
          <p:cNvPr id="404" name="Google Shape;40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1800" y="2819400"/>
            <a:ext cx="180022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4953000"/>
            <a:ext cx="20574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1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07" name="Google Shape;407;p21"/>
          <p:cNvPicPr preferRelativeResize="0"/>
          <p:nvPr/>
        </p:nvPicPr>
        <p:blipFill rotWithShape="1">
          <a:blip r:embed="rId5">
            <a:alphaModFix/>
          </a:blip>
          <a:srcRect b="13443" l="6978" r="47665" t="19227"/>
          <a:stretch/>
        </p:blipFill>
        <p:spPr>
          <a:xfrm>
            <a:off x="457200" y="1219200"/>
            <a:ext cx="2743200" cy="208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" y="4876800"/>
            <a:ext cx="2057400" cy="1541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2"/>
          <p:cNvSpPr txBox="1"/>
          <p:nvPr>
            <p:ph idx="1" type="body"/>
          </p:nvPr>
        </p:nvSpPr>
        <p:spPr>
          <a:xfrm>
            <a:off x="381000" y="533400"/>
            <a:ext cx="85344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КОМПОНЕНТИ СИСТЕМИ</a:t>
            </a: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-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це її незалежні складники. Кожен компонент - індивідуальна речовина,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яка може бути виділена і існувати самостійно.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Наприклад: </a:t>
            </a:r>
            <a:r>
              <a:rPr b="0" i="0" lang="en-US" sz="2800" u="sng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фізіологічний розчин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який є 0,9% NaCІ - це система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гомогенна, однофазна і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двохкомпонентна, яка складається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із NaCІ і Н2О.</a:t>
            </a:r>
            <a:endParaRPr/>
          </a:p>
        </p:txBody>
      </p:sp>
      <p:pic>
        <p:nvPicPr>
          <p:cNvPr id="414" name="Google Shape;41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200" y="3429000"/>
            <a:ext cx="23622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3"/>
          <p:cNvSpPr txBox="1"/>
          <p:nvPr>
            <p:ph type="title"/>
          </p:nvPr>
        </p:nvSpPr>
        <p:spPr>
          <a:xfrm>
            <a:off x="228600" y="2286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b="0" i="0" lang="en-US" sz="4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Параметри стану системи</a:t>
            </a:r>
            <a:endParaRPr/>
          </a:p>
        </p:txBody>
      </p:sp>
      <p:sp>
        <p:nvSpPr>
          <p:cNvPr id="420" name="Google Shape;420;p23"/>
          <p:cNvSpPr txBox="1"/>
          <p:nvPr>
            <p:ph idx="1" type="body"/>
          </p:nvPr>
        </p:nvSpPr>
        <p:spPr>
          <a:xfrm>
            <a:off x="381000" y="12954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-"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це величини, які можна визначити безпосередньо вимірюванням.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Такими параметрами є 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температура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 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тиск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 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об’єм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та 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концентрація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речовин.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sng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720"/>
              </a:spcBef>
              <a:spcAft>
                <a:spcPts val="0"/>
              </a:spcAft>
              <a:buSzPts val="3600"/>
              <a:buFont typeface="Arial Black"/>
              <a:buNone/>
            </a:pPr>
            <a:r>
              <a:rPr b="0" i="0" lang="en-US" sz="3600" u="sng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Функції стану системи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- величини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які кількісно описують систему і залежать від параметрів.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-</a:t>
            </a:r>
            <a:r>
              <a:rPr b="0" i="0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внутрішня енергія - </a:t>
            </a:r>
            <a:r>
              <a:rPr b="0" i="1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U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-ентальпія системи - </a:t>
            </a:r>
            <a:r>
              <a:rPr b="0" i="1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H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-ентропія - </a:t>
            </a:r>
            <a:r>
              <a:rPr b="0" i="1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-вільна енергія Гібса - </a:t>
            </a:r>
            <a:r>
              <a:rPr b="0" i="1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4"/>
          <p:cNvSpPr txBox="1"/>
          <p:nvPr>
            <p:ph type="title"/>
          </p:nvPr>
        </p:nvSpPr>
        <p:spPr>
          <a:xfrm>
            <a:off x="304800" y="304800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b="1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3. Закони термодинаміки</a:t>
            </a:r>
            <a:r>
              <a:rPr b="0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.</a:t>
            </a:r>
            <a:br>
              <a:rPr b="1" i="0" lang="en-US" sz="4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4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Перший закон.</a:t>
            </a:r>
            <a:br>
              <a:rPr b="0" i="0" lang="en-US" sz="4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sp>
        <p:nvSpPr>
          <p:cNvPr id="426" name="Google Shape;426;p24"/>
          <p:cNvSpPr txBox="1"/>
          <p:nvPr>
            <p:ph idx="1" type="body"/>
          </p:nvPr>
        </p:nvSpPr>
        <p:spPr>
          <a:xfrm>
            <a:off x="-228600" y="1143000"/>
            <a:ext cx="86106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-"/>
            </a:pP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це закон збереження енергії:</a:t>
            </a:r>
            <a:endParaRPr/>
          </a:p>
          <a:p>
            <a:pPr indent="-215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 Black"/>
              <a:buNone/>
            </a:pPr>
            <a:r>
              <a:t/>
            </a:r>
            <a:endParaRPr b="0" i="0" sz="20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В ізольованій системі сума всіх видів енергії стала, а отже не може збільшуватись без взаємодії з навколишнім середовищем.</a:t>
            </a:r>
            <a:endParaRPr/>
          </a:p>
          <a:p>
            <a:pPr indent="-21590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Arial Black"/>
              <a:buNone/>
            </a:pPr>
            <a:r>
              <a:t/>
            </a:r>
            <a:endParaRPr b="0" i="0" sz="2000" u="none">
              <a:solidFill>
                <a:schemeClr val="hlink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Вічний двигун першого роду неможливий. </a:t>
            </a:r>
            <a:endParaRPr b="0" i="0" sz="2000" u="none">
              <a:solidFill>
                <a:schemeClr val="accen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Переходи енергії здійснюються в строго еквівалентних співвідношеннях.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5"/>
          <p:cNvSpPr txBox="1"/>
          <p:nvPr>
            <p:ph idx="1" type="body"/>
          </p:nvPr>
        </p:nvSpPr>
        <p:spPr>
          <a:xfrm>
            <a:off x="228600" y="228600"/>
            <a:ext cx="89154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Для </a:t>
            </a:r>
            <a:r>
              <a:rPr b="0" i="0" lang="en-US" sz="2400" u="sng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реальних систем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на збільшення </a:t>
            </a:r>
            <a:r>
              <a:rPr b="0" i="0" lang="en-US" sz="24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внутрішньої енергії системи </a:t>
            </a:r>
            <a:r>
              <a:rPr b="0" i="0" lang="en-US" sz="2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(</a:t>
            </a:r>
            <a:r>
              <a:rPr b="0" i="1" lang="en-US" sz="2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U</a:t>
            </a:r>
            <a:r>
              <a:rPr b="0" i="0" lang="en-US" sz="2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)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потрібна деякої кількості теплоти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(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Q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- тепловий ефект)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t/>
            </a:r>
            <a:endParaRPr b="0" i="0" sz="24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роботи проти зовнішньої системи (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А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),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виражається таким співвідношенням: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                         </a:t>
            </a:r>
            <a:r>
              <a:rPr b="0" i="1" lang="en-US" sz="24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Q= U+A</a:t>
            </a:r>
            <a:endParaRPr b="0" i="0" sz="2400" u="none">
              <a:solidFill>
                <a:schemeClr val="accen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rial Black"/>
              <a:buNone/>
            </a:pPr>
            <a:r>
              <a:rPr b="0" i="0" lang="en-US" sz="2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де </a:t>
            </a:r>
            <a:r>
              <a:rPr b="0" i="1" lang="en-US" sz="2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U</a:t>
            </a:r>
            <a:r>
              <a:rPr b="0" i="0" lang="en-US" sz="2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- внутрішня енергія системи –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rial Black"/>
              <a:buNone/>
            </a:pPr>
            <a:r>
              <a:rPr b="0" i="0" lang="en-US" sz="2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весь запас енергії системи, що включає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rial Black"/>
              <a:buNone/>
            </a:pPr>
            <a:r>
              <a:rPr b="0" i="0" lang="en-US" sz="2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 себе енергію руху молекул, атомів,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rial Black"/>
              <a:buNone/>
            </a:pPr>
            <a:r>
              <a:rPr b="0" i="0" lang="en-US" sz="2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електронів в атомах і молекулах і інші внутрішні енергії.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rial Black"/>
              <a:buNone/>
            </a:pPr>
            <a:r>
              <a:t/>
            </a:r>
            <a:endParaRPr b="0" i="0" sz="22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Внутрішня енергія </a:t>
            </a:r>
            <a:r>
              <a:rPr b="0" i="0" lang="en-US" sz="2400" u="none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залежить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від природи речовини і її маси.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t/>
            </a:r>
            <a:endParaRPr b="0" i="0" sz="24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Неможливо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визначити </a:t>
            </a:r>
            <a:r>
              <a:rPr b="0" i="0" lang="en-US" sz="2400" u="sng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абсолютне значення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внутрішньої енергії системи, визначається ТІЛЬКИ її </a:t>
            </a:r>
            <a:r>
              <a:rPr b="0" i="0" lang="en-US" sz="2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зміна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при переході з одного стану в інший.</a:t>
            </a:r>
            <a:endParaRPr b="0" i="1" sz="24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1" lang="en-US" sz="2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U=U2-U1</a:t>
            </a:r>
            <a:endParaRPr/>
          </a:p>
        </p:txBody>
      </p:sp>
      <p:pic>
        <p:nvPicPr>
          <p:cNvPr id="432" name="Google Shape;4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2057400"/>
            <a:ext cx="2514600" cy="179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6"/>
          <p:cNvSpPr txBox="1"/>
          <p:nvPr>
            <p:ph idx="1" type="body"/>
          </p:nvPr>
        </p:nvSpPr>
        <p:spPr>
          <a:xfrm>
            <a:off x="381000" y="304800"/>
            <a:ext cx="8763000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Формами 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передачі енергії є: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ТЕПЛОТА (</a:t>
            </a: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Q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)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- це форма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передачі енергії,  що здійснюється в системі шляхом безпосереднього контакту мікрочастин,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які хаотично рухаються.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РОБОТА (</a:t>
            </a: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А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)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є формою передачі енергії.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 організмі всі процеси протікають при постійному тиску тобто є ізобарними (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р= const)</a:t>
            </a:r>
            <a:endParaRPr/>
          </a:p>
          <a:p>
            <a:pPr indent="-342900" lvl="0" marL="34290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1" lang="en-US" sz="24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A=pV=RTn</a:t>
            </a:r>
            <a:endParaRPr b="0" i="0" sz="2400" u="none">
              <a:solidFill>
                <a:schemeClr val="accen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отже 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Qp=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U+pV=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U+RTn</a:t>
            </a:r>
            <a:endParaRPr b="0" i="0" sz="24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так як 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U=U2-U1  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a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 V=V2-V1 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то</a:t>
            </a:r>
            <a:endParaRPr/>
          </a:p>
          <a:p>
            <a:pPr indent="-342900" lvl="0" marL="34290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Qp= ( U2+ pV2 ) - ( U1+pV1)</a:t>
            </a:r>
            <a:endParaRPr b="0" i="0" sz="24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якщо прийняти, що  </a:t>
            </a:r>
            <a:r>
              <a:rPr b="0" i="1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U+pV=H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- </a:t>
            </a:r>
            <a:r>
              <a:rPr b="0" i="0" lang="en-US" sz="24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ентальпія</a:t>
            </a: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 то</a:t>
            </a:r>
            <a:endParaRPr b="0" i="1" sz="24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1" lang="en-US" sz="24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Qp= H2-H1=H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7"/>
          <p:cNvSpPr txBox="1"/>
          <p:nvPr>
            <p:ph type="title"/>
          </p:nvPr>
        </p:nvSpPr>
        <p:spPr>
          <a:xfrm>
            <a:off x="304800" y="152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Arial Black"/>
              <a:buNone/>
            </a:pPr>
            <a:r>
              <a:rPr b="1" i="1" lang="en-US" sz="4400" u="sng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Ентальпія (∆Н) </a:t>
            </a:r>
            <a:r>
              <a:rPr b="0" i="0" lang="en-US" sz="44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-</a:t>
            </a:r>
            <a:endParaRPr/>
          </a:p>
        </p:txBody>
      </p:sp>
      <p:sp>
        <p:nvSpPr>
          <p:cNvPr id="443" name="Google Shape;443;p27"/>
          <p:cNvSpPr txBox="1"/>
          <p:nvPr>
            <p:ph idx="1" type="body"/>
          </p:nvPr>
        </p:nvSpPr>
        <p:spPr>
          <a:xfrm>
            <a:off x="304800" y="1143000"/>
            <a:ext cx="88392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це функція стану, що чисельно рівна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сумі внутрішньої енергії системи і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енергії роботи по зміні об’єму системи.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вона </a:t>
            </a:r>
            <a:r>
              <a:rPr b="0" i="0" lang="en-US" sz="32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чисельно характеризує міру перетворення енергії в хімічних реакціях в тепло</a:t>
            </a: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(тепловміст).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Для кожної конкретної речовини значення </a:t>
            </a:r>
            <a:r>
              <a:rPr b="0" i="1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1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</a:t>
            </a: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при стандартних умовах </a:t>
            </a:r>
            <a:r>
              <a:rPr b="0" i="1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</a:t>
            </a:r>
            <a:r>
              <a:rPr b="0" i="1" lang="en-US" sz="20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298</a:t>
            </a:r>
            <a:r>
              <a:rPr b="0" i="0" lang="en-US" sz="20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має важливе значення</a:t>
            </a: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533400"/>
            <a:ext cx="6934200" cy="5148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9"/>
          <p:cNvSpPr txBox="1"/>
          <p:nvPr>
            <p:ph idx="1" type="body"/>
          </p:nvPr>
        </p:nvSpPr>
        <p:spPr>
          <a:xfrm>
            <a:off x="152400" y="304800"/>
            <a:ext cx="8686800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rPr b="0" i="0" lang="en-US" sz="3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Зміна ентальпії системи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rPr b="0" i="0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не залежить</a:t>
            </a:r>
            <a:r>
              <a:rPr b="0" i="0" lang="en-US" sz="3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від шляху процесу,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rPr b="0" i="0" lang="en-US" sz="3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а тільки </a:t>
            </a:r>
            <a:r>
              <a:rPr b="0" i="0" lang="en-US" sz="30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від її початкового і кінцевого стану</a:t>
            </a:r>
            <a:r>
              <a:rPr b="0" i="0" lang="en-US" sz="3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: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t/>
            </a:r>
            <a:endParaRPr b="0" i="1" sz="3000" u="none">
              <a:solidFill>
                <a:schemeClr val="folHlink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rPr b="0" i="1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∆Н</a:t>
            </a:r>
            <a:r>
              <a:rPr b="0" i="0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р-ції= Σ </a:t>
            </a:r>
            <a:r>
              <a:rPr b="0" i="1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</a:t>
            </a:r>
            <a:r>
              <a:rPr b="0" i="0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1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Н</a:t>
            </a:r>
            <a:r>
              <a:rPr b="0" i="0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кінц.прод. - Σ </a:t>
            </a:r>
            <a:r>
              <a:rPr b="0" i="1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</a:t>
            </a:r>
            <a:r>
              <a:rPr b="0" i="0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1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Н</a:t>
            </a:r>
            <a:r>
              <a:rPr b="0" i="0" lang="en-US" sz="3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вих.прод. </a:t>
            </a:r>
            <a:endParaRPr/>
          </a:p>
          <a:p>
            <a:pPr indent="-342900" lvl="0" marL="34290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rPr b="0" i="0" lang="en-US" sz="3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з врахуванням стехіометричних коефіцієнтів</a:t>
            </a:r>
            <a:endParaRPr/>
          </a:p>
          <a:p>
            <a:pPr indent="-342900" lvl="0" marL="34290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Arial Black"/>
              <a:buNone/>
            </a:pPr>
            <a:r>
              <a:rPr b="0" i="0" lang="en-US" sz="3000" u="none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- наслідок із </a:t>
            </a:r>
            <a:r>
              <a:rPr b="0" i="0" lang="en-US" sz="3000" u="sng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закону  Гесса</a:t>
            </a:r>
            <a:r>
              <a:rPr b="0" i="0" lang="en-US" sz="30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0"/>
          <p:cNvSpPr txBox="1"/>
          <p:nvPr>
            <p:ph type="title"/>
          </p:nvPr>
        </p:nvSpPr>
        <p:spPr>
          <a:xfrm>
            <a:off x="304800" y="1524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FF66"/>
              </a:buClr>
              <a:buSzPts val="4400"/>
              <a:buFont typeface="Arial Black"/>
              <a:buNone/>
            </a:pPr>
            <a:r>
              <a:rPr b="0" i="0" lang="en-US" sz="4400" u="none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4. Калорійність</a:t>
            </a:r>
            <a:endParaRPr/>
          </a:p>
        </p:txBody>
      </p:sp>
      <p:sp>
        <p:nvSpPr>
          <p:cNvPr id="459" name="Google Shape;459;p30"/>
          <p:cNvSpPr txBox="1"/>
          <p:nvPr>
            <p:ph idx="1" type="body"/>
          </p:nvPr>
        </p:nvSpPr>
        <p:spPr>
          <a:xfrm>
            <a:off x="228600" y="1219200"/>
            <a:ext cx="86106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Харчові продукти виділяють таку ж кількість енергії, як і при спалюванні їх у калориметрі. Так при біологічному окислені виділяється: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1г білків                  17,6 кДж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1г вуглеводів          19,6 кДж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1г жирів                  38,9 кДж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Людина при легкому фізичному навантаженні потребує 8370-10500 кДж на добу</a:t>
            </a:r>
            <a:endParaRPr/>
          </a:p>
          <a:p>
            <a:pPr indent="-342900" lvl="0" marL="34290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при середньому 12000-15000 кДж</a:t>
            </a:r>
            <a:endParaRPr/>
          </a:p>
          <a:p>
            <a:pPr indent="-342900" lvl="0" marL="34290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при важкій праці. 16700-25000кДж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 Black"/>
              <a:buNone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Звідси можна розрахувати, що добова потреба дорослої людини при нормальних фізичних навантаженнях:</a:t>
            </a:r>
            <a:endParaRPr/>
          </a:p>
          <a:p>
            <a:pPr indent="-342900" lvl="0" marL="34290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 білках - 80-100г</a:t>
            </a:r>
            <a:endParaRPr/>
          </a:p>
          <a:p>
            <a:pPr indent="-342900" lvl="0" marL="34290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 жирах - 60-70г</a:t>
            </a:r>
            <a:endParaRPr/>
          </a:p>
          <a:p>
            <a:pPr indent="-342900" lvl="0" marL="34290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b="0" i="0" lang="en-US" sz="24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у вуглеводах - 380-390г</a:t>
            </a:r>
            <a:endParaRPr/>
          </a:p>
        </p:txBody>
      </p:sp>
      <p:pic>
        <p:nvPicPr>
          <p:cNvPr id="460" name="Google Shape;46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2600" y="1828800"/>
            <a:ext cx="1905000" cy="140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5291137"/>
            <a:ext cx="1676400" cy="1566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62800" y="5257800"/>
            <a:ext cx="16002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1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b="0" i="0" lang="en-US" sz="4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5. 2-й закон термодинаміки:</a:t>
            </a:r>
            <a:br>
              <a:rPr b="0" i="0" lang="en-US" sz="44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sp>
        <p:nvSpPr>
          <p:cNvPr id="468" name="Google Shape;468;p31"/>
          <p:cNvSpPr txBox="1"/>
          <p:nvPr>
            <p:ph idx="1" type="body"/>
          </p:nvPr>
        </p:nvSpPr>
        <p:spPr>
          <a:xfrm>
            <a:off x="457200" y="1371600"/>
            <a:ext cx="7772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 Black"/>
              <a:buChar char="•"/>
            </a:pPr>
            <a:r>
              <a:rPr b="0" i="0" lang="en-US" sz="32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самовільно можуть протікати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тільки ті процеси, при яких система переходить в найбільш імовірний стан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 Black"/>
              <a:buChar char="•"/>
            </a:pPr>
            <a:r>
              <a:rPr b="0" i="0" lang="en-US" sz="3200" u="none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теплота не може самовільно переходити від тіла з меншою температурою до тіла з більшою температурою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 Black"/>
              <a:buChar char="•"/>
            </a:pPr>
            <a:r>
              <a:rPr b="0" i="0" lang="en-US" sz="32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різні види енергії прагнуть перейти в теплоту, а теплота прагне рівномірно розподілитись між всіма тілами.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2"/>
          <p:cNvSpPr txBox="1"/>
          <p:nvPr>
            <p:ph idx="1" type="body"/>
          </p:nvPr>
        </p:nvSpPr>
        <p:spPr>
          <a:xfrm>
            <a:off x="685800" y="304800"/>
            <a:ext cx="77724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Другий закон термодинаміки дає можливість з’ясувати напрямок проходження самовільних процесів.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Термодинамічні процеси є</a:t>
            </a: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0" lang="en-US" sz="2800" u="none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</a:rPr>
              <a:t>зворотніми</a:t>
            </a: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і 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незворотніми</a:t>
            </a:r>
            <a:r>
              <a:rPr b="0" i="0" lang="en-US" sz="28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Всі реальні процеси, що протікають в природі термодинамічно незворотні.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Незворотні процеси можуть бути </a:t>
            </a:r>
            <a:r>
              <a:rPr b="0" i="0" lang="en-US" sz="2800" u="none">
                <a:solidFill>
                  <a:srgbClr val="66FF66"/>
                </a:solidFill>
                <a:latin typeface="Arial Black"/>
                <a:ea typeface="Arial Black"/>
                <a:cs typeface="Arial Black"/>
                <a:sym typeface="Arial Black"/>
              </a:rPr>
              <a:t>несамовільними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, для здійснення яких необхідно прикласти енергію ззовні і самовільні, що протікають без затрати енергії ззовні.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Всі 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самовільні 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процеси протікають тільки до певної границі - до вирівнювання концентрацій, температур, потенціалів.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3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 Black"/>
              <a:buNone/>
            </a:pPr>
            <a:r>
              <a:rPr b="0" i="0" lang="en-US" sz="36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Ентропія (S) -це міра імовірності стану системи в термодинаміці.</a:t>
            </a:r>
            <a:r>
              <a:rPr b="0" i="0" lang="en-US" sz="40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  <p:sp>
        <p:nvSpPr>
          <p:cNvPr id="479" name="Google Shape;479;p33"/>
          <p:cNvSpPr txBox="1"/>
          <p:nvPr>
            <p:ph idx="1" type="body"/>
          </p:nvPr>
        </p:nvSpPr>
        <p:spPr>
          <a:xfrm>
            <a:off x="304800" y="1981200"/>
            <a:ext cx="86868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Ентропія є міра хаотичності розміщення частинок в речовині, або тіл в системі. </a:t>
            </a:r>
            <a:r>
              <a:rPr b="0" i="0" lang="en-US" sz="28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Ентропія характеризує ту частину внутрішньої енергії, яка в роботу перетворена бути НЕ МОЖЕ.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Значення ентропії розраховують при стандартних умовах Т=2980К, р=1атм=101325Па, розмірність Дж/моль К0.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Arial Black"/>
              <a:buChar char="•"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Зміну ентропії хімічної реакції можна розраховувати так само як ентальпію.</a:t>
            </a:r>
            <a:endParaRPr b="0" i="1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∆S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= Σ </a:t>
            </a: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S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кінц.прод.- Σ </a:t>
            </a: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0" i="1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S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 вих.прод</a:t>
            </a:r>
            <a:endParaRPr/>
          </a:p>
        </p:txBody>
      </p:sp>
      <p:pic>
        <p:nvPicPr>
          <p:cNvPr id="480" name="Google Shape;4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600" y="5181600"/>
            <a:ext cx="1676400" cy="1354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4"/>
          <p:cNvSpPr txBox="1"/>
          <p:nvPr>
            <p:ph idx="1" type="body"/>
          </p:nvPr>
        </p:nvSpPr>
        <p:spPr>
          <a:xfrm>
            <a:off x="685800" y="381000"/>
            <a:ext cx="77724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Тобто,</a:t>
            </a: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ентропія – це міра впорядковності системи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або її хаосу.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86" name="Google Shape;48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0800" y="1524000"/>
            <a:ext cx="16986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4876800"/>
            <a:ext cx="1752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ptide_bond" id="488" name="Google Shape;488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86600" y="2101850"/>
            <a:ext cx="1828800" cy="130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57800" y="3733800"/>
            <a:ext cx="3276600" cy="2525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400" y="1447800"/>
            <a:ext cx="213360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90800" y="4876800"/>
            <a:ext cx="2057400" cy="16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24400" y="1752600"/>
            <a:ext cx="1905000" cy="1500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1320" l="14983" r="16620" t="4431"/>
          <a:stretch/>
        </p:blipFill>
        <p:spPr>
          <a:xfrm>
            <a:off x="1371600" y="609600"/>
            <a:ext cx="6629400" cy="531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6"/>
          <p:cNvSpPr txBox="1"/>
          <p:nvPr>
            <p:ph idx="1" type="body"/>
          </p:nvPr>
        </p:nvSpPr>
        <p:spPr>
          <a:xfrm>
            <a:off x="304800" y="533400"/>
            <a:ext cx="86106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Об’єднаний перший і другий закони термодинаміки можна відобразити рівнянням    </a:t>
            </a:r>
            <a:endParaRPr/>
          </a:p>
          <a:p>
            <a:pPr indent="-3429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1" lang="en-US" sz="32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∆ G</a:t>
            </a:r>
            <a:r>
              <a:rPr b="0" i="1" lang="en-US" sz="20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298</a:t>
            </a:r>
            <a:r>
              <a:rPr b="0" i="1" lang="en-US" sz="32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= ∆ H-T ∆ S</a:t>
            </a:r>
            <a:endParaRPr/>
          </a:p>
          <a:p>
            <a:pPr indent="-3429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b="0" i="0" sz="3200" u="none">
              <a:solidFill>
                <a:schemeClr val="folHlink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де </a:t>
            </a:r>
            <a:r>
              <a:rPr b="0" i="1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 - </a:t>
            </a:r>
            <a:r>
              <a:rPr b="0" i="0" lang="en-US" sz="3200" u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енергії Гіббса або ізобарно - ізотермічного потенціалу [ кДж/моль],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rPr b="0" i="0" lang="en-US" sz="3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вона відображає вплив ентропії та ентальпії на напрямок протікання хімічної реакції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7"/>
          <p:cNvSpPr txBox="1"/>
          <p:nvPr>
            <p:ph idx="1" type="body"/>
          </p:nvPr>
        </p:nvSpPr>
        <p:spPr>
          <a:xfrm>
            <a:off x="228600" y="381000"/>
            <a:ext cx="86106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При постійній температурі і тиску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хімічні реакції можуть </a:t>
            </a:r>
            <a:r>
              <a:rPr b="0" i="0" lang="en-US" sz="28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самовільно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протікати тільки в тому напрямку,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де енергія Гіббса системи зменшується.</a:t>
            </a:r>
            <a:endParaRPr b="0" i="1" sz="2800" u="none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1" lang="en-US" sz="28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G</a:t>
            </a:r>
            <a:r>
              <a:rPr b="0" i="0" lang="en-US" sz="2800" u="none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&lt;0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так коли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&lt;0 (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екзотермічна реакція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), а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S&gt;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0 – ентропія зростае, то з рівняння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G=H-TS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витікає, що при всіх температурах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G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&lt;0, а це значить, що </a:t>
            </a:r>
            <a:r>
              <a:rPr b="0" i="0" lang="en-US" sz="2800" u="none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реакція може протікати при будь-яких температурах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 Black"/>
              <a:buNone/>
            </a:pP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Коли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Н&gt;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0 (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реакція ендотермічна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),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S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&lt;0 ентропія зменшується, то </a:t>
            </a:r>
            <a:r>
              <a:rPr b="0" i="1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G&gt;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0 і реакція </a:t>
            </a:r>
            <a:r>
              <a:rPr b="0" i="0" lang="en-US" sz="2800" u="none">
                <a:solidFill>
                  <a:srgbClr val="00CCFF"/>
                </a:solidFill>
                <a:latin typeface="Arial Black"/>
                <a:ea typeface="Arial Black"/>
                <a:cs typeface="Arial Black"/>
                <a:sym typeface="Arial Black"/>
              </a:rPr>
              <a:t>неможлива</a:t>
            </a:r>
            <a:r>
              <a:rPr b="0" i="0" lang="en-US" sz="28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 при будь-яких умовах.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8"/>
          <p:cNvSpPr txBox="1"/>
          <p:nvPr>
            <p:ph type="title"/>
          </p:nvPr>
        </p:nvSpPr>
        <p:spPr>
          <a:xfrm>
            <a:off x="685800" y="301625"/>
            <a:ext cx="7772400" cy="146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lt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13" name="Google Shape;513;p3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SzPts val="3200"/>
              <a:buFont typeface="Arial Black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