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6" r:id="rId1"/>
  </p:sldMasterIdLst>
  <p:notesMasterIdLst>
    <p:notesMasterId r:id="rId4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Lst>
  <p:sldSz cx="9144000" cy="5143500" type="screen16x9"/>
  <p:notesSz cx="6858000" cy="9144000"/>
  <p:embeddedFontLst>
    <p:embeddedFont>
      <p:font typeface="Corbel" panose="020B0503020204020204" pitchFamily="34" charset="0"/>
      <p:regular r:id="rId50"/>
      <p:bold r:id="rId51"/>
      <p:italic r:id="rId52"/>
      <p:boldItalic r:id="rId53"/>
    </p:embeddedFont>
    <p:embeddedFont>
      <p:font typeface="Georgia" panose="02040502050405020303" pitchFamily="18" charset="0"/>
      <p:regular r:id="rId54"/>
      <p:bold r:id="rId55"/>
      <p:italic r:id="rId56"/>
      <p:boldItalic r:id="rId57"/>
    </p:embeddedFont>
    <p:embeddedFont>
      <p:font typeface="Verdana" panose="020B0604030504040204" pitchFamily="34" charset="0"/>
      <p:regular r:id="rId58"/>
      <p:bold r:id="rId59"/>
      <p:italic r:id="rId60"/>
      <p:boldItalic r:id="rId6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1547DF6-127E-48B8-8DED-6631373B44DB}">
  <a:tblStyle styleId="{31547DF6-127E-48B8-8DED-6631373B44DB}"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5" d="100"/>
          <a:sy n="95" d="100"/>
        </p:scale>
        <p:origin x="846" y="9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1.fntdata"/><Relationship Id="rId55" Type="http://schemas.openxmlformats.org/officeDocument/2006/relationships/font" Target="fonts/font6.fntdata"/><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5.fntdata"/><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4.fntdata"/><Relationship Id="rId58"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57" Type="http://schemas.openxmlformats.org/officeDocument/2006/relationships/font" Target="fonts/font8.fntdata"/><Relationship Id="rId61"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3.fntdata"/><Relationship Id="rId60" Type="http://schemas.openxmlformats.org/officeDocument/2006/relationships/font" Target="fonts/font11.fntdata"/><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7.fntdata"/><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2.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arpansa.gov.au/understanding-radiation/what-is-radiation/radiation/glossary"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arpansa.gov.au/understanding-radiation/what-is-radiation/radiation/glossary"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8" Type="http://schemas.openxmlformats.org/officeDocument/2006/relationships/hyperlink" Target="https://en.wikipedia.org/wiki/Atom" TargetMode="External"/><Relationship Id="rId3" Type="http://schemas.openxmlformats.org/officeDocument/2006/relationships/hyperlink" Target="https://en.wikipedia.org/wiki/Chemical_element" TargetMode="External"/><Relationship Id="rId7" Type="http://schemas.openxmlformats.org/officeDocument/2006/relationships/hyperlink" Target="https://en.wikipedia.org/wiki/Neutrons" TargetMode="External"/><Relationship Id="rId2" Type="http://schemas.openxmlformats.org/officeDocument/2006/relationships/slide" Target="../slides/slide6.xml"/><Relationship Id="rId1" Type="http://schemas.openxmlformats.org/officeDocument/2006/relationships/notesMaster" Target="../notesMasters/notesMaster1.xml"/><Relationship Id="rId6" Type="http://schemas.openxmlformats.org/officeDocument/2006/relationships/hyperlink" Target="https://en.wikipedia.org/wiki/Proton" TargetMode="External"/><Relationship Id="rId5" Type="http://schemas.openxmlformats.org/officeDocument/2006/relationships/hyperlink" Target="https://en.wikipedia.org/wiki/Nucleon_number" TargetMode="External"/><Relationship Id="rId4" Type="http://schemas.openxmlformats.org/officeDocument/2006/relationships/hyperlink" Target="https://en.wikipedia.org/wiki/Neutron_number" TargetMode="External"/></Relationships>
</file>

<file path=ppt/notesSlides/_rels/notesSlide7.xml.rels><?xml version="1.0" encoding="UTF-8" standalone="yes"?>
<Relationships xmlns="http://schemas.openxmlformats.org/package/2006/relationships"><Relationship Id="rId8" Type="http://schemas.openxmlformats.org/officeDocument/2006/relationships/hyperlink" Target="https://en.wikipedia.org/wiki/Atom" TargetMode="External"/><Relationship Id="rId3" Type="http://schemas.openxmlformats.org/officeDocument/2006/relationships/hyperlink" Target="https://en.wikipedia.org/wiki/Chemical_element" TargetMode="External"/><Relationship Id="rId7" Type="http://schemas.openxmlformats.org/officeDocument/2006/relationships/hyperlink" Target="https://en.wikipedia.org/wiki/Neutrons"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s://en.wikipedia.org/wiki/Proton" TargetMode="External"/><Relationship Id="rId5" Type="http://schemas.openxmlformats.org/officeDocument/2006/relationships/hyperlink" Target="https://en.wikipedia.org/wiki/Nucleon_number" TargetMode="External"/><Relationship Id="rId4" Type="http://schemas.openxmlformats.org/officeDocument/2006/relationships/hyperlink" Target="https://en.wikipedia.org/wiki/Neutron_number"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arpansa.gov.au/understanding-radiation/what-is-radiation/radiation/glossary"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www.arpansa.gov.au/understanding-radiation/what-is-radiation/radiation/glossary#p4"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arpansa.gov.au/understanding-radiation/what-is-radiation/ionising-radiation/alpha-particles"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s://www.arpansa.gov.au/understanding-radiation/what-is-radiation/ionising-radiation/x-ray" TargetMode="External"/><Relationship Id="rId5" Type="http://schemas.openxmlformats.org/officeDocument/2006/relationships/hyperlink" Target="https://www.arpansa.gov.au/understanding-radiation/what-is-radiation/ionising-radiation/gamma-radiation" TargetMode="External"/><Relationship Id="rId4" Type="http://schemas.openxmlformats.org/officeDocument/2006/relationships/hyperlink" Target="https://www.arpansa.gov.au/understanding-radiation/what-is-radiation/ionising-radiation/beta-particles"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arpansa.gov.au/understanding-radiation/what-is-radiation/ionising-radiation/alpha-particles" TargetMode="External"/><Relationship Id="rId7" Type="http://schemas.openxmlformats.org/officeDocument/2006/relationships/hyperlink" Target="https://www.arpansa.gov.au/understanding-radiation/what-is-radiation/ionising-radiation/radiation-decay"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s://www.arpansa.gov.au/understanding-radiation/what-is-radiation/ionising-radiation/x-ray" TargetMode="External"/><Relationship Id="rId5" Type="http://schemas.openxmlformats.org/officeDocument/2006/relationships/hyperlink" Target="https://www.arpansa.gov.au/understanding-radiation/what-is-radiation/ionising-radiation/gamma-radiation" TargetMode="External"/><Relationship Id="rId4" Type="http://schemas.openxmlformats.org/officeDocument/2006/relationships/hyperlink" Target="https://www.arpansa.gov.au/understanding-radiation/what-is-radiation/ionising-radiation/beta-particles"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en.wikipedia.org/wiki/Stochastic" TargetMode="External"/><Relationship Id="rId7" Type="http://schemas.openxmlformats.org/officeDocument/2006/relationships/hyperlink" Target="https://en.wikipedia.org/wiki/Age_of_the_universe" TargetMode="External"/><Relationship Id="rId2" Type="http://schemas.openxmlformats.org/officeDocument/2006/relationships/slide" Target="../slides/slide16.xml"/><Relationship Id="rId1" Type="http://schemas.openxmlformats.org/officeDocument/2006/relationships/notesMaster" Target="../notesMasters/notesMaster1.xml"/><Relationship Id="rId6" Type="http://schemas.openxmlformats.org/officeDocument/2006/relationships/hyperlink" Target="https://en.wikipedia.org/wiki/Half-life" TargetMode="External"/><Relationship Id="rId5" Type="http://schemas.openxmlformats.org/officeDocument/2006/relationships/hyperlink" Target="https://en.wikipedia.org/wiki/Decay_constant" TargetMode="External"/><Relationship Id="rId4" Type="http://schemas.openxmlformats.org/officeDocument/2006/relationships/hyperlink" Target="https://en.wikipedia.org/wiki/Quantum_mechanics"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en.wikipedia.org/wiki/Stochastic" TargetMode="External"/><Relationship Id="rId7" Type="http://schemas.openxmlformats.org/officeDocument/2006/relationships/hyperlink" Target="https://en.wikipedia.org/wiki/Age_of_the_universe" TargetMode="External"/><Relationship Id="rId2" Type="http://schemas.openxmlformats.org/officeDocument/2006/relationships/slide" Target="../slides/slide17.xml"/><Relationship Id="rId1" Type="http://schemas.openxmlformats.org/officeDocument/2006/relationships/notesMaster" Target="../notesMasters/notesMaster1.xml"/><Relationship Id="rId6" Type="http://schemas.openxmlformats.org/officeDocument/2006/relationships/hyperlink" Target="https://en.wikipedia.org/wiki/Half-life" TargetMode="External"/><Relationship Id="rId5" Type="http://schemas.openxmlformats.org/officeDocument/2006/relationships/hyperlink" Target="https://en.wikipedia.org/wiki/Decay_constant" TargetMode="External"/><Relationship Id="rId4" Type="http://schemas.openxmlformats.org/officeDocument/2006/relationships/hyperlink" Target="https://en.wikipedia.org/wiki/Quantum_mechanics"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arpansa.gov.au/understanding-radiation/what-is-radiation/radiation/glossary"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env.go.jp/en/chemi/rhm/basic-info/1st/02-03-03.html"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en.wikipedia.org/wiki/Engineer" TargetMode="External"/><Relationship Id="rId2" Type="http://schemas.openxmlformats.org/officeDocument/2006/relationships/slide" Target="../slides/slide21.xml"/><Relationship Id="rId1" Type="http://schemas.openxmlformats.org/officeDocument/2006/relationships/notesMaster" Target="../notesMasters/notesMaster1.xml"/><Relationship Id="rId6" Type="http://schemas.openxmlformats.org/officeDocument/2006/relationships/hyperlink" Target="https://en.wikipedia.org/wiki/Radioactivity" TargetMode="External"/><Relationship Id="rId5" Type="http://schemas.openxmlformats.org/officeDocument/2006/relationships/hyperlink" Target="https://en.wikipedia.org/wiki/Nobel_laureate" TargetMode="External"/><Relationship Id="rId4" Type="http://schemas.openxmlformats.org/officeDocument/2006/relationships/hyperlink" Target="https://en.wikipedia.org/wiki/Physicist" TargetMode="Externa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en.wikipedia.org/wiki/Engineer" TargetMode="External"/><Relationship Id="rId2" Type="http://schemas.openxmlformats.org/officeDocument/2006/relationships/slide" Target="../slides/slide22.xml"/><Relationship Id="rId1" Type="http://schemas.openxmlformats.org/officeDocument/2006/relationships/notesMaster" Target="../notesMasters/notesMaster1.xml"/><Relationship Id="rId6" Type="http://schemas.openxmlformats.org/officeDocument/2006/relationships/hyperlink" Target="https://en.wikipedia.org/wiki/Radioactivity" TargetMode="External"/><Relationship Id="rId5" Type="http://schemas.openxmlformats.org/officeDocument/2006/relationships/hyperlink" Target="https://en.wikipedia.org/wiki/Nobel_laureate" TargetMode="External"/><Relationship Id="rId4" Type="http://schemas.openxmlformats.org/officeDocument/2006/relationships/hyperlink" Target="https://en.wikipedia.org/wiki/Physicist" TargetMode="Externa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radiopaedia.org/articles/tissue-weighting-factor?lang=us" TargetMode="External"/><Relationship Id="rId7" Type="http://schemas.openxmlformats.org/officeDocument/2006/relationships/hyperlink" Target="https://en.wikipedia.org/wiki/Organism" TargetMode="External"/><Relationship Id="rId2" Type="http://schemas.openxmlformats.org/officeDocument/2006/relationships/slide" Target="../slides/slide24.xml"/><Relationship Id="rId1" Type="http://schemas.openxmlformats.org/officeDocument/2006/relationships/notesMaster" Target="../notesMasters/notesMaster1.xml"/><Relationship Id="rId6" Type="http://schemas.openxmlformats.org/officeDocument/2006/relationships/hyperlink" Target="https://en.wikipedia.org/wiki/Radiation" TargetMode="External"/><Relationship Id="rId5" Type="http://schemas.openxmlformats.org/officeDocument/2006/relationships/hyperlink" Target="https://en.wikipedia.org/wiki/England" TargetMode="External"/><Relationship Id="rId4" Type="http://schemas.openxmlformats.org/officeDocument/2006/relationships/hyperlink" Target="https://radiopaedia.org/articles/equivalent-dose?lang=us" TargetMode="Externa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env.go.jp/en/chemi/rhm/basic-info/1st/02.html"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radiopaedia.org/articles/equivalent-dose?lang=gb#expandableQuestionsContainer"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s://www.arpansa.gov.au/understanding-radiation/what-is-radiation/radiation/glossary"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915492e6a4_0_15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915492e6a4_0_15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ru">
                <a:solidFill>
                  <a:srgbClr val="444449"/>
                </a:solidFill>
                <a:latin typeface="Verdana"/>
                <a:ea typeface="Verdana"/>
                <a:cs typeface="Verdana"/>
                <a:sym typeface="Verdana"/>
              </a:rPr>
              <a:t>R</a:t>
            </a:r>
            <a:r>
              <a:rPr lang="ru">
                <a:latin typeface="Verdana"/>
                <a:ea typeface="Verdana"/>
                <a:cs typeface="Verdana"/>
                <a:sym typeface="Verdana"/>
              </a:rPr>
              <a:t>adiation is energy travelling as waves or particles. </a:t>
            </a:r>
            <a:r>
              <a:rPr lang="ru">
                <a:uFill>
                  <a:noFill/>
                </a:uFill>
                <a:latin typeface="Verdana"/>
                <a:ea typeface="Verdana"/>
                <a:cs typeface="Verdana"/>
                <a:sym typeface="Verdana"/>
                <a:hlinkClick r:id="rId3"/>
              </a:rPr>
              <a:t>Ionising radiation</a:t>
            </a:r>
            <a:r>
              <a:rPr lang="ru">
                <a:latin typeface="Verdana"/>
                <a:ea typeface="Verdana"/>
                <a:cs typeface="Verdana"/>
                <a:sym typeface="Verdana"/>
              </a:rPr>
              <a:t> has enough energy to ionise (remove an electron from an atom) which can change the chemical composition of the material. </a:t>
            </a:r>
            <a:r>
              <a:rPr lang="ru">
                <a:uFill>
                  <a:noFill/>
                </a:uFill>
                <a:latin typeface="Verdana"/>
                <a:ea typeface="Verdana"/>
                <a:cs typeface="Verdana"/>
                <a:sym typeface="Verdana"/>
                <a:hlinkClick r:id="rId3"/>
              </a:rPr>
              <a:t>Non-ionising radiation</a:t>
            </a:r>
            <a:r>
              <a:rPr lang="ru">
                <a:latin typeface="Verdana"/>
                <a:ea typeface="Verdana"/>
                <a:cs typeface="Verdana"/>
                <a:sym typeface="Verdana"/>
              </a:rPr>
              <a:t> has less energy but can still excite </a:t>
            </a:r>
            <a:r>
              <a:rPr lang="ru">
                <a:uFill>
                  <a:noFill/>
                </a:uFill>
                <a:latin typeface="Verdana"/>
                <a:ea typeface="Verdana"/>
                <a:cs typeface="Verdana"/>
                <a:sym typeface="Verdana"/>
                <a:hlinkClick r:id="rId3"/>
              </a:rPr>
              <a:t>molecules</a:t>
            </a:r>
            <a:r>
              <a:rPr lang="ru">
                <a:latin typeface="Verdana"/>
                <a:ea typeface="Verdana"/>
                <a:cs typeface="Verdana"/>
                <a:sym typeface="Verdana"/>
              </a:rPr>
              <a:t> and </a:t>
            </a:r>
            <a:r>
              <a:rPr lang="ru">
                <a:uFill>
                  <a:noFill/>
                </a:uFill>
                <a:latin typeface="Verdana"/>
                <a:ea typeface="Verdana"/>
                <a:cs typeface="Verdana"/>
                <a:sym typeface="Verdana"/>
                <a:hlinkClick r:id="rId3"/>
              </a:rPr>
              <a:t>atoms</a:t>
            </a:r>
            <a:r>
              <a:rPr lang="ru">
                <a:latin typeface="Verdana"/>
                <a:ea typeface="Verdana"/>
                <a:cs typeface="Verdana"/>
                <a:sym typeface="Verdana"/>
              </a:rPr>
              <a:t> causing them to vibrate faster.</a:t>
            </a:r>
            <a:endParaRPr>
              <a:latin typeface="Verdana"/>
              <a:ea typeface="Verdana"/>
              <a:cs typeface="Verdana"/>
              <a:sym typeface="Verdana"/>
            </a:endParaRPr>
          </a:p>
          <a:p>
            <a:pPr marL="0" lvl="0" indent="0" algn="l" rtl="0">
              <a:lnSpc>
                <a:spcPct val="115000"/>
              </a:lnSpc>
              <a:spcBef>
                <a:spcPts val="1400"/>
              </a:spcBef>
              <a:spcAft>
                <a:spcPts val="1400"/>
              </a:spcAft>
              <a:buNone/>
            </a:pPr>
            <a:r>
              <a:rPr lang="ru">
                <a:uFill>
                  <a:noFill/>
                </a:uFill>
                <a:latin typeface="Verdana"/>
                <a:ea typeface="Verdana"/>
                <a:cs typeface="Verdana"/>
                <a:sym typeface="Verdana"/>
                <a:hlinkClick r:id="rId3"/>
              </a:rPr>
              <a:t>X-ray</a:t>
            </a:r>
            <a:r>
              <a:rPr lang="ru">
                <a:latin typeface="Verdana"/>
                <a:ea typeface="Verdana"/>
                <a:cs typeface="Verdana"/>
                <a:sym typeface="Verdana"/>
              </a:rPr>
              <a:t> and </a:t>
            </a:r>
            <a:r>
              <a:rPr lang="ru">
                <a:uFill>
                  <a:noFill/>
                </a:uFill>
                <a:latin typeface="Verdana"/>
                <a:ea typeface="Verdana"/>
                <a:cs typeface="Verdana"/>
                <a:sym typeface="Verdana"/>
                <a:hlinkClick r:id="rId3"/>
              </a:rPr>
              <a:t>gamma ray radiation</a:t>
            </a:r>
            <a:r>
              <a:rPr lang="ru">
                <a:latin typeface="Verdana"/>
                <a:ea typeface="Verdana"/>
                <a:cs typeface="Verdana"/>
                <a:sym typeface="Verdana"/>
              </a:rPr>
              <a:t>, which are at the upper end of electromagnetic spectrum, have very high frequencies (in the range of 100 billion billion hertz) and very short wavelengths (1 million millionth of a metre). Radiation in this range has high energy. It has enough energy to strip </a:t>
            </a:r>
            <a:r>
              <a:rPr lang="ru">
                <a:uFill>
                  <a:noFill/>
                </a:uFill>
                <a:latin typeface="Verdana"/>
                <a:ea typeface="Verdana"/>
                <a:cs typeface="Verdana"/>
                <a:sym typeface="Verdana"/>
                <a:hlinkClick r:id="rId3"/>
              </a:rPr>
              <a:t>electrons</a:t>
            </a:r>
            <a:r>
              <a:rPr lang="ru">
                <a:latin typeface="Verdana"/>
                <a:ea typeface="Verdana"/>
                <a:cs typeface="Verdana"/>
                <a:sym typeface="Verdana"/>
              </a:rPr>
              <a:t> from an atom or, in the case of very high-energy radiation, break up the nucleus of the atom.</a:t>
            </a:r>
            <a:endParaRPr>
              <a:latin typeface="Verdana"/>
              <a:ea typeface="Verdana"/>
              <a:cs typeface="Verdana"/>
              <a:sym typeface="Verdana"/>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95e18c7d0e_0_5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95e18c7d0e_0_5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ru">
                <a:solidFill>
                  <a:srgbClr val="444449"/>
                </a:solidFill>
                <a:latin typeface="Verdana"/>
                <a:ea typeface="Verdana"/>
                <a:cs typeface="Verdana"/>
                <a:sym typeface="Verdana"/>
              </a:rPr>
              <a:t>R</a:t>
            </a:r>
            <a:r>
              <a:rPr lang="ru">
                <a:latin typeface="Verdana"/>
                <a:ea typeface="Verdana"/>
                <a:cs typeface="Verdana"/>
                <a:sym typeface="Verdana"/>
              </a:rPr>
              <a:t>adiation is energy travelling as waves or particles. </a:t>
            </a:r>
            <a:r>
              <a:rPr lang="ru">
                <a:uFill>
                  <a:noFill/>
                </a:uFill>
                <a:latin typeface="Verdana"/>
                <a:ea typeface="Verdana"/>
                <a:cs typeface="Verdana"/>
                <a:sym typeface="Verdana"/>
                <a:hlinkClick r:id="rId3"/>
              </a:rPr>
              <a:t>Ionising radiation</a:t>
            </a:r>
            <a:r>
              <a:rPr lang="ru">
                <a:latin typeface="Verdana"/>
                <a:ea typeface="Verdana"/>
                <a:cs typeface="Verdana"/>
                <a:sym typeface="Verdana"/>
              </a:rPr>
              <a:t> has enough energy to ionise (remove an electron from an atom) which can change the chemical composition of the material. </a:t>
            </a:r>
            <a:r>
              <a:rPr lang="ru">
                <a:uFill>
                  <a:noFill/>
                </a:uFill>
                <a:latin typeface="Verdana"/>
                <a:ea typeface="Verdana"/>
                <a:cs typeface="Verdana"/>
                <a:sym typeface="Verdana"/>
                <a:hlinkClick r:id="rId3"/>
              </a:rPr>
              <a:t>Non-ionising radiation</a:t>
            </a:r>
            <a:r>
              <a:rPr lang="ru">
                <a:latin typeface="Verdana"/>
                <a:ea typeface="Verdana"/>
                <a:cs typeface="Verdana"/>
                <a:sym typeface="Verdana"/>
              </a:rPr>
              <a:t> has less energy but can still excite </a:t>
            </a:r>
            <a:r>
              <a:rPr lang="ru">
                <a:uFill>
                  <a:noFill/>
                </a:uFill>
                <a:latin typeface="Verdana"/>
                <a:ea typeface="Verdana"/>
                <a:cs typeface="Verdana"/>
                <a:sym typeface="Verdana"/>
                <a:hlinkClick r:id="rId3"/>
              </a:rPr>
              <a:t>molecules</a:t>
            </a:r>
            <a:r>
              <a:rPr lang="ru">
                <a:latin typeface="Verdana"/>
                <a:ea typeface="Verdana"/>
                <a:cs typeface="Verdana"/>
                <a:sym typeface="Verdana"/>
              </a:rPr>
              <a:t> and </a:t>
            </a:r>
            <a:r>
              <a:rPr lang="ru">
                <a:uFill>
                  <a:noFill/>
                </a:uFill>
                <a:latin typeface="Verdana"/>
                <a:ea typeface="Verdana"/>
                <a:cs typeface="Verdana"/>
                <a:sym typeface="Verdana"/>
                <a:hlinkClick r:id="rId3"/>
              </a:rPr>
              <a:t>atoms</a:t>
            </a:r>
            <a:r>
              <a:rPr lang="ru">
                <a:latin typeface="Verdana"/>
                <a:ea typeface="Verdana"/>
                <a:cs typeface="Verdana"/>
                <a:sym typeface="Verdana"/>
              </a:rPr>
              <a:t> causing them to vibrate faster.</a:t>
            </a:r>
            <a:endParaRPr>
              <a:latin typeface="Verdana"/>
              <a:ea typeface="Verdana"/>
              <a:cs typeface="Verdana"/>
              <a:sym typeface="Verdana"/>
            </a:endParaRPr>
          </a:p>
          <a:p>
            <a:pPr marL="0" lvl="0" indent="0" algn="l" rtl="0">
              <a:lnSpc>
                <a:spcPct val="115000"/>
              </a:lnSpc>
              <a:spcBef>
                <a:spcPts val="1400"/>
              </a:spcBef>
              <a:spcAft>
                <a:spcPts val="1400"/>
              </a:spcAft>
              <a:buNone/>
            </a:pPr>
            <a:r>
              <a:rPr lang="ru">
                <a:uFill>
                  <a:noFill/>
                </a:uFill>
                <a:latin typeface="Verdana"/>
                <a:ea typeface="Verdana"/>
                <a:cs typeface="Verdana"/>
                <a:sym typeface="Verdana"/>
                <a:hlinkClick r:id="rId3"/>
              </a:rPr>
              <a:t>X-ray</a:t>
            </a:r>
            <a:r>
              <a:rPr lang="ru">
                <a:latin typeface="Verdana"/>
                <a:ea typeface="Verdana"/>
                <a:cs typeface="Verdana"/>
                <a:sym typeface="Verdana"/>
              </a:rPr>
              <a:t> and </a:t>
            </a:r>
            <a:r>
              <a:rPr lang="ru">
                <a:uFill>
                  <a:noFill/>
                </a:uFill>
                <a:latin typeface="Verdana"/>
                <a:ea typeface="Verdana"/>
                <a:cs typeface="Verdana"/>
                <a:sym typeface="Verdana"/>
                <a:hlinkClick r:id="rId3"/>
              </a:rPr>
              <a:t>gamma ray radiation</a:t>
            </a:r>
            <a:r>
              <a:rPr lang="ru">
                <a:latin typeface="Verdana"/>
                <a:ea typeface="Verdana"/>
                <a:cs typeface="Verdana"/>
                <a:sym typeface="Verdana"/>
              </a:rPr>
              <a:t>, which are at the upper end of electromagnetic spectrum, have very high frequencies (in the range of 100 billion billion hertz) and very short wavelengths (1 million millionth of a metre). Radiation in this range has high energy. It has enough energy to strip </a:t>
            </a:r>
            <a:r>
              <a:rPr lang="ru">
                <a:uFill>
                  <a:noFill/>
                </a:uFill>
                <a:latin typeface="Verdana"/>
                <a:ea typeface="Verdana"/>
                <a:cs typeface="Verdana"/>
                <a:sym typeface="Verdana"/>
                <a:hlinkClick r:id="rId3"/>
              </a:rPr>
              <a:t>electrons</a:t>
            </a:r>
            <a:r>
              <a:rPr lang="ru">
                <a:latin typeface="Verdana"/>
                <a:ea typeface="Verdana"/>
                <a:cs typeface="Verdana"/>
                <a:sym typeface="Verdana"/>
              </a:rPr>
              <a:t> from an atom or, in the case of very high-energy radiation, break up the nucleus of the atom.</a:t>
            </a:r>
            <a:endParaRPr>
              <a:latin typeface="Verdana"/>
              <a:ea typeface="Verdana"/>
              <a:cs typeface="Verdana"/>
              <a:sym typeface="Verdana"/>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95e18c7d0e_1_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95e18c7d0e_1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ru">
                <a:latin typeface="Verdana"/>
                <a:ea typeface="Verdana"/>
                <a:cs typeface="Verdana"/>
                <a:sym typeface="Verdana"/>
              </a:rPr>
              <a:t>The mass of atom is concentrated in the central nucleus that contains a number of nucleouns (protons and neutrons) they make up a mass number (A)</a:t>
            </a:r>
            <a:endParaRPr>
              <a:latin typeface="Verdana"/>
              <a:ea typeface="Verdana"/>
              <a:cs typeface="Verdana"/>
              <a:sym typeface="Verdana"/>
            </a:endParaRPr>
          </a:p>
          <a:p>
            <a:pPr marL="0" lvl="0" indent="0" algn="l" rtl="0">
              <a:lnSpc>
                <a:spcPct val="115000"/>
              </a:lnSpc>
              <a:spcBef>
                <a:spcPts val="0"/>
              </a:spcBef>
              <a:spcAft>
                <a:spcPts val="0"/>
              </a:spcAft>
              <a:buNone/>
            </a:pPr>
            <a:r>
              <a:rPr lang="ru">
                <a:latin typeface="Verdana"/>
                <a:ea typeface="Verdana"/>
                <a:cs typeface="Verdana"/>
                <a:sym typeface="Verdana"/>
              </a:rPr>
              <a:t>Charge of atom depends on number of protons it is also called an atomic number</a:t>
            </a:r>
            <a:endParaRPr>
              <a:latin typeface="Verdana"/>
              <a:ea typeface="Verdana"/>
              <a:cs typeface="Verdana"/>
              <a:sym typeface="Verdana"/>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95e18c7d0e_1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95e18c7d0e_1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ru">
                <a:latin typeface="Verdana"/>
                <a:ea typeface="Verdana"/>
                <a:cs typeface="Verdana"/>
                <a:sym typeface="Verdana"/>
              </a:rPr>
              <a:t>A - protons + neutrons</a:t>
            </a:r>
            <a:endParaRPr>
              <a:latin typeface="Verdana"/>
              <a:ea typeface="Verdana"/>
              <a:cs typeface="Verdana"/>
              <a:sym typeface="Verdana"/>
            </a:endParaRPr>
          </a:p>
          <a:p>
            <a:pPr marL="0" lvl="0" indent="0" algn="l" rtl="0">
              <a:lnSpc>
                <a:spcPct val="100000"/>
              </a:lnSpc>
              <a:spcBef>
                <a:spcPts val="0"/>
              </a:spcBef>
              <a:spcAft>
                <a:spcPts val="0"/>
              </a:spcAft>
              <a:buNone/>
            </a:pPr>
            <a:r>
              <a:rPr lang="ru">
                <a:latin typeface="Verdana"/>
                <a:ea typeface="Verdana"/>
                <a:cs typeface="Verdana"/>
                <a:sym typeface="Verdana"/>
              </a:rPr>
              <a:t>Z - protons</a:t>
            </a:r>
            <a:endParaRPr>
              <a:latin typeface="Verdana"/>
              <a:ea typeface="Verdana"/>
              <a:cs typeface="Verdana"/>
              <a:sym typeface="Verdana"/>
            </a:endParaRPr>
          </a:p>
          <a:p>
            <a:pPr marL="0" lvl="0" indent="0" algn="l" rtl="0">
              <a:lnSpc>
                <a:spcPct val="100000"/>
              </a:lnSpc>
              <a:spcBef>
                <a:spcPts val="0"/>
              </a:spcBef>
              <a:spcAft>
                <a:spcPts val="0"/>
              </a:spcAft>
              <a:buNone/>
            </a:pPr>
            <a:r>
              <a:rPr lang="ru">
                <a:latin typeface="Verdana"/>
                <a:ea typeface="Verdana"/>
                <a:cs typeface="Verdana"/>
                <a:sym typeface="Verdana"/>
              </a:rPr>
              <a:t>A-Z - neutrons</a:t>
            </a:r>
            <a:endParaRPr>
              <a:latin typeface="Verdana"/>
              <a:ea typeface="Verdana"/>
              <a:cs typeface="Verdana"/>
              <a:sym typeface="Verdana"/>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95e18c7d0e_0_14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95e18c7d0e_0_14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sz="1050">
                <a:solidFill>
                  <a:srgbClr val="202122"/>
                </a:solidFill>
                <a:highlight>
                  <a:srgbClr val="FFFFFF"/>
                </a:highlight>
              </a:rPr>
              <a:t>Isotopes are variants of a particular </a:t>
            </a:r>
            <a:r>
              <a:rPr lang="ru" sz="1050">
                <a:solidFill>
                  <a:srgbClr val="0B0080"/>
                </a:solidFill>
                <a:highlight>
                  <a:srgbClr val="FFFFFF"/>
                </a:highlight>
                <a:uFill>
                  <a:noFill/>
                </a:uFill>
                <a:hlinkClick r:id="rId3">
                  <a:extLst>
                    <a:ext uri="{A12FA001-AC4F-418D-AE19-62706E023703}">
                      <ahyp:hlinkClr xmlns:ahyp="http://schemas.microsoft.com/office/drawing/2018/hyperlinkcolor" val="tx"/>
                    </a:ext>
                  </a:extLst>
                </a:hlinkClick>
              </a:rPr>
              <a:t>chemical element</a:t>
            </a:r>
            <a:r>
              <a:rPr lang="ru" sz="1050">
                <a:solidFill>
                  <a:srgbClr val="202122"/>
                </a:solidFill>
                <a:highlight>
                  <a:srgbClr val="FFFFFF"/>
                </a:highlight>
              </a:rPr>
              <a:t> which differ in </a:t>
            </a:r>
            <a:r>
              <a:rPr lang="ru" sz="1050">
                <a:solidFill>
                  <a:srgbClr val="0B0080"/>
                </a:solidFill>
                <a:highlight>
                  <a:srgbClr val="FFFFFF"/>
                </a:highlight>
                <a:uFill>
                  <a:noFill/>
                </a:uFill>
                <a:hlinkClick r:id="rId4">
                  <a:extLst>
                    <a:ext uri="{A12FA001-AC4F-418D-AE19-62706E023703}">
                      <ahyp:hlinkClr xmlns:ahyp="http://schemas.microsoft.com/office/drawing/2018/hyperlinkcolor" val="tx"/>
                    </a:ext>
                  </a:extLst>
                </a:hlinkClick>
              </a:rPr>
              <a:t>neutron number</a:t>
            </a:r>
            <a:r>
              <a:rPr lang="ru" sz="1050">
                <a:solidFill>
                  <a:srgbClr val="202122"/>
                </a:solidFill>
                <a:highlight>
                  <a:srgbClr val="FFFFFF"/>
                </a:highlight>
              </a:rPr>
              <a:t>, and consequently in </a:t>
            </a:r>
            <a:r>
              <a:rPr lang="ru" sz="1050">
                <a:solidFill>
                  <a:srgbClr val="0B0080"/>
                </a:solidFill>
                <a:highlight>
                  <a:srgbClr val="FFFFFF"/>
                </a:highlight>
                <a:uFill>
                  <a:noFill/>
                </a:uFill>
                <a:hlinkClick r:id="rId5">
                  <a:extLst>
                    <a:ext uri="{A12FA001-AC4F-418D-AE19-62706E023703}">
                      <ahyp:hlinkClr xmlns:ahyp="http://schemas.microsoft.com/office/drawing/2018/hyperlinkcolor" val="tx"/>
                    </a:ext>
                  </a:extLst>
                </a:hlinkClick>
              </a:rPr>
              <a:t>nucleon number</a:t>
            </a:r>
            <a:r>
              <a:rPr lang="ru" sz="1050">
                <a:solidFill>
                  <a:srgbClr val="202122"/>
                </a:solidFill>
                <a:highlight>
                  <a:srgbClr val="FFFFFF"/>
                </a:highlight>
              </a:rPr>
              <a:t>. All isotopes of a given element have the same number of </a:t>
            </a:r>
            <a:r>
              <a:rPr lang="ru" sz="1050">
                <a:solidFill>
                  <a:srgbClr val="0B0080"/>
                </a:solidFill>
                <a:highlight>
                  <a:srgbClr val="FFFFFF"/>
                </a:highlight>
                <a:uFill>
                  <a:noFill/>
                </a:uFill>
                <a:hlinkClick r:id="rId6">
                  <a:extLst>
                    <a:ext uri="{A12FA001-AC4F-418D-AE19-62706E023703}">
                      <ahyp:hlinkClr xmlns:ahyp="http://schemas.microsoft.com/office/drawing/2018/hyperlinkcolor" val="tx"/>
                    </a:ext>
                  </a:extLst>
                </a:hlinkClick>
              </a:rPr>
              <a:t>protons</a:t>
            </a:r>
            <a:r>
              <a:rPr lang="ru" sz="1050">
                <a:solidFill>
                  <a:srgbClr val="202122"/>
                </a:solidFill>
                <a:highlight>
                  <a:srgbClr val="FFFFFF"/>
                </a:highlight>
              </a:rPr>
              <a:t> but different numbers of </a:t>
            </a:r>
            <a:r>
              <a:rPr lang="ru" sz="1050">
                <a:solidFill>
                  <a:srgbClr val="0B0080"/>
                </a:solidFill>
                <a:highlight>
                  <a:srgbClr val="FFFFFF"/>
                </a:highlight>
                <a:uFill>
                  <a:noFill/>
                </a:uFill>
                <a:hlinkClick r:id="rId7">
                  <a:extLst>
                    <a:ext uri="{A12FA001-AC4F-418D-AE19-62706E023703}">
                      <ahyp:hlinkClr xmlns:ahyp="http://schemas.microsoft.com/office/drawing/2018/hyperlinkcolor" val="tx"/>
                    </a:ext>
                  </a:extLst>
                </a:hlinkClick>
              </a:rPr>
              <a:t>neutrons</a:t>
            </a:r>
            <a:r>
              <a:rPr lang="ru" sz="1050">
                <a:solidFill>
                  <a:srgbClr val="202122"/>
                </a:solidFill>
                <a:highlight>
                  <a:srgbClr val="FFFFFF"/>
                </a:highlight>
              </a:rPr>
              <a:t> in each </a:t>
            </a:r>
            <a:r>
              <a:rPr lang="ru" sz="1050">
                <a:solidFill>
                  <a:srgbClr val="0B0080"/>
                </a:solidFill>
                <a:highlight>
                  <a:srgbClr val="FFFFFF"/>
                </a:highlight>
                <a:uFill>
                  <a:noFill/>
                </a:uFill>
                <a:hlinkClick r:id="rId8">
                  <a:extLst>
                    <a:ext uri="{A12FA001-AC4F-418D-AE19-62706E023703}">
                      <ahyp:hlinkClr xmlns:ahyp="http://schemas.microsoft.com/office/drawing/2018/hyperlinkcolor" val="tx"/>
                    </a:ext>
                  </a:extLst>
                </a:hlinkClick>
              </a:rPr>
              <a:t>atom</a:t>
            </a:r>
            <a:r>
              <a:rPr lang="ru" sz="1050">
                <a:solidFill>
                  <a:srgbClr val="202122"/>
                </a:solidFill>
                <a:highlight>
                  <a:srgbClr val="FFFFFF"/>
                </a:highlight>
              </a:rPr>
              <a:t>.</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97332e36a4_0_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97332e36a4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sz="1050">
                <a:solidFill>
                  <a:srgbClr val="202122"/>
                </a:solidFill>
                <a:highlight>
                  <a:srgbClr val="FFFFFF"/>
                </a:highlight>
              </a:rPr>
              <a:t>Isotopes are variants of a particular </a:t>
            </a:r>
            <a:r>
              <a:rPr lang="ru" sz="1050">
                <a:solidFill>
                  <a:srgbClr val="0B0080"/>
                </a:solidFill>
                <a:highlight>
                  <a:srgbClr val="FFFFFF"/>
                </a:highlight>
                <a:uFill>
                  <a:noFill/>
                </a:uFill>
                <a:hlinkClick r:id="rId3">
                  <a:extLst>
                    <a:ext uri="{A12FA001-AC4F-418D-AE19-62706E023703}">
                      <ahyp:hlinkClr xmlns:ahyp="http://schemas.microsoft.com/office/drawing/2018/hyperlinkcolor" val="tx"/>
                    </a:ext>
                  </a:extLst>
                </a:hlinkClick>
              </a:rPr>
              <a:t>chemical element</a:t>
            </a:r>
            <a:r>
              <a:rPr lang="ru" sz="1050">
                <a:solidFill>
                  <a:srgbClr val="202122"/>
                </a:solidFill>
                <a:highlight>
                  <a:srgbClr val="FFFFFF"/>
                </a:highlight>
              </a:rPr>
              <a:t> which differ in </a:t>
            </a:r>
            <a:r>
              <a:rPr lang="ru" sz="1050">
                <a:solidFill>
                  <a:srgbClr val="0B0080"/>
                </a:solidFill>
                <a:highlight>
                  <a:srgbClr val="FFFFFF"/>
                </a:highlight>
                <a:uFill>
                  <a:noFill/>
                </a:uFill>
                <a:hlinkClick r:id="rId4">
                  <a:extLst>
                    <a:ext uri="{A12FA001-AC4F-418D-AE19-62706E023703}">
                      <ahyp:hlinkClr xmlns:ahyp="http://schemas.microsoft.com/office/drawing/2018/hyperlinkcolor" val="tx"/>
                    </a:ext>
                  </a:extLst>
                </a:hlinkClick>
              </a:rPr>
              <a:t>neutron number</a:t>
            </a:r>
            <a:r>
              <a:rPr lang="ru" sz="1050">
                <a:solidFill>
                  <a:srgbClr val="202122"/>
                </a:solidFill>
                <a:highlight>
                  <a:srgbClr val="FFFFFF"/>
                </a:highlight>
              </a:rPr>
              <a:t>, and consequently in </a:t>
            </a:r>
            <a:r>
              <a:rPr lang="ru" sz="1050">
                <a:solidFill>
                  <a:srgbClr val="0B0080"/>
                </a:solidFill>
                <a:highlight>
                  <a:srgbClr val="FFFFFF"/>
                </a:highlight>
                <a:uFill>
                  <a:noFill/>
                </a:uFill>
                <a:hlinkClick r:id="rId5">
                  <a:extLst>
                    <a:ext uri="{A12FA001-AC4F-418D-AE19-62706E023703}">
                      <ahyp:hlinkClr xmlns:ahyp="http://schemas.microsoft.com/office/drawing/2018/hyperlinkcolor" val="tx"/>
                    </a:ext>
                  </a:extLst>
                </a:hlinkClick>
              </a:rPr>
              <a:t>nucleon number</a:t>
            </a:r>
            <a:r>
              <a:rPr lang="ru" sz="1050">
                <a:solidFill>
                  <a:srgbClr val="202122"/>
                </a:solidFill>
                <a:highlight>
                  <a:srgbClr val="FFFFFF"/>
                </a:highlight>
              </a:rPr>
              <a:t>. All isotopes of a given element have the same number of </a:t>
            </a:r>
            <a:r>
              <a:rPr lang="ru" sz="1050">
                <a:solidFill>
                  <a:srgbClr val="0B0080"/>
                </a:solidFill>
                <a:highlight>
                  <a:srgbClr val="FFFFFF"/>
                </a:highlight>
                <a:uFill>
                  <a:noFill/>
                </a:uFill>
                <a:hlinkClick r:id="rId6">
                  <a:extLst>
                    <a:ext uri="{A12FA001-AC4F-418D-AE19-62706E023703}">
                      <ahyp:hlinkClr xmlns:ahyp="http://schemas.microsoft.com/office/drawing/2018/hyperlinkcolor" val="tx"/>
                    </a:ext>
                  </a:extLst>
                </a:hlinkClick>
              </a:rPr>
              <a:t>protons</a:t>
            </a:r>
            <a:r>
              <a:rPr lang="ru" sz="1050">
                <a:solidFill>
                  <a:srgbClr val="202122"/>
                </a:solidFill>
                <a:highlight>
                  <a:srgbClr val="FFFFFF"/>
                </a:highlight>
              </a:rPr>
              <a:t> but different numbers of </a:t>
            </a:r>
            <a:r>
              <a:rPr lang="ru" sz="1050">
                <a:solidFill>
                  <a:srgbClr val="0B0080"/>
                </a:solidFill>
                <a:highlight>
                  <a:srgbClr val="FFFFFF"/>
                </a:highlight>
                <a:uFill>
                  <a:noFill/>
                </a:uFill>
                <a:hlinkClick r:id="rId7">
                  <a:extLst>
                    <a:ext uri="{A12FA001-AC4F-418D-AE19-62706E023703}">
                      <ahyp:hlinkClr xmlns:ahyp="http://schemas.microsoft.com/office/drawing/2018/hyperlinkcolor" val="tx"/>
                    </a:ext>
                  </a:extLst>
                </a:hlinkClick>
              </a:rPr>
              <a:t>neutrons</a:t>
            </a:r>
            <a:r>
              <a:rPr lang="ru" sz="1050">
                <a:solidFill>
                  <a:srgbClr val="202122"/>
                </a:solidFill>
                <a:highlight>
                  <a:srgbClr val="FFFFFF"/>
                </a:highlight>
              </a:rPr>
              <a:t> in each </a:t>
            </a:r>
            <a:r>
              <a:rPr lang="ru" sz="1050">
                <a:solidFill>
                  <a:srgbClr val="0B0080"/>
                </a:solidFill>
                <a:highlight>
                  <a:srgbClr val="FFFFFF"/>
                </a:highlight>
                <a:uFill>
                  <a:noFill/>
                </a:uFill>
                <a:hlinkClick r:id="rId8">
                  <a:extLst>
                    <a:ext uri="{A12FA001-AC4F-418D-AE19-62706E023703}">
                      <ahyp:hlinkClr xmlns:ahyp="http://schemas.microsoft.com/office/drawing/2018/hyperlinkcolor" val="tx"/>
                    </a:ext>
                  </a:extLst>
                </a:hlinkClick>
              </a:rPr>
              <a:t>atom</a:t>
            </a:r>
            <a:r>
              <a:rPr lang="ru" sz="1050">
                <a:solidFill>
                  <a:srgbClr val="202122"/>
                </a:solidFill>
                <a:highlight>
                  <a:srgbClr val="FFFFFF"/>
                </a:highlight>
              </a:rPr>
              <a:t>.</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95e18c7d0e_1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95e18c7d0e_1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800"/>
              </a:spcBef>
              <a:spcAft>
                <a:spcPts val="0"/>
              </a:spcAft>
              <a:buNone/>
            </a:pPr>
            <a:r>
              <a:rPr lang="ru"/>
              <a:t>A radioactive atom will attempt to reach stability by ejecting nucleons (protons or neutrons), as well as other particles, or by releasing energy in other forms.</a:t>
            </a:r>
            <a:endParaRPr/>
          </a:p>
          <a:p>
            <a:pPr marL="0" lvl="0" indent="0" algn="l" rtl="0">
              <a:lnSpc>
                <a:spcPct val="115000"/>
              </a:lnSpc>
              <a:spcBef>
                <a:spcPts val="1800"/>
              </a:spcBef>
              <a:spcAft>
                <a:spcPts val="0"/>
              </a:spcAft>
              <a:buClr>
                <a:schemeClr val="dk1"/>
              </a:buClr>
              <a:buSzPts val="1100"/>
              <a:buFont typeface="Arial"/>
              <a:buNone/>
            </a:pPr>
            <a:r>
              <a:rPr lang="ru">
                <a:latin typeface="Verdana"/>
                <a:ea typeface="Verdana"/>
                <a:cs typeface="Verdana"/>
                <a:sym typeface="Verdana"/>
              </a:rPr>
              <a:t>This radiation is emitted when the </a:t>
            </a:r>
            <a:r>
              <a:rPr lang="ru">
                <a:uFill>
                  <a:noFill/>
                </a:uFill>
                <a:latin typeface="Verdana"/>
                <a:ea typeface="Verdana"/>
                <a:cs typeface="Verdana"/>
                <a:sym typeface="Verdana"/>
                <a:hlinkClick r:id="rId3"/>
              </a:rPr>
              <a:t>nucleus</a:t>
            </a:r>
            <a:r>
              <a:rPr lang="ru">
                <a:latin typeface="Verdana"/>
                <a:ea typeface="Verdana"/>
                <a:cs typeface="Verdana"/>
                <a:sym typeface="Verdana"/>
              </a:rPr>
              <a:t> undergoes radioactive </a:t>
            </a:r>
            <a:r>
              <a:rPr lang="ru">
                <a:uFill>
                  <a:noFill/>
                </a:uFill>
                <a:latin typeface="Verdana"/>
                <a:ea typeface="Verdana"/>
                <a:cs typeface="Verdana"/>
                <a:sym typeface="Verdana"/>
                <a:hlinkClick r:id="rId3"/>
              </a:rPr>
              <a:t>decay</a:t>
            </a:r>
            <a:r>
              <a:rPr lang="ru">
                <a:latin typeface="Verdana"/>
                <a:ea typeface="Verdana"/>
                <a:cs typeface="Verdana"/>
                <a:sym typeface="Verdana"/>
              </a:rPr>
              <a:t> and is converted into a different </a:t>
            </a:r>
            <a:r>
              <a:rPr lang="ru">
                <a:uFill>
                  <a:noFill/>
                </a:uFill>
                <a:latin typeface="Verdana"/>
                <a:ea typeface="Verdana"/>
                <a:cs typeface="Verdana"/>
                <a:sym typeface="Verdana"/>
                <a:hlinkClick r:id="rId3"/>
              </a:rPr>
              <a:t>isotope</a:t>
            </a:r>
            <a:r>
              <a:rPr lang="ru">
                <a:latin typeface="Verdana"/>
                <a:ea typeface="Verdana"/>
                <a:cs typeface="Verdana"/>
                <a:sym typeface="Verdana"/>
              </a:rPr>
              <a:t> which may, according to its number of </a:t>
            </a:r>
            <a:r>
              <a:rPr lang="ru">
                <a:uFill>
                  <a:noFill/>
                </a:uFill>
                <a:latin typeface="Verdana"/>
                <a:ea typeface="Verdana"/>
                <a:cs typeface="Verdana"/>
                <a:sym typeface="Verdana"/>
                <a:hlinkClick r:id="rId3"/>
              </a:rPr>
              <a:t>neutrons</a:t>
            </a:r>
            <a:r>
              <a:rPr lang="ru">
                <a:latin typeface="Verdana"/>
                <a:ea typeface="Verdana"/>
                <a:cs typeface="Verdana"/>
                <a:sym typeface="Verdana"/>
              </a:rPr>
              <a:t> and </a:t>
            </a:r>
            <a:r>
              <a:rPr lang="ru">
                <a:uFill>
                  <a:noFill/>
                </a:uFill>
                <a:latin typeface="Verdana"/>
                <a:ea typeface="Verdana"/>
                <a:cs typeface="Verdana"/>
                <a:sym typeface="Verdana"/>
                <a:hlinkClick r:id="rId4"/>
              </a:rPr>
              <a:t>protons</a:t>
            </a:r>
            <a:r>
              <a:rPr lang="ru">
                <a:latin typeface="Verdana"/>
                <a:ea typeface="Verdana"/>
                <a:cs typeface="Verdana"/>
                <a:sym typeface="Verdana"/>
              </a:rPr>
              <a:t>, be either radioactive (unstable) or non-radioactive (stable). This “daughter” nucleus will usually be of a different chemical element to the original isotope. </a:t>
            </a:r>
            <a:r>
              <a:rPr lang="ru">
                <a:solidFill>
                  <a:srgbClr val="444449"/>
                </a:solidFill>
                <a:latin typeface="Verdana"/>
                <a:ea typeface="Verdana"/>
                <a:cs typeface="Verdana"/>
                <a:sym typeface="Verdana"/>
              </a:rPr>
              <a:t>This process is called radioactive decay. It will continue until the forces in the nucleus are balanced.</a:t>
            </a:r>
            <a:endParaRPr/>
          </a:p>
          <a:p>
            <a:pPr marL="0" lvl="0" indent="0" algn="l" rtl="0">
              <a:spcBef>
                <a:spcPts val="40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9156b86d6e_2_8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9156b86d6e_2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ru">
                <a:latin typeface="Verdana"/>
                <a:ea typeface="Verdana"/>
                <a:cs typeface="Verdana"/>
                <a:sym typeface="Verdana"/>
              </a:rPr>
              <a:t>There are three main kinds of ionising radiation:</a:t>
            </a:r>
            <a:endParaRPr>
              <a:latin typeface="Verdana"/>
              <a:ea typeface="Verdana"/>
              <a:cs typeface="Verdana"/>
              <a:sym typeface="Verdana"/>
            </a:endParaRPr>
          </a:p>
          <a:p>
            <a:pPr marL="457200" lvl="0" indent="-298450" algn="l" rtl="0">
              <a:lnSpc>
                <a:spcPct val="115000"/>
              </a:lnSpc>
              <a:spcBef>
                <a:spcPts val="1400"/>
              </a:spcBef>
              <a:spcAft>
                <a:spcPts val="0"/>
              </a:spcAft>
              <a:buClr>
                <a:srgbClr val="000000"/>
              </a:buClr>
              <a:buSzPts val="1100"/>
              <a:buFont typeface="Verdana"/>
              <a:buChar char="●"/>
            </a:pPr>
            <a:r>
              <a:rPr lang="ru">
                <a:uFill>
                  <a:noFill/>
                </a:uFill>
                <a:latin typeface="Verdana"/>
                <a:ea typeface="Verdana"/>
                <a:cs typeface="Verdana"/>
                <a:sym typeface="Verdana"/>
                <a:hlinkClick r:id="rId3"/>
              </a:rPr>
              <a:t>alpha particles</a:t>
            </a:r>
            <a:r>
              <a:rPr lang="ru">
                <a:latin typeface="Verdana"/>
                <a:ea typeface="Verdana"/>
                <a:cs typeface="Verdana"/>
                <a:sym typeface="Verdana"/>
              </a:rPr>
              <a:t>, which include two protons and two neutrons</a:t>
            </a:r>
            <a:endParaRPr>
              <a:latin typeface="Verdana"/>
              <a:ea typeface="Verdana"/>
              <a:cs typeface="Verdana"/>
              <a:sym typeface="Verdana"/>
            </a:endParaRPr>
          </a:p>
          <a:p>
            <a:pPr marL="457200" lvl="0" indent="-298450" algn="l" rtl="0">
              <a:lnSpc>
                <a:spcPct val="115000"/>
              </a:lnSpc>
              <a:spcBef>
                <a:spcPts val="0"/>
              </a:spcBef>
              <a:spcAft>
                <a:spcPts val="0"/>
              </a:spcAft>
              <a:buClr>
                <a:srgbClr val="000000"/>
              </a:buClr>
              <a:buSzPts val="1100"/>
              <a:buFont typeface="Verdana"/>
              <a:buChar char="●"/>
            </a:pPr>
            <a:r>
              <a:rPr lang="ru">
                <a:uFill>
                  <a:noFill/>
                </a:uFill>
                <a:latin typeface="Verdana"/>
                <a:ea typeface="Verdana"/>
                <a:cs typeface="Verdana"/>
                <a:sym typeface="Verdana"/>
                <a:hlinkClick r:id="rId4"/>
              </a:rPr>
              <a:t>beta particles</a:t>
            </a:r>
            <a:r>
              <a:rPr lang="ru">
                <a:latin typeface="Verdana"/>
                <a:ea typeface="Verdana"/>
                <a:cs typeface="Verdana"/>
                <a:sym typeface="Verdana"/>
              </a:rPr>
              <a:t>, which are essentially electrons</a:t>
            </a:r>
            <a:endParaRPr>
              <a:latin typeface="Verdana"/>
              <a:ea typeface="Verdana"/>
              <a:cs typeface="Verdana"/>
              <a:sym typeface="Verdana"/>
            </a:endParaRPr>
          </a:p>
          <a:p>
            <a:pPr marL="457200" lvl="0" indent="-298450" algn="l" rtl="0">
              <a:lnSpc>
                <a:spcPct val="115000"/>
              </a:lnSpc>
              <a:spcBef>
                <a:spcPts val="0"/>
              </a:spcBef>
              <a:spcAft>
                <a:spcPts val="0"/>
              </a:spcAft>
              <a:buClr>
                <a:srgbClr val="000000"/>
              </a:buClr>
              <a:buSzPts val="1100"/>
              <a:buFont typeface="Verdana"/>
              <a:buChar char="●"/>
            </a:pPr>
            <a:r>
              <a:rPr lang="ru">
                <a:uFill>
                  <a:noFill/>
                </a:uFill>
                <a:latin typeface="Verdana"/>
                <a:ea typeface="Verdana"/>
                <a:cs typeface="Verdana"/>
                <a:sym typeface="Verdana"/>
                <a:hlinkClick r:id="rId5"/>
              </a:rPr>
              <a:t>gamma rays</a:t>
            </a:r>
            <a:r>
              <a:rPr lang="ru">
                <a:latin typeface="Verdana"/>
                <a:ea typeface="Verdana"/>
                <a:cs typeface="Verdana"/>
                <a:sym typeface="Verdana"/>
              </a:rPr>
              <a:t> and </a:t>
            </a:r>
            <a:r>
              <a:rPr lang="ru">
                <a:uFill>
                  <a:noFill/>
                </a:uFill>
                <a:latin typeface="Verdana"/>
                <a:ea typeface="Verdana"/>
                <a:cs typeface="Verdana"/>
                <a:sym typeface="Verdana"/>
                <a:hlinkClick r:id="rId6"/>
              </a:rPr>
              <a:t>x-rays</a:t>
            </a:r>
            <a:r>
              <a:rPr lang="ru">
                <a:latin typeface="Verdana"/>
                <a:ea typeface="Verdana"/>
                <a:cs typeface="Verdana"/>
                <a:sym typeface="Verdana"/>
              </a:rPr>
              <a:t>, which are pure energy (photons).</a:t>
            </a:r>
            <a:endParaRPr>
              <a:latin typeface="Verdana"/>
              <a:ea typeface="Verdana"/>
              <a:cs typeface="Verdana"/>
              <a:sym typeface="Verdana"/>
            </a:endParaRPr>
          </a:p>
          <a:p>
            <a:pPr marL="0" lvl="0" indent="0" algn="l" rtl="0">
              <a:lnSpc>
                <a:spcPct val="115000"/>
              </a:lnSpc>
              <a:spcBef>
                <a:spcPts val="2000"/>
              </a:spcBef>
              <a:spcAft>
                <a:spcPts val="0"/>
              </a:spcAft>
              <a:buNone/>
            </a:pPr>
            <a:r>
              <a:rPr lang="ru">
                <a:latin typeface="Verdana"/>
                <a:ea typeface="Verdana"/>
                <a:cs typeface="Verdana"/>
                <a:sym typeface="Verdana"/>
              </a:rPr>
              <a:t>Alpha particles and beta particles are not part of the electromagnetic spectrum; they are energetic particles as opposed to pure energy bundles (photons).</a:t>
            </a:r>
            <a:endParaRPr>
              <a:latin typeface="Verdana"/>
              <a:ea typeface="Verdana"/>
              <a:cs typeface="Verdana"/>
              <a:sym typeface="Verdana"/>
            </a:endParaRPr>
          </a:p>
          <a:p>
            <a:pPr marL="0" lvl="0" indent="0" algn="l" rtl="0">
              <a:lnSpc>
                <a:spcPct val="115000"/>
              </a:lnSpc>
              <a:spcBef>
                <a:spcPts val="1400"/>
              </a:spcBef>
              <a:spcAft>
                <a:spcPts val="0"/>
              </a:spcAft>
              <a:buNone/>
            </a:pPr>
            <a:r>
              <a:rPr lang="ru">
                <a:latin typeface="Verdana"/>
                <a:ea typeface="Verdana"/>
                <a:cs typeface="Verdana"/>
                <a:sym typeface="Verdana"/>
              </a:rPr>
              <a:t>https://www.arpansa.gov.au/understanding-radiation/what-is-radiation/ionising-radiation</a:t>
            </a:r>
            <a:endParaRPr>
              <a:latin typeface="Verdana"/>
              <a:ea typeface="Verdana"/>
              <a:cs typeface="Verdana"/>
              <a:sym typeface="Verdana"/>
            </a:endParaRPr>
          </a:p>
          <a:p>
            <a:pPr marL="0" lvl="0" indent="0" algn="l" rtl="0">
              <a:lnSpc>
                <a:spcPct val="115000"/>
              </a:lnSpc>
              <a:spcBef>
                <a:spcPts val="1400"/>
              </a:spcBef>
              <a:spcAft>
                <a:spcPts val="1400"/>
              </a:spcAft>
              <a:buNone/>
            </a:pPr>
            <a:endParaRPr>
              <a:latin typeface="Verdana"/>
              <a:ea typeface="Verdana"/>
              <a:cs typeface="Verdana"/>
              <a:sym typeface="Verdana"/>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96ee75993f_0_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96ee75993f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95e18c7d0e_0_2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95e18c7d0e_0_2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95e18c7d0e_1_13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95e18c7d0e_1_13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ru">
                <a:latin typeface="Verdana"/>
                <a:ea typeface="Verdana"/>
                <a:cs typeface="Verdana"/>
                <a:sym typeface="Verdana"/>
              </a:rPr>
              <a:t>There are three main kinds of ionising radiation:</a:t>
            </a:r>
            <a:endParaRPr>
              <a:latin typeface="Verdana"/>
              <a:ea typeface="Verdana"/>
              <a:cs typeface="Verdana"/>
              <a:sym typeface="Verdana"/>
            </a:endParaRPr>
          </a:p>
          <a:p>
            <a:pPr marL="457200" lvl="0" indent="-298450" algn="l" rtl="0">
              <a:lnSpc>
                <a:spcPct val="115000"/>
              </a:lnSpc>
              <a:spcBef>
                <a:spcPts val="1400"/>
              </a:spcBef>
              <a:spcAft>
                <a:spcPts val="0"/>
              </a:spcAft>
              <a:buClr>
                <a:srgbClr val="000000"/>
              </a:buClr>
              <a:buSzPts val="1100"/>
              <a:buFont typeface="Verdana"/>
              <a:buChar char="●"/>
            </a:pPr>
            <a:r>
              <a:rPr lang="ru">
                <a:uFill>
                  <a:noFill/>
                </a:uFill>
                <a:latin typeface="Verdana"/>
                <a:ea typeface="Verdana"/>
                <a:cs typeface="Verdana"/>
                <a:sym typeface="Verdana"/>
                <a:hlinkClick r:id="rId3"/>
              </a:rPr>
              <a:t>alpha particles</a:t>
            </a:r>
            <a:r>
              <a:rPr lang="ru">
                <a:latin typeface="Verdana"/>
                <a:ea typeface="Verdana"/>
                <a:cs typeface="Verdana"/>
                <a:sym typeface="Verdana"/>
              </a:rPr>
              <a:t>, which include two protons and two neutrons</a:t>
            </a:r>
            <a:endParaRPr>
              <a:latin typeface="Verdana"/>
              <a:ea typeface="Verdana"/>
              <a:cs typeface="Verdana"/>
              <a:sym typeface="Verdana"/>
            </a:endParaRPr>
          </a:p>
          <a:p>
            <a:pPr marL="457200" lvl="0" indent="-298450" algn="l" rtl="0">
              <a:lnSpc>
                <a:spcPct val="115000"/>
              </a:lnSpc>
              <a:spcBef>
                <a:spcPts val="0"/>
              </a:spcBef>
              <a:spcAft>
                <a:spcPts val="0"/>
              </a:spcAft>
              <a:buClr>
                <a:srgbClr val="000000"/>
              </a:buClr>
              <a:buSzPts val="1100"/>
              <a:buFont typeface="Verdana"/>
              <a:buChar char="●"/>
            </a:pPr>
            <a:r>
              <a:rPr lang="ru">
                <a:uFill>
                  <a:noFill/>
                </a:uFill>
                <a:latin typeface="Verdana"/>
                <a:ea typeface="Verdana"/>
                <a:cs typeface="Verdana"/>
                <a:sym typeface="Verdana"/>
                <a:hlinkClick r:id="rId4"/>
              </a:rPr>
              <a:t>beta particles</a:t>
            </a:r>
            <a:r>
              <a:rPr lang="ru">
                <a:latin typeface="Verdana"/>
                <a:ea typeface="Verdana"/>
                <a:cs typeface="Verdana"/>
                <a:sym typeface="Verdana"/>
              </a:rPr>
              <a:t>, which are essentially electrons</a:t>
            </a:r>
            <a:endParaRPr>
              <a:latin typeface="Verdana"/>
              <a:ea typeface="Verdana"/>
              <a:cs typeface="Verdana"/>
              <a:sym typeface="Verdana"/>
            </a:endParaRPr>
          </a:p>
          <a:p>
            <a:pPr marL="457200" lvl="0" indent="-298450" algn="l" rtl="0">
              <a:lnSpc>
                <a:spcPct val="115000"/>
              </a:lnSpc>
              <a:spcBef>
                <a:spcPts val="0"/>
              </a:spcBef>
              <a:spcAft>
                <a:spcPts val="0"/>
              </a:spcAft>
              <a:buClr>
                <a:srgbClr val="000000"/>
              </a:buClr>
              <a:buSzPts val="1100"/>
              <a:buFont typeface="Verdana"/>
              <a:buChar char="●"/>
            </a:pPr>
            <a:r>
              <a:rPr lang="ru">
                <a:uFill>
                  <a:noFill/>
                </a:uFill>
                <a:latin typeface="Verdana"/>
                <a:ea typeface="Verdana"/>
                <a:cs typeface="Verdana"/>
                <a:sym typeface="Verdana"/>
                <a:hlinkClick r:id="rId5"/>
              </a:rPr>
              <a:t>gamma rays</a:t>
            </a:r>
            <a:r>
              <a:rPr lang="ru">
                <a:latin typeface="Verdana"/>
                <a:ea typeface="Verdana"/>
                <a:cs typeface="Verdana"/>
                <a:sym typeface="Verdana"/>
              </a:rPr>
              <a:t> and </a:t>
            </a:r>
            <a:r>
              <a:rPr lang="ru">
                <a:uFill>
                  <a:noFill/>
                </a:uFill>
                <a:latin typeface="Verdana"/>
                <a:ea typeface="Verdana"/>
                <a:cs typeface="Verdana"/>
                <a:sym typeface="Verdana"/>
                <a:hlinkClick r:id="rId6"/>
              </a:rPr>
              <a:t>x-rays</a:t>
            </a:r>
            <a:r>
              <a:rPr lang="ru">
                <a:latin typeface="Verdana"/>
                <a:ea typeface="Verdana"/>
                <a:cs typeface="Verdana"/>
                <a:sym typeface="Verdana"/>
              </a:rPr>
              <a:t>, which are pure energy (photons).</a:t>
            </a:r>
            <a:endParaRPr>
              <a:latin typeface="Verdana"/>
              <a:ea typeface="Verdana"/>
              <a:cs typeface="Verdana"/>
              <a:sym typeface="Verdana"/>
            </a:endParaRPr>
          </a:p>
          <a:p>
            <a:pPr marL="0" lvl="0" indent="0" algn="l" rtl="0">
              <a:lnSpc>
                <a:spcPct val="115000"/>
              </a:lnSpc>
              <a:spcBef>
                <a:spcPts val="2000"/>
              </a:spcBef>
              <a:spcAft>
                <a:spcPts val="0"/>
              </a:spcAft>
              <a:buNone/>
            </a:pPr>
            <a:r>
              <a:rPr lang="ru">
                <a:latin typeface="Verdana"/>
                <a:ea typeface="Verdana"/>
                <a:cs typeface="Verdana"/>
                <a:sym typeface="Verdana"/>
              </a:rPr>
              <a:t>Alpha particles and beta particles are not part of the electromagnetic spectrum; they are energetic particles as opposed to pure energy bundles (photons).</a:t>
            </a:r>
            <a:endParaRPr>
              <a:latin typeface="Verdana"/>
              <a:ea typeface="Verdana"/>
              <a:cs typeface="Verdana"/>
              <a:sym typeface="Verdana"/>
            </a:endParaRPr>
          </a:p>
          <a:p>
            <a:pPr marL="0" lvl="0" indent="0" algn="l" rtl="0">
              <a:lnSpc>
                <a:spcPct val="115000"/>
              </a:lnSpc>
              <a:spcBef>
                <a:spcPts val="1400"/>
              </a:spcBef>
              <a:spcAft>
                <a:spcPts val="0"/>
              </a:spcAft>
              <a:buNone/>
            </a:pPr>
            <a:r>
              <a:rPr lang="ru">
                <a:latin typeface="Verdana"/>
                <a:ea typeface="Verdana"/>
                <a:cs typeface="Verdana"/>
                <a:sym typeface="Verdana"/>
              </a:rPr>
              <a:t>Other types of decay: </a:t>
            </a:r>
            <a:r>
              <a:rPr lang="ru" u="sng">
                <a:solidFill>
                  <a:schemeClr val="hlink"/>
                </a:solidFill>
                <a:hlinkClick r:id="rId7"/>
              </a:rPr>
              <a:t>https://www.arpansa.gov.au/understanding-radiation/what-is-radiation/ionising-radiation/radiation-decay</a:t>
            </a:r>
            <a:endParaRPr>
              <a:latin typeface="Verdana"/>
              <a:ea typeface="Verdana"/>
              <a:cs typeface="Verdana"/>
              <a:sym typeface="Verdana"/>
            </a:endParaRPr>
          </a:p>
          <a:p>
            <a:pPr marL="0" lvl="0" indent="0" algn="l" rtl="0">
              <a:lnSpc>
                <a:spcPct val="115000"/>
              </a:lnSpc>
              <a:spcBef>
                <a:spcPts val="1400"/>
              </a:spcBef>
              <a:spcAft>
                <a:spcPts val="1400"/>
              </a:spcAft>
              <a:buNone/>
            </a:pPr>
            <a:endParaRPr>
              <a:latin typeface="Verdana"/>
              <a:ea typeface="Verdana"/>
              <a:cs typeface="Verdana"/>
              <a:sym typeface="Verdana"/>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9156b86d6e_2_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9156b86d6e_2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96b92471c6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96b92471c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02122"/>
              </a:solidFill>
              <a:highlight>
                <a:srgbClr val="FFFFFF"/>
              </a:highlight>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97332e36a4_0_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97332e36a4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Internal exposure could occur after:</a:t>
            </a:r>
            <a:endParaRPr/>
          </a:p>
          <a:p>
            <a:pPr marL="0" lvl="0" indent="0" algn="l" rtl="0">
              <a:spcBef>
                <a:spcPts val="0"/>
              </a:spcBef>
              <a:spcAft>
                <a:spcPts val="0"/>
              </a:spcAft>
              <a:buNone/>
            </a:pPr>
            <a:r>
              <a:rPr lang="ru"/>
              <a:t>ingestion, inhalation, percutaneous absorption, wound contamination</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97332e36a4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97332e36a4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sz="1050">
                <a:solidFill>
                  <a:srgbClr val="202122"/>
                </a:solidFill>
                <a:highlight>
                  <a:srgbClr val="FFFFFF"/>
                </a:highlight>
              </a:rPr>
              <a:t>Radioactive decay is a </a:t>
            </a:r>
            <a:r>
              <a:rPr lang="ru" sz="1050">
                <a:solidFill>
                  <a:srgbClr val="0B0080"/>
                </a:solidFill>
                <a:highlight>
                  <a:srgbClr val="FFFFFF"/>
                </a:highlight>
                <a:uFill>
                  <a:noFill/>
                </a:uFill>
                <a:hlinkClick r:id="rId3">
                  <a:extLst>
                    <a:ext uri="{A12FA001-AC4F-418D-AE19-62706E023703}">
                      <ahyp:hlinkClr xmlns:ahyp="http://schemas.microsoft.com/office/drawing/2018/hyperlinkcolor" val="tx"/>
                    </a:ext>
                  </a:extLst>
                </a:hlinkClick>
              </a:rPr>
              <a:t>stochastic</a:t>
            </a:r>
            <a:r>
              <a:rPr lang="ru" sz="1050">
                <a:solidFill>
                  <a:srgbClr val="202122"/>
                </a:solidFill>
                <a:highlight>
                  <a:srgbClr val="FFFFFF"/>
                </a:highlight>
              </a:rPr>
              <a:t> (or random) process at the level of single atoms. According to </a:t>
            </a:r>
            <a:r>
              <a:rPr lang="ru" sz="1050">
                <a:solidFill>
                  <a:srgbClr val="0B0080"/>
                </a:solidFill>
                <a:highlight>
                  <a:srgbClr val="FFFFFF"/>
                </a:highlight>
                <a:uFill>
                  <a:noFill/>
                </a:uFill>
                <a:hlinkClick r:id="rId4">
                  <a:extLst>
                    <a:ext uri="{A12FA001-AC4F-418D-AE19-62706E023703}">
                      <ahyp:hlinkClr xmlns:ahyp="http://schemas.microsoft.com/office/drawing/2018/hyperlinkcolor" val="tx"/>
                    </a:ext>
                  </a:extLst>
                </a:hlinkClick>
              </a:rPr>
              <a:t>quantum theory</a:t>
            </a:r>
            <a:r>
              <a:rPr lang="ru" sz="1050">
                <a:solidFill>
                  <a:srgbClr val="202122"/>
                </a:solidFill>
                <a:highlight>
                  <a:srgbClr val="FFFFFF"/>
                </a:highlight>
              </a:rPr>
              <a:t>, it is impossible to predict when a particular atom will decay, regardless of how long the atom has existed. However, for a significant number of identical atoms, the overall decay rate can be expressed as a </a:t>
            </a:r>
            <a:r>
              <a:rPr lang="ru" sz="1050">
                <a:solidFill>
                  <a:srgbClr val="0B0080"/>
                </a:solidFill>
                <a:highlight>
                  <a:srgbClr val="FFFFFF"/>
                </a:highlight>
                <a:uFill>
                  <a:noFill/>
                </a:uFill>
                <a:hlinkClick r:id="rId5">
                  <a:extLst>
                    <a:ext uri="{A12FA001-AC4F-418D-AE19-62706E023703}">
                      <ahyp:hlinkClr xmlns:ahyp="http://schemas.microsoft.com/office/drawing/2018/hyperlinkcolor" val="tx"/>
                    </a:ext>
                  </a:extLst>
                </a:hlinkClick>
              </a:rPr>
              <a:t>decay constant</a:t>
            </a:r>
            <a:r>
              <a:rPr lang="ru" sz="1050">
                <a:solidFill>
                  <a:srgbClr val="202122"/>
                </a:solidFill>
                <a:highlight>
                  <a:srgbClr val="FFFFFF"/>
                </a:highlight>
              </a:rPr>
              <a:t> or as </a:t>
            </a:r>
            <a:r>
              <a:rPr lang="ru" sz="1050">
                <a:solidFill>
                  <a:srgbClr val="0B0080"/>
                </a:solidFill>
                <a:highlight>
                  <a:srgbClr val="FFFFFF"/>
                </a:highlight>
                <a:uFill>
                  <a:noFill/>
                </a:uFill>
                <a:hlinkClick r:id="rId6">
                  <a:extLst>
                    <a:ext uri="{A12FA001-AC4F-418D-AE19-62706E023703}">
                      <ahyp:hlinkClr xmlns:ahyp="http://schemas.microsoft.com/office/drawing/2018/hyperlinkcolor" val="tx"/>
                    </a:ext>
                  </a:extLst>
                </a:hlinkClick>
              </a:rPr>
              <a:t>half-life</a:t>
            </a:r>
            <a:r>
              <a:rPr lang="ru" sz="1050">
                <a:solidFill>
                  <a:srgbClr val="202122"/>
                </a:solidFill>
                <a:highlight>
                  <a:srgbClr val="FFFFFF"/>
                </a:highlight>
              </a:rPr>
              <a:t>. The half-lives of radioactive atoms have a huge range; from nearly instantaneous to far longer than the </a:t>
            </a:r>
            <a:r>
              <a:rPr lang="ru" sz="1050">
                <a:solidFill>
                  <a:srgbClr val="0B0080"/>
                </a:solidFill>
                <a:highlight>
                  <a:srgbClr val="FFFFFF"/>
                </a:highlight>
                <a:uFill>
                  <a:noFill/>
                </a:uFill>
                <a:hlinkClick r:id="rId7">
                  <a:extLst>
                    <a:ext uri="{A12FA001-AC4F-418D-AE19-62706E023703}">
                      <ahyp:hlinkClr xmlns:ahyp="http://schemas.microsoft.com/office/drawing/2018/hyperlinkcolor" val="tx"/>
                    </a:ext>
                  </a:extLst>
                </a:hlinkClick>
              </a:rPr>
              <a:t>age of the universe</a:t>
            </a:r>
            <a:r>
              <a:rPr lang="ru" sz="1050">
                <a:solidFill>
                  <a:srgbClr val="202122"/>
                </a:solidFill>
                <a:highlight>
                  <a:srgbClr val="FFFFFF"/>
                </a:highlight>
              </a:rPr>
              <a:t>.</a:t>
            </a:r>
            <a:endParaRPr sz="1050">
              <a:solidFill>
                <a:srgbClr val="202122"/>
              </a:solidFill>
              <a:highlight>
                <a:srgbClr val="FFFFFF"/>
              </a:highlight>
            </a:endParaRPr>
          </a:p>
          <a:p>
            <a:pPr marL="0" lvl="0" indent="0" algn="l" rtl="0">
              <a:spcBef>
                <a:spcPts val="0"/>
              </a:spcBef>
              <a:spcAft>
                <a:spcPts val="0"/>
              </a:spcAft>
              <a:buNone/>
            </a:pPr>
            <a:r>
              <a:rPr lang="ru" sz="1050">
                <a:solidFill>
                  <a:srgbClr val="202122"/>
                </a:solidFill>
                <a:highlight>
                  <a:srgbClr val="FFFFFF"/>
                </a:highlight>
              </a:rPr>
              <a:t>Lambda symbol</a:t>
            </a:r>
            <a:endParaRPr sz="1050">
              <a:solidFill>
                <a:srgbClr val="202122"/>
              </a:solidFill>
              <a:highlight>
                <a:srgbClr val="FFFFFF"/>
              </a:highlight>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97332e36a4_0_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97332e36a4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sz="1050">
                <a:solidFill>
                  <a:srgbClr val="202122"/>
                </a:solidFill>
                <a:highlight>
                  <a:srgbClr val="FFFFFF"/>
                </a:highlight>
              </a:rPr>
              <a:t>Radioactive decay is a </a:t>
            </a:r>
            <a:r>
              <a:rPr lang="ru" sz="1050">
                <a:solidFill>
                  <a:srgbClr val="0B0080"/>
                </a:solidFill>
                <a:highlight>
                  <a:srgbClr val="FFFFFF"/>
                </a:highlight>
                <a:uFill>
                  <a:noFill/>
                </a:uFill>
                <a:hlinkClick r:id="rId3">
                  <a:extLst>
                    <a:ext uri="{A12FA001-AC4F-418D-AE19-62706E023703}">
                      <ahyp:hlinkClr xmlns:ahyp="http://schemas.microsoft.com/office/drawing/2018/hyperlinkcolor" val="tx"/>
                    </a:ext>
                  </a:extLst>
                </a:hlinkClick>
              </a:rPr>
              <a:t>stochastic</a:t>
            </a:r>
            <a:r>
              <a:rPr lang="ru" sz="1050">
                <a:solidFill>
                  <a:srgbClr val="202122"/>
                </a:solidFill>
                <a:highlight>
                  <a:srgbClr val="FFFFFF"/>
                </a:highlight>
              </a:rPr>
              <a:t> (or random) process at the level of single atoms. According to </a:t>
            </a:r>
            <a:r>
              <a:rPr lang="ru" sz="1050">
                <a:solidFill>
                  <a:srgbClr val="0B0080"/>
                </a:solidFill>
                <a:highlight>
                  <a:srgbClr val="FFFFFF"/>
                </a:highlight>
                <a:uFill>
                  <a:noFill/>
                </a:uFill>
                <a:hlinkClick r:id="rId4">
                  <a:extLst>
                    <a:ext uri="{A12FA001-AC4F-418D-AE19-62706E023703}">
                      <ahyp:hlinkClr xmlns:ahyp="http://schemas.microsoft.com/office/drawing/2018/hyperlinkcolor" val="tx"/>
                    </a:ext>
                  </a:extLst>
                </a:hlinkClick>
              </a:rPr>
              <a:t>quantum theory</a:t>
            </a:r>
            <a:r>
              <a:rPr lang="ru" sz="1050">
                <a:solidFill>
                  <a:srgbClr val="202122"/>
                </a:solidFill>
                <a:highlight>
                  <a:srgbClr val="FFFFFF"/>
                </a:highlight>
              </a:rPr>
              <a:t>, it is impossible to predict when a particular atom will decay, regardless of how long the atom has existed. However, for a significant number of identical atoms, the overall decay rate can be expressed as a </a:t>
            </a:r>
            <a:r>
              <a:rPr lang="ru" sz="1050">
                <a:solidFill>
                  <a:srgbClr val="0B0080"/>
                </a:solidFill>
                <a:highlight>
                  <a:srgbClr val="FFFFFF"/>
                </a:highlight>
                <a:uFill>
                  <a:noFill/>
                </a:uFill>
                <a:hlinkClick r:id="rId5">
                  <a:extLst>
                    <a:ext uri="{A12FA001-AC4F-418D-AE19-62706E023703}">
                      <ahyp:hlinkClr xmlns:ahyp="http://schemas.microsoft.com/office/drawing/2018/hyperlinkcolor" val="tx"/>
                    </a:ext>
                  </a:extLst>
                </a:hlinkClick>
              </a:rPr>
              <a:t>decay constant</a:t>
            </a:r>
            <a:r>
              <a:rPr lang="ru" sz="1050">
                <a:solidFill>
                  <a:srgbClr val="202122"/>
                </a:solidFill>
                <a:highlight>
                  <a:srgbClr val="FFFFFF"/>
                </a:highlight>
              </a:rPr>
              <a:t> or as </a:t>
            </a:r>
            <a:r>
              <a:rPr lang="ru" sz="1050">
                <a:solidFill>
                  <a:srgbClr val="0B0080"/>
                </a:solidFill>
                <a:highlight>
                  <a:srgbClr val="FFFFFF"/>
                </a:highlight>
                <a:uFill>
                  <a:noFill/>
                </a:uFill>
                <a:hlinkClick r:id="rId6">
                  <a:extLst>
                    <a:ext uri="{A12FA001-AC4F-418D-AE19-62706E023703}">
                      <ahyp:hlinkClr xmlns:ahyp="http://schemas.microsoft.com/office/drawing/2018/hyperlinkcolor" val="tx"/>
                    </a:ext>
                  </a:extLst>
                </a:hlinkClick>
              </a:rPr>
              <a:t>half-life</a:t>
            </a:r>
            <a:r>
              <a:rPr lang="ru" sz="1050">
                <a:solidFill>
                  <a:srgbClr val="202122"/>
                </a:solidFill>
                <a:highlight>
                  <a:srgbClr val="FFFFFF"/>
                </a:highlight>
              </a:rPr>
              <a:t>. The half-lives of radioactive atoms have a huge range; from nearly instantaneous to far longer than the </a:t>
            </a:r>
            <a:r>
              <a:rPr lang="ru" sz="1050">
                <a:solidFill>
                  <a:srgbClr val="0B0080"/>
                </a:solidFill>
                <a:highlight>
                  <a:srgbClr val="FFFFFF"/>
                </a:highlight>
                <a:uFill>
                  <a:noFill/>
                </a:uFill>
                <a:hlinkClick r:id="rId7">
                  <a:extLst>
                    <a:ext uri="{A12FA001-AC4F-418D-AE19-62706E023703}">
                      <ahyp:hlinkClr xmlns:ahyp="http://schemas.microsoft.com/office/drawing/2018/hyperlinkcolor" val="tx"/>
                    </a:ext>
                  </a:extLst>
                </a:hlinkClick>
              </a:rPr>
              <a:t>age of the universe</a:t>
            </a:r>
            <a:r>
              <a:rPr lang="ru" sz="1050">
                <a:solidFill>
                  <a:srgbClr val="202122"/>
                </a:solidFill>
                <a:highlight>
                  <a:srgbClr val="FFFFFF"/>
                </a:highlight>
              </a:rPr>
              <a:t>.</a:t>
            </a:r>
            <a:endParaRPr sz="1050">
              <a:solidFill>
                <a:srgbClr val="202122"/>
              </a:solidFill>
              <a:highlight>
                <a:srgbClr val="FFFFFF"/>
              </a:highlight>
            </a:endParaRPr>
          </a:p>
          <a:p>
            <a:pPr marL="0" lvl="0" indent="0" algn="l" rtl="0">
              <a:spcBef>
                <a:spcPts val="0"/>
              </a:spcBef>
              <a:spcAft>
                <a:spcPts val="0"/>
              </a:spcAft>
              <a:buNone/>
            </a:pPr>
            <a:r>
              <a:rPr lang="ru" sz="1050">
                <a:solidFill>
                  <a:srgbClr val="202122"/>
                </a:solidFill>
                <a:highlight>
                  <a:srgbClr val="FFFFFF"/>
                </a:highlight>
              </a:rPr>
              <a:t>Lambda symbol</a:t>
            </a:r>
            <a:endParaRPr sz="1050">
              <a:solidFill>
                <a:srgbClr val="202122"/>
              </a:solidFill>
              <a:highlight>
                <a:srgbClr val="FFFFFF"/>
              </a:highlight>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95e18c7d0e_1_17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 name="Google Shape;240;g95e18c7d0e_1_17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ru">
                <a:solidFill>
                  <a:srgbClr val="444449"/>
                </a:solidFill>
                <a:latin typeface="Verdana"/>
                <a:ea typeface="Verdana"/>
                <a:cs typeface="Verdana"/>
                <a:sym typeface="Verdana"/>
              </a:rPr>
              <a:t>R</a:t>
            </a:r>
            <a:r>
              <a:rPr lang="ru">
                <a:latin typeface="Verdana"/>
                <a:ea typeface="Verdana"/>
                <a:cs typeface="Verdana"/>
                <a:sym typeface="Verdana"/>
              </a:rPr>
              <a:t>adiation is energy travelling as waves or particles. </a:t>
            </a:r>
            <a:r>
              <a:rPr lang="ru">
                <a:uFill>
                  <a:noFill/>
                </a:uFill>
                <a:latin typeface="Verdana"/>
                <a:ea typeface="Verdana"/>
                <a:cs typeface="Verdana"/>
                <a:sym typeface="Verdana"/>
                <a:hlinkClick r:id="rId3"/>
              </a:rPr>
              <a:t>Ionising radiation</a:t>
            </a:r>
            <a:r>
              <a:rPr lang="ru">
                <a:latin typeface="Verdana"/>
                <a:ea typeface="Verdana"/>
                <a:cs typeface="Verdana"/>
                <a:sym typeface="Verdana"/>
              </a:rPr>
              <a:t> has enough energy to ionise (remove an electron from an atom) which can change the chemical composition of the material. </a:t>
            </a:r>
            <a:r>
              <a:rPr lang="ru">
                <a:uFill>
                  <a:noFill/>
                </a:uFill>
                <a:latin typeface="Verdana"/>
                <a:ea typeface="Verdana"/>
                <a:cs typeface="Verdana"/>
                <a:sym typeface="Verdana"/>
                <a:hlinkClick r:id="rId3"/>
              </a:rPr>
              <a:t>Non-ionising radiation</a:t>
            </a:r>
            <a:r>
              <a:rPr lang="ru">
                <a:latin typeface="Verdana"/>
                <a:ea typeface="Verdana"/>
                <a:cs typeface="Verdana"/>
                <a:sym typeface="Verdana"/>
              </a:rPr>
              <a:t> has less energy but can still excite </a:t>
            </a:r>
            <a:r>
              <a:rPr lang="ru">
                <a:uFill>
                  <a:noFill/>
                </a:uFill>
                <a:latin typeface="Verdana"/>
                <a:ea typeface="Verdana"/>
                <a:cs typeface="Verdana"/>
                <a:sym typeface="Verdana"/>
                <a:hlinkClick r:id="rId3"/>
              </a:rPr>
              <a:t>molecules</a:t>
            </a:r>
            <a:r>
              <a:rPr lang="ru">
                <a:latin typeface="Verdana"/>
                <a:ea typeface="Verdana"/>
                <a:cs typeface="Verdana"/>
                <a:sym typeface="Verdana"/>
              </a:rPr>
              <a:t> and </a:t>
            </a:r>
            <a:r>
              <a:rPr lang="ru">
                <a:uFill>
                  <a:noFill/>
                </a:uFill>
                <a:latin typeface="Verdana"/>
                <a:ea typeface="Verdana"/>
                <a:cs typeface="Verdana"/>
                <a:sym typeface="Verdana"/>
                <a:hlinkClick r:id="rId3"/>
              </a:rPr>
              <a:t>atoms</a:t>
            </a:r>
            <a:r>
              <a:rPr lang="ru">
                <a:latin typeface="Verdana"/>
                <a:ea typeface="Verdana"/>
                <a:cs typeface="Verdana"/>
                <a:sym typeface="Verdana"/>
              </a:rPr>
              <a:t> causing them to vibrate faster.</a:t>
            </a:r>
            <a:endParaRPr>
              <a:latin typeface="Verdana"/>
              <a:ea typeface="Verdana"/>
              <a:cs typeface="Verdana"/>
              <a:sym typeface="Verdana"/>
            </a:endParaRPr>
          </a:p>
          <a:p>
            <a:pPr marL="0" lvl="0" indent="0" algn="l" rtl="0">
              <a:lnSpc>
                <a:spcPct val="115000"/>
              </a:lnSpc>
              <a:spcBef>
                <a:spcPts val="1400"/>
              </a:spcBef>
              <a:spcAft>
                <a:spcPts val="1400"/>
              </a:spcAft>
              <a:buNone/>
            </a:pPr>
            <a:r>
              <a:rPr lang="ru">
                <a:uFill>
                  <a:noFill/>
                </a:uFill>
                <a:latin typeface="Verdana"/>
                <a:ea typeface="Verdana"/>
                <a:cs typeface="Verdana"/>
                <a:sym typeface="Verdana"/>
                <a:hlinkClick r:id="rId3"/>
              </a:rPr>
              <a:t>X-ray</a:t>
            </a:r>
            <a:r>
              <a:rPr lang="ru">
                <a:latin typeface="Verdana"/>
                <a:ea typeface="Verdana"/>
                <a:cs typeface="Verdana"/>
                <a:sym typeface="Verdana"/>
              </a:rPr>
              <a:t> and </a:t>
            </a:r>
            <a:r>
              <a:rPr lang="ru">
                <a:uFill>
                  <a:noFill/>
                </a:uFill>
                <a:latin typeface="Verdana"/>
                <a:ea typeface="Verdana"/>
                <a:cs typeface="Verdana"/>
                <a:sym typeface="Verdana"/>
                <a:hlinkClick r:id="rId3"/>
              </a:rPr>
              <a:t>gamma ray radiation</a:t>
            </a:r>
            <a:r>
              <a:rPr lang="ru">
                <a:latin typeface="Verdana"/>
                <a:ea typeface="Verdana"/>
                <a:cs typeface="Verdana"/>
                <a:sym typeface="Verdana"/>
              </a:rPr>
              <a:t>, which are at the upper end of electromagnetic spectrum, have very high frequencies (in the range of 100 billion billion hertz) and very short wavelengths (1 million millionth of a metre). Radiation in this range has high energy. It has enough energy to strip </a:t>
            </a:r>
            <a:r>
              <a:rPr lang="ru">
                <a:uFill>
                  <a:noFill/>
                </a:uFill>
                <a:latin typeface="Verdana"/>
                <a:ea typeface="Verdana"/>
                <a:cs typeface="Verdana"/>
                <a:sym typeface="Verdana"/>
                <a:hlinkClick r:id="rId3"/>
              </a:rPr>
              <a:t>electrons</a:t>
            </a:r>
            <a:r>
              <a:rPr lang="ru">
                <a:latin typeface="Verdana"/>
                <a:ea typeface="Verdana"/>
                <a:cs typeface="Verdana"/>
                <a:sym typeface="Verdana"/>
              </a:rPr>
              <a:t> from an atom or, in the case of very high-energy radiation, break up the nucleus of the atom.</a:t>
            </a:r>
            <a:endParaRPr>
              <a:latin typeface="Verdana"/>
              <a:ea typeface="Verdana"/>
              <a:cs typeface="Verdana"/>
              <a:sym typeface="Verdana"/>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93a336425a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93a336425a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solidFill>
                  <a:srgbClr val="444449"/>
                </a:solidFill>
                <a:latin typeface="Verdana"/>
                <a:ea typeface="Verdana"/>
                <a:cs typeface="Verdana"/>
                <a:sym typeface="Verdana"/>
              </a:rPr>
              <a:t>We measure two general phenomena when we discuss radiation. We measure "activity" and "exposure". Activity is basically just how much radiation is coming out of something, whether it's particles or waves. Exposure measures the effect of radiation on substances that absorb it.</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93a336425a_0_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 name="Google Shape;252;g93a336425a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u="sng">
                <a:solidFill>
                  <a:schemeClr val="hlink"/>
                </a:solidFill>
                <a:hlinkClick r:id="rId3"/>
              </a:rPr>
              <a:t>https://www.env.go.jp/en/chemi/rhm/basic-info/1st/02-03-03.html</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97332e36a4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97332e36a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sz="1050">
                <a:solidFill>
                  <a:srgbClr val="202122"/>
                </a:solidFill>
                <a:highlight>
                  <a:srgbClr val="FFFFFF"/>
                </a:highlight>
              </a:rPr>
              <a:t>Becquerel was a French </a:t>
            </a:r>
            <a:r>
              <a:rPr lang="ru" sz="1050">
                <a:solidFill>
                  <a:srgbClr val="0B0080"/>
                </a:solidFill>
                <a:highlight>
                  <a:srgbClr val="FFFFFF"/>
                </a:highlight>
                <a:uFill>
                  <a:noFill/>
                </a:uFill>
                <a:hlinkClick r:id="rId3">
                  <a:extLst>
                    <a:ext uri="{A12FA001-AC4F-418D-AE19-62706E023703}">
                      <ahyp:hlinkClr xmlns:ahyp="http://schemas.microsoft.com/office/drawing/2018/hyperlinkcolor" val="tx"/>
                    </a:ext>
                  </a:extLst>
                </a:hlinkClick>
              </a:rPr>
              <a:t>engineer</a:t>
            </a:r>
            <a:r>
              <a:rPr lang="ru" sz="1050">
                <a:solidFill>
                  <a:srgbClr val="202122"/>
                </a:solidFill>
                <a:highlight>
                  <a:srgbClr val="FFFFFF"/>
                </a:highlight>
              </a:rPr>
              <a:t>, </a:t>
            </a:r>
            <a:r>
              <a:rPr lang="ru" sz="1050">
                <a:solidFill>
                  <a:srgbClr val="0B0080"/>
                </a:solidFill>
                <a:highlight>
                  <a:srgbClr val="FFFFFF"/>
                </a:highlight>
                <a:uFill>
                  <a:noFill/>
                </a:uFill>
                <a:hlinkClick r:id="rId4">
                  <a:extLst>
                    <a:ext uri="{A12FA001-AC4F-418D-AE19-62706E023703}">
                      <ahyp:hlinkClr xmlns:ahyp="http://schemas.microsoft.com/office/drawing/2018/hyperlinkcolor" val="tx"/>
                    </a:ext>
                  </a:extLst>
                </a:hlinkClick>
              </a:rPr>
              <a:t>physicist</a:t>
            </a:r>
            <a:r>
              <a:rPr lang="ru" sz="1050">
                <a:solidFill>
                  <a:srgbClr val="202122"/>
                </a:solidFill>
                <a:highlight>
                  <a:srgbClr val="FFFFFF"/>
                </a:highlight>
              </a:rPr>
              <a:t>, </a:t>
            </a:r>
            <a:r>
              <a:rPr lang="ru" sz="1050">
                <a:solidFill>
                  <a:srgbClr val="0B0080"/>
                </a:solidFill>
                <a:highlight>
                  <a:srgbClr val="FFFFFF"/>
                </a:highlight>
                <a:uFill>
                  <a:noFill/>
                </a:uFill>
                <a:hlinkClick r:id="rId5">
                  <a:extLst>
                    <a:ext uri="{A12FA001-AC4F-418D-AE19-62706E023703}">
                      <ahyp:hlinkClr xmlns:ahyp="http://schemas.microsoft.com/office/drawing/2018/hyperlinkcolor" val="tx"/>
                    </a:ext>
                  </a:extLst>
                </a:hlinkClick>
              </a:rPr>
              <a:t>Nobel laureate</a:t>
            </a:r>
            <a:r>
              <a:rPr lang="ru" sz="1050">
                <a:solidFill>
                  <a:srgbClr val="202122"/>
                </a:solidFill>
                <a:highlight>
                  <a:srgbClr val="FFFFFF"/>
                </a:highlight>
              </a:rPr>
              <a:t>, and the first person to discover evidence of </a:t>
            </a:r>
            <a:r>
              <a:rPr lang="ru" sz="1050">
                <a:solidFill>
                  <a:srgbClr val="0B0080"/>
                </a:solidFill>
                <a:highlight>
                  <a:srgbClr val="FFFFFF"/>
                </a:highlight>
                <a:uFill>
                  <a:noFill/>
                </a:uFill>
                <a:hlinkClick r:id="rId6">
                  <a:extLst>
                    <a:ext uri="{A12FA001-AC4F-418D-AE19-62706E023703}">
                      <ahyp:hlinkClr xmlns:ahyp="http://schemas.microsoft.com/office/drawing/2018/hyperlinkcolor" val="tx"/>
                    </a:ext>
                  </a:extLst>
                </a:hlinkClick>
              </a:rPr>
              <a:t>radioactivity</a:t>
            </a:r>
            <a:r>
              <a:rPr lang="ru" sz="1050">
                <a:solidFill>
                  <a:srgbClr val="202122"/>
                </a:solidFill>
                <a:highlight>
                  <a:srgbClr val="FFFFFF"/>
                </a:highlight>
              </a:rPr>
              <a:t>.</a:t>
            </a:r>
            <a:endParaRPr sz="1050">
              <a:solidFill>
                <a:srgbClr val="202122"/>
              </a:solidFill>
              <a:highlight>
                <a:srgbClr val="FFFFFF"/>
              </a:highlight>
            </a:endParaRPr>
          </a:p>
          <a:p>
            <a:pPr marL="0" lvl="0" indent="0" algn="l" rtl="0">
              <a:spcBef>
                <a:spcPts val="0"/>
              </a:spcBef>
              <a:spcAft>
                <a:spcPts val="0"/>
              </a:spcAft>
              <a:buNone/>
            </a:pPr>
            <a:r>
              <a:rPr lang="ru">
                <a:solidFill>
                  <a:srgbClr val="373D3F"/>
                </a:solidFill>
                <a:highlight>
                  <a:srgbClr val="FFFFFF"/>
                </a:highlight>
              </a:rPr>
              <a:t>Intuitively, you would expect the activity of a source to depend on two things: the amount of the radioactive substance present, and its half-life. The greater the number of radioactive nuclei present in the sample, the more will decay per unit of time. The shorter the half-life, the more decays per unit time, for a given number of nuclei. So activity </a:t>
            </a:r>
            <a:r>
              <a:rPr lang="ru" i="1">
                <a:solidFill>
                  <a:srgbClr val="373D3F"/>
                </a:solidFill>
                <a:highlight>
                  <a:srgbClr val="FFFFFF"/>
                </a:highlight>
              </a:rPr>
              <a:t>R</a:t>
            </a:r>
            <a:r>
              <a:rPr lang="ru">
                <a:solidFill>
                  <a:srgbClr val="373D3F"/>
                </a:solidFill>
                <a:highlight>
                  <a:srgbClr val="FFFFFF"/>
                </a:highlight>
              </a:rPr>
              <a:t> should be proportional to the number of radioactive nuclei, </a:t>
            </a:r>
            <a:r>
              <a:rPr lang="ru" i="1">
                <a:solidFill>
                  <a:srgbClr val="373D3F"/>
                </a:solidFill>
                <a:highlight>
                  <a:srgbClr val="FFFFFF"/>
                </a:highlight>
              </a:rPr>
              <a:t>N</a:t>
            </a:r>
            <a:r>
              <a:rPr lang="ru">
                <a:solidFill>
                  <a:srgbClr val="373D3F"/>
                </a:solidFill>
                <a:highlight>
                  <a:srgbClr val="FFFFFF"/>
                </a:highlight>
              </a:rPr>
              <a:t>, and inversely proportional to their half-life, </a:t>
            </a:r>
            <a:r>
              <a:rPr lang="ru" i="1">
                <a:solidFill>
                  <a:srgbClr val="373D3F"/>
                </a:solidFill>
                <a:highlight>
                  <a:srgbClr val="FFFFFF"/>
                </a:highlight>
              </a:rPr>
              <a:t>t</a:t>
            </a:r>
            <a:r>
              <a:rPr lang="ru" sz="1000" baseline="-25000">
                <a:solidFill>
                  <a:srgbClr val="373D3F"/>
                </a:solidFill>
                <a:highlight>
                  <a:srgbClr val="FFFFFF"/>
                </a:highlight>
              </a:rPr>
              <a:t>1/2</a:t>
            </a:r>
            <a:r>
              <a:rPr lang="ru">
                <a:solidFill>
                  <a:srgbClr val="373D3F"/>
                </a:solidFill>
                <a:highlight>
                  <a:srgbClr val="FFFFFF"/>
                </a:highlight>
              </a:rPr>
              <a:t>. In fact, your intuition is correct. </a:t>
            </a:r>
            <a:endParaRPr sz="950">
              <a:solidFill>
                <a:srgbClr val="202122"/>
              </a:solidFill>
              <a:highlight>
                <a:srgbClr val="FFFFFF"/>
              </a:highlight>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g97332e36a4_0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6" name="Google Shape;266;g97332e36a4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sz="1050">
                <a:solidFill>
                  <a:srgbClr val="202122"/>
                </a:solidFill>
                <a:highlight>
                  <a:srgbClr val="FFFFFF"/>
                </a:highlight>
              </a:rPr>
              <a:t>Becquerel was a French </a:t>
            </a:r>
            <a:r>
              <a:rPr lang="ru" sz="1050">
                <a:solidFill>
                  <a:srgbClr val="0B0080"/>
                </a:solidFill>
                <a:highlight>
                  <a:srgbClr val="FFFFFF"/>
                </a:highlight>
                <a:uFill>
                  <a:noFill/>
                </a:uFill>
                <a:hlinkClick r:id="rId3">
                  <a:extLst>
                    <a:ext uri="{A12FA001-AC4F-418D-AE19-62706E023703}">
                      <ahyp:hlinkClr xmlns:ahyp="http://schemas.microsoft.com/office/drawing/2018/hyperlinkcolor" val="tx"/>
                    </a:ext>
                  </a:extLst>
                </a:hlinkClick>
              </a:rPr>
              <a:t>engineer</a:t>
            </a:r>
            <a:r>
              <a:rPr lang="ru" sz="1050">
                <a:solidFill>
                  <a:srgbClr val="202122"/>
                </a:solidFill>
                <a:highlight>
                  <a:srgbClr val="FFFFFF"/>
                </a:highlight>
              </a:rPr>
              <a:t>, </a:t>
            </a:r>
            <a:r>
              <a:rPr lang="ru" sz="1050">
                <a:solidFill>
                  <a:srgbClr val="0B0080"/>
                </a:solidFill>
                <a:highlight>
                  <a:srgbClr val="FFFFFF"/>
                </a:highlight>
                <a:uFill>
                  <a:noFill/>
                </a:uFill>
                <a:hlinkClick r:id="rId4">
                  <a:extLst>
                    <a:ext uri="{A12FA001-AC4F-418D-AE19-62706E023703}">
                      <ahyp:hlinkClr xmlns:ahyp="http://schemas.microsoft.com/office/drawing/2018/hyperlinkcolor" val="tx"/>
                    </a:ext>
                  </a:extLst>
                </a:hlinkClick>
              </a:rPr>
              <a:t>physicist</a:t>
            </a:r>
            <a:r>
              <a:rPr lang="ru" sz="1050">
                <a:solidFill>
                  <a:srgbClr val="202122"/>
                </a:solidFill>
                <a:highlight>
                  <a:srgbClr val="FFFFFF"/>
                </a:highlight>
              </a:rPr>
              <a:t>, </a:t>
            </a:r>
            <a:r>
              <a:rPr lang="ru" sz="1050">
                <a:solidFill>
                  <a:srgbClr val="0B0080"/>
                </a:solidFill>
                <a:highlight>
                  <a:srgbClr val="FFFFFF"/>
                </a:highlight>
                <a:uFill>
                  <a:noFill/>
                </a:uFill>
                <a:hlinkClick r:id="rId5">
                  <a:extLst>
                    <a:ext uri="{A12FA001-AC4F-418D-AE19-62706E023703}">
                      <ahyp:hlinkClr xmlns:ahyp="http://schemas.microsoft.com/office/drawing/2018/hyperlinkcolor" val="tx"/>
                    </a:ext>
                  </a:extLst>
                </a:hlinkClick>
              </a:rPr>
              <a:t>Nobel laureate</a:t>
            </a:r>
            <a:r>
              <a:rPr lang="ru" sz="1050">
                <a:solidFill>
                  <a:srgbClr val="202122"/>
                </a:solidFill>
                <a:highlight>
                  <a:srgbClr val="FFFFFF"/>
                </a:highlight>
              </a:rPr>
              <a:t>, and the first person to discover evidence of </a:t>
            </a:r>
            <a:r>
              <a:rPr lang="ru" sz="1050">
                <a:solidFill>
                  <a:srgbClr val="0B0080"/>
                </a:solidFill>
                <a:highlight>
                  <a:srgbClr val="FFFFFF"/>
                </a:highlight>
                <a:uFill>
                  <a:noFill/>
                </a:uFill>
                <a:hlinkClick r:id="rId6">
                  <a:extLst>
                    <a:ext uri="{A12FA001-AC4F-418D-AE19-62706E023703}">
                      <ahyp:hlinkClr xmlns:ahyp="http://schemas.microsoft.com/office/drawing/2018/hyperlinkcolor" val="tx"/>
                    </a:ext>
                  </a:extLst>
                </a:hlinkClick>
              </a:rPr>
              <a:t>radioactivity</a:t>
            </a:r>
            <a:r>
              <a:rPr lang="ru" sz="1050">
                <a:solidFill>
                  <a:srgbClr val="202122"/>
                </a:solidFill>
                <a:highlight>
                  <a:srgbClr val="FFFFFF"/>
                </a:highlight>
              </a:rPr>
              <a:t>.</a:t>
            </a:r>
            <a:endParaRPr sz="1050">
              <a:solidFill>
                <a:srgbClr val="202122"/>
              </a:solidFill>
              <a:highlight>
                <a:srgbClr val="FFFFFF"/>
              </a:highlight>
            </a:endParaRPr>
          </a:p>
          <a:p>
            <a:pPr marL="0" lvl="0" indent="0" algn="l" rtl="0">
              <a:spcBef>
                <a:spcPts val="0"/>
              </a:spcBef>
              <a:spcAft>
                <a:spcPts val="0"/>
              </a:spcAft>
              <a:buNone/>
            </a:pPr>
            <a:r>
              <a:rPr lang="ru">
                <a:solidFill>
                  <a:srgbClr val="373D3F"/>
                </a:solidFill>
                <a:highlight>
                  <a:srgbClr val="FFFFFF"/>
                </a:highlight>
              </a:rPr>
              <a:t>Intuitively, you would expect the activity of a source to depend on two things: the amount of the radioactive substance present, and its half-life. The greater the number of radioactive nuclei present in the sample, the more will decay per unit of time. The shorter the half-life, the more decays per unit time, for a given number of nuclei. So activity </a:t>
            </a:r>
            <a:r>
              <a:rPr lang="ru" i="1">
                <a:solidFill>
                  <a:srgbClr val="373D3F"/>
                </a:solidFill>
                <a:highlight>
                  <a:srgbClr val="FFFFFF"/>
                </a:highlight>
              </a:rPr>
              <a:t>R</a:t>
            </a:r>
            <a:r>
              <a:rPr lang="ru">
                <a:solidFill>
                  <a:srgbClr val="373D3F"/>
                </a:solidFill>
                <a:highlight>
                  <a:srgbClr val="FFFFFF"/>
                </a:highlight>
              </a:rPr>
              <a:t> should be proportional to the number of radioactive nuclei, </a:t>
            </a:r>
            <a:r>
              <a:rPr lang="ru" i="1">
                <a:solidFill>
                  <a:srgbClr val="373D3F"/>
                </a:solidFill>
                <a:highlight>
                  <a:srgbClr val="FFFFFF"/>
                </a:highlight>
              </a:rPr>
              <a:t>N</a:t>
            </a:r>
            <a:r>
              <a:rPr lang="ru">
                <a:solidFill>
                  <a:srgbClr val="373D3F"/>
                </a:solidFill>
                <a:highlight>
                  <a:srgbClr val="FFFFFF"/>
                </a:highlight>
              </a:rPr>
              <a:t>, and inversely proportional to their half-life, </a:t>
            </a:r>
            <a:r>
              <a:rPr lang="ru" i="1">
                <a:solidFill>
                  <a:srgbClr val="373D3F"/>
                </a:solidFill>
                <a:highlight>
                  <a:srgbClr val="FFFFFF"/>
                </a:highlight>
              </a:rPr>
              <a:t>t</a:t>
            </a:r>
            <a:r>
              <a:rPr lang="ru" sz="1000" baseline="-25000">
                <a:solidFill>
                  <a:srgbClr val="373D3F"/>
                </a:solidFill>
                <a:highlight>
                  <a:srgbClr val="FFFFFF"/>
                </a:highlight>
              </a:rPr>
              <a:t>1/2</a:t>
            </a:r>
            <a:r>
              <a:rPr lang="ru">
                <a:solidFill>
                  <a:srgbClr val="373D3F"/>
                </a:solidFill>
                <a:highlight>
                  <a:srgbClr val="FFFFFF"/>
                </a:highlight>
              </a:rPr>
              <a:t>. In fact, your intuition is correct. </a:t>
            </a:r>
            <a:endParaRPr sz="950">
              <a:solidFill>
                <a:srgbClr val="202122"/>
              </a:solidFill>
              <a:highlight>
                <a:srgbClr val="FFFFFF"/>
              </a:highlight>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97332e36a4_0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g97332e36a4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950">
              <a:solidFill>
                <a:srgbClr val="202122"/>
              </a:solidFill>
              <a:highlight>
                <a:srgbClr val="FFFFFF"/>
              </a:highlight>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96ee759722_1_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96ee759722_1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sz="950">
                <a:solidFill>
                  <a:srgbClr val="3D3D3D"/>
                </a:solidFill>
                <a:highlight>
                  <a:srgbClr val="FFFFFF"/>
                </a:highlight>
              </a:rPr>
              <a:t>The absorbed dose is not a good indicator of the likely biological effect. 1 Gy of alpha radiation would be much more biologically damaging than 1 Gy of photon radiation for example. Appropriate </a:t>
            </a:r>
            <a:r>
              <a:rPr lang="ru" sz="950">
                <a:solidFill>
                  <a:srgbClr val="41699B"/>
                </a:solidFill>
                <a:highlight>
                  <a:srgbClr val="FFFFFF"/>
                </a:highlight>
                <a:uFill>
                  <a:noFill/>
                </a:uFill>
                <a:hlinkClick r:id="rId3">
                  <a:extLst>
                    <a:ext uri="{A12FA001-AC4F-418D-AE19-62706E023703}">
                      <ahyp:hlinkClr xmlns:ahyp="http://schemas.microsoft.com/office/drawing/2018/hyperlinkcolor" val="tx"/>
                    </a:ext>
                  </a:extLst>
                </a:hlinkClick>
              </a:rPr>
              <a:t>weighting factors</a:t>
            </a:r>
            <a:r>
              <a:rPr lang="ru" sz="950">
                <a:solidFill>
                  <a:srgbClr val="3D3D3D"/>
                </a:solidFill>
                <a:highlight>
                  <a:srgbClr val="FFFFFF"/>
                </a:highlight>
              </a:rPr>
              <a:t> can be applied reflecting the different relative biological effects to find the </a:t>
            </a:r>
            <a:r>
              <a:rPr lang="ru" sz="950">
                <a:solidFill>
                  <a:srgbClr val="41699B"/>
                </a:solidFill>
                <a:highlight>
                  <a:srgbClr val="FFFFFF"/>
                </a:highlight>
                <a:uFill>
                  <a:noFill/>
                </a:uFill>
                <a:hlinkClick r:id="rId4">
                  <a:extLst>
                    <a:ext uri="{A12FA001-AC4F-418D-AE19-62706E023703}">
                      <ahyp:hlinkClr xmlns:ahyp="http://schemas.microsoft.com/office/drawing/2018/hyperlinkcolor" val="tx"/>
                    </a:ext>
                  </a:extLst>
                </a:hlinkClick>
              </a:rPr>
              <a:t>equivalent dose</a:t>
            </a:r>
            <a:r>
              <a:rPr lang="ru" sz="950">
                <a:solidFill>
                  <a:srgbClr val="3D3D3D"/>
                </a:solidFill>
                <a:highlight>
                  <a:srgbClr val="FFFFFF"/>
                </a:highlight>
              </a:rPr>
              <a:t>.</a:t>
            </a:r>
            <a:endParaRPr sz="950">
              <a:solidFill>
                <a:srgbClr val="3D3D3D"/>
              </a:solidFill>
              <a:highlight>
                <a:srgbClr val="FFFFFF"/>
              </a:highlight>
            </a:endParaRPr>
          </a:p>
          <a:p>
            <a:pPr marL="0" lvl="0" indent="0" algn="l" rtl="0">
              <a:spcBef>
                <a:spcPts val="0"/>
              </a:spcBef>
              <a:spcAft>
                <a:spcPts val="0"/>
              </a:spcAft>
              <a:buNone/>
            </a:pPr>
            <a:r>
              <a:rPr lang="ru" sz="1050">
                <a:solidFill>
                  <a:srgbClr val="202122"/>
                </a:solidFill>
                <a:highlight>
                  <a:srgbClr val="FFFFFF"/>
                </a:highlight>
              </a:rPr>
              <a:t>Gray was an </a:t>
            </a:r>
            <a:r>
              <a:rPr lang="ru" sz="1050">
                <a:solidFill>
                  <a:srgbClr val="0B0080"/>
                </a:solidFill>
                <a:highlight>
                  <a:srgbClr val="FFFFFF"/>
                </a:highlight>
                <a:uFill>
                  <a:noFill/>
                </a:uFill>
                <a:hlinkClick r:id="rId5">
                  <a:extLst>
                    <a:ext uri="{A12FA001-AC4F-418D-AE19-62706E023703}">
                      <ahyp:hlinkClr xmlns:ahyp="http://schemas.microsoft.com/office/drawing/2018/hyperlinkcolor" val="tx"/>
                    </a:ext>
                  </a:extLst>
                </a:hlinkClick>
              </a:rPr>
              <a:t>English</a:t>
            </a:r>
            <a:r>
              <a:rPr lang="ru" sz="1050">
                <a:solidFill>
                  <a:srgbClr val="202122"/>
                </a:solidFill>
                <a:highlight>
                  <a:srgbClr val="FFFFFF"/>
                </a:highlight>
              </a:rPr>
              <a:t> physicist who worked mainly on the effects of </a:t>
            </a:r>
            <a:r>
              <a:rPr lang="ru" sz="1050">
                <a:solidFill>
                  <a:srgbClr val="0B0080"/>
                </a:solidFill>
                <a:highlight>
                  <a:srgbClr val="FFFFFF"/>
                </a:highlight>
                <a:uFill>
                  <a:noFill/>
                </a:uFill>
                <a:hlinkClick r:id="rId6">
                  <a:extLst>
                    <a:ext uri="{A12FA001-AC4F-418D-AE19-62706E023703}">
                      <ahyp:hlinkClr xmlns:ahyp="http://schemas.microsoft.com/office/drawing/2018/hyperlinkcolor" val="tx"/>
                    </a:ext>
                  </a:extLst>
                </a:hlinkClick>
              </a:rPr>
              <a:t>radiation</a:t>
            </a:r>
            <a:r>
              <a:rPr lang="ru" sz="1050">
                <a:solidFill>
                  <a:srgbClr val="202122"/>
                </a:solidFill>
                <a:highlight>
                  <a:srgbClr val="FFFFFF"/>
                </a:highlight>
              </a:rPr>
              <a:t> on </a:t>
            </a:r>
            <a:r>
              <a:rPr lang="ru" sz="1050">
                <a:solidFill>
                  <a:srgbClr val="0B0080"/>
                </a:solidFill>
                <a:highlight>
                  <a:srgbClr val="FFFFFF"/>
                </a:highlight>
                <a:uFill>
                  <a:noFill/>
                </a:uFill>
                <a:hlinkClick r:id="rId7">
                  <a:extLst>
                    <a:ext uri="{A12FA001-AC4F-418D-AE19-62706E023703}">
                      <ahyp:hlinkClr xmlns:ahyp="http://schemas.microsoft.com/office/drawing/2018/hyperlinkcolor" val="tx"/>
                    </a:ext>
                  </a:extLst>
                </a:hlinkClick>
              </a:rPr>
              <a:t>biological</a:t>
            </a:r>
            <a:r>
              <a:rPr lang="ru" sz="1050">
                <a:solidFill>
                  <a:srgbClr val="202122"/>
                </a:solidFill>
                <a:highlight>
                  <a:srgbClr val="FFFFFF"/>
                </a:highlight>
              </a:rPr>
              <a:t> systems.</a:t>
            </a:r>
            <a:endParaRPr sz="950">
              <a:solidFill>
                <a:srgbClr val="3D3D3D"/>
              </a:solidFill>
              <a:highlight>
                <a:srgbClr val="FFFFFF"/>
              </a:highlight>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96ee759722_1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96ee759722_1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sz="950">
                <a:solidFill>
                  <a:srgbClr val="3D3D3D"/>
                </a:solidFill>
                <a:highlight>
                  <a:srgbClr val="FFFFFF"/>
                </a:highlight>
              </a:rPr>
              <a:t>Metric prefix</a:t>
            </a:r>
            <a:endParaRPr sz="950">
              <a:solidFill>
                <a:srgbClr val="3D3D3D"/>
              </a:solidFill>
              <a:highlight>
                <a:srgbClr val="FFFFFF"/>
              </a:highlight>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97332e36a4_0_7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 name="Google Shape;303;g97332e36a4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950">
              <a:solidFill>
                <a:srgbClr val="3D3D3D"/>
              </a:solidFill>
              <a:highlight>
                <a:srgbClr val="FFFFFF"/>
              </a:highlight>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g97332e36a4_0_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1" name="Google Shape;311;g97332e36a4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Susceptible organs: Rapidly proliferating cells (e.g. bone marrow stem cells) are the most sensitive</a:t>
            </a:r>
            <a:endParaRPr/>
          </a:p>
          <a:p>
            <a:pPr marL="0" lvl="0" indent="0" algn="l" rtl="0">
              <a:spcBef>
                <a:spcPts val="0"/>
              </a:spcBef>
              <a:spcAft>
                <a:spcPts val="0"/>
              </a:spcAft>
              <a:buClr>
                <a:schemeClr val="dk1"/>
              </a:buClr>
              <a:buSzPts val="1100"/>
              <a:buFont typeface="Arial"/>
              <a:buNone/>
            </a:pPr>
            <a:r>
              <a:rPr lang="ru"/>
              <a:t>Highly differentiated and/or nonproliferating cells (e.g. neurons) are least sensitive</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93a336425a_0_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6" name="Google Shape;316;g93a336425a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u="sng">
                <a:solidFill>
                  <a:schemeClr val="hlink"/>
                </a:solidFill>
                <a:hlinkClick r:id="rId3"/>
              </a:rPr>
              <a:t>https://www.env.go.jp/en/chemi/rhm/basic-info/1st/02.html</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9751a6fb78_0_1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9751a6fb78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Dosimeter is an effective dose  measuring instrument which are worn by people who are exposed to ionizing radiation. The are measuring the effective dose</a:t>
            </a:r>
            <a:endParaRPr/>
          </a:p>
          <a:p>
            <a:pPr marL="0" lvl="0" indent="0" algn="l" rtl="0">
              <a:spcBef>
                <a:spcPts val="0"/>
              </a:spcBef>
              <a:spcAft>
                <a:spcPts val="0"/>
              </a:spcAft>
              <a:buNone/>
            </a:pPr>
            <a:r>
              <a:rPr lang="ru"/>
              <a:t>Geiger counter indicates the known radiation intensity but no the sum of all previously received radiation</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g9156b86d6e_2_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0" name="Google Shape;330;g9156b86d6e_2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9751a6fb78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6" name="Google Shape;336;g9751a6fb78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97332e36a4_0_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97332e36a4_0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g9751a6fb78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9" name="Google Shape;349;g9751a6fb7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u="sng">
                <a:solidFill>
                  <a:schemeClr val="hlink"/>
                </a:solidFill>
                <a:hlinkClick r:id="rId3"/>
              </a:rPr>
              <a:t>https://radiopaedia.org/articles/equivalent-dose?lang=gb#expandableQuestionsContainer</a:t>
            </a:r>
            <a:endParaRPr/>
          </a:p>
          <a:p>
            <a:pPr marL="0" lvl="0" indent="0" algn="l" rtl="0">
              <a:spcBef>
                <a:spcPts val="0"/>
              </a:spcBef>
              <a:spcAft>
                <a:spcPts val="0"/>
              </a:spcAft>
              <a:buNone/>
            </a:pPr>
            <a:endParaRPr/>
          </a:p>
          <a:p>
            <a:pPr marL="0" lvl="0" indent="0" algn="l" rtl="0">
              <a:spcBef>
                <a:spcPts val="0"/>
              </a:spcBef>
              <a:spcAft>
                <a:spcPts val="0"/>
              </a:spcAft>
              <a:buNone/>
            </a:pPr>
            <a:r>
              <a:rPr lang="ru"/>
              <a:t>Occupational  - an effective dose of 20 mSv per year averaged over 5 consecutive years (100 mSv in 5 years) and of 50 mSv in any single year</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g9751a6fb78_0_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8" name="Google Shape;358;g9751a6fb78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9751a6fb78_0_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0" name="Google Shape;370;g9751a6fb78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g9751a6fb78_0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9" name="Google Shape;379;g9751a6fb78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g9751a6fb78_0_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5" name="Google Shape;385;g9751a6fb78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g9751a6fb78_0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1" name="Google Shape;391;g9751a6fb78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9751a6fb78_0_1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7" name="Google Shape;397;g9751a6fb78_0_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ru">
                <a:solidFill>
                  <a:srgbClr val="444449"/>
                </a:solidFill>
                <a:latin typeface="Verdana"/>
                <a:ea typeface="Verdana"/>
                <a:cs typeface="Verdana"/>
                <a:sym typeface="Verdana"/>
              </a:rPr>
              <a:t>R</a:t>
            </a:r>
            <a:r>
              <a:rPr lang="ru">
                <a:latin typeface="Verdana"/>
                <a:ea typeface="Verdana"/>
                <a:cs typeface="Verdana"/>
                <a:sym typeface="Verdana"/>
              </a:rPr>
              <a:t>adiation is energy travelling as waves or particles. </a:t>
            </a:r>
            <a:r>
              <a:rPr lang="ru">
                <a:uFill>
                  <a:noFill/>
                </a:uFill>
                <a:latin typeface="Verdana"/>
                <a:ea typeface="Verdana"/>
                <a:cs typeface="Verdana"/>
                <a:sym typeface="Verdana"/>
                <a:hlinkClick r:id="rId3"/>
              </a:rPr>
              <a:t>Ionising radiation</a:t>
            </a:r>
            <a:r>
              <a:rPr lang="ru">
                <a:latin typeface="Verdana"/>
                <a:ea typeface="Verdana"/>
                <a:cs typeface="Verdana"/>
                <a:sym typeface="Verdana"/>
              </a:rPr>
              <a:t> has enough energy to ionise (remove an electron from an atom) which can change the chemical composition of the material. </a:t>
            </a:r>
            <a:r>
              <a:rPr lang="ru">
                <a:uFill>
                  <a:noFill/>
                </a:uFill>
                <a:latin typeface="Verdana"/>
                <a:ea typeface="Verdana"/>
                <a:cs typeface="Verdana"/>
                <a:sym typeface="Verdana"/>
                <a:hlinkClick r:id="rId3"/>
              </a:rPr>
              <a:t>Non-ionising radiation</a:t>
            </a:r>
            <a:r>
              <a:rPr lang="ru">
                <a:latin typeface="Verdana"/>
                <a:ea typeface="Verdana"/>
                <a:cs typeface="Verdana"/>
                <a:sym typeface="Verdana"/>
              </a:rPr>
              <a:t> has less energy but can still excite </a:t>
            </a:r>
            <a:r>
              <a:rPr lang="ru">
                <a:uFill>
                  <a:noFill/>
                </a:uFill>
                <a:latin typeface="Verdana"/>
                <a:ea typeface="Verdana"/>
                <a:cs typeface="Verdana"/>
                <a:sym typeface="Verdana"/>
                <a:hlinkClick r:id="rId3"/>
              </a:rPr>
              <a:t>molecules</a:t>
            </a:r>
            <a:r>
              <a:rPr lang="ru">
                <a:latin typeface="Verdana"/>
                <a:ea typeface="Verdana"/>
                <a:cs typeface="Verdana"/>
                <a:sym typeface="Verdana"/>
              </a:rPr>
              <a:t> and </a:t>
            </a:r>
            <a:r>
              <a:rPr lang="ru">
                <a:uFill>
                  <a:noFill/>
                </a:uFill>
                <a:latin typeface="Verdana"/>
                <a:ea typeface="Verdana"/>
                <a:cs typeface="Verdana"/>
                <a:sym typeface="Verdana"/>
                <a:hlinkClick r:id="rId3"/>
              </a:rPr>
              <a:t>atoms</a:t>
            </a:r>
            <a:r>
              <a:rPr lang="ru">
                <a:latin typeface="Verdana"/>
                <a:ea typeface="Verdana"/>
                <a:cs typeface="Verdana"/>
                <a:sym typeface="Verdana"/>
              </a:rPr>
              <a:t> causing them to vibrate faster.</a:t>
            </a:r>
            <a:endParaRPr>
              <a:latin typeface="Verdana"/>
              <a:ea typeface="Verdana"/>
              <a:cs typeface="Verdana"/>
              <a:sym typeface="Verdana"/>
            </a:endParaRPr>
          </a:p>
          <a:p>
            <a:pPr marL="0" lvl="0" indent="0" algn="l" rtl="0">
              <a:lnSpc>
                <a:spcPct val="115000"/>
              </a:lnSpc>
              <a:spcBef>
                <a:spcPts val="1400"/>
              </a:spcBef>
              <a:spcAft>
                <a:spcPts val="1400"/>
              </a:spcAft>
              <a:buNone/>
            </a:pPr>
            <a:r>
              <a:rPr lang="ru">
                <a:uFill>
                  <a:noFill/>
                </a:uFill>
                <a:latin typeface="Verdana"/>
                <a:ea typeface="Verdana"/>
                <a:cs typeface="Verdana"/>
                <a:sym typeface="Verdana"/>
                <a:hlinkClick r:id="rId3"/>
              </a:rPr>
              <a:t>X-ray</a:t>
            </a:r>
            <a:r>
              <a:rPr lang="ru">
                <a:latin typeface="Verdana"/>
                <a:ea typeface="Verdana"/>
                <a:cs typeface="Verdana"/>
                <a:sym typeface="Verdana"/>
              </a:rPr>
              <a:t> and </a:t>
            </a:r>
            <a:r>
              <a:rPr lang="ru">
                <a:uFill>
                  <a:noFill/>
                </a:uFill>
                <a:latin typeface="Verdana"/>
                <a:ea typeface="Verdana"/>
                <a:cs typeface="Verdana"/>
                <a:sym typeface="Verdana"/>
                <a:hlinkClick r:id="rId3"/>
              </a:rPr>
              <a:t>gamma ray radiation</a:t>
            </a:r>
            <a:r>
              <a:rPr lang="ru">
                <a:latin typeface="Verdana"/>
                <a:ea typeface="Verdana"/>
                <a:cs typeface="Verdana"/>
                <a:sym typeface="Verdana"/>
              </a:rPr>
              <a:t>, which are at the upper end of electromagnetic spectrum, have very high frequencies (in the range of 100 billion billion hertz) and very short wavelengths (1 million millionth of a metre). Radiation in this range has high energy. It has enough energy to strip </a:t>
            </a:r>
            <a:r>
              <a:rPr lang="ru">
                <a:uFill>
                  <a:noFill/>
                </a:uFill>
                <a:latin typeface="Verdana"/>
                <a:ea typeface="Verdana"/>
                <a:cs typeface="Verdana"/>
                <a:sym typeface="Verdana"/>
                <a:hlinkClick r:id="rId3"/>
              </a:rPr>
              <a:t>electrons</a:t>
            </a:r>
            <a:r>
              <a:rPr lang="ru">
                <a:latin typeface="Verdana"/>
                <a:ea typeface="Verdana"/>
                <a:cs typeface="Verdana"/>
                <a:sym typeface="Verdana"/>
              </a:rPr>
              <a:t> from an atom or, in the case of very high-energy radiation, break up the nucleus of the atom.</a:t>
            </a:r>
            <a:endParaRPr>
              <a:latin typeface="Verdana"/>
              <a:ea typeface="Verdana"/>
              <a:cs typeface="Verdana"/>
              <a:sym typeface="Verdana"/>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g9156b86d6e_3_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3" name="Google Shape;403;g9156b86d6e_3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g9751a6fb78_0_9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1" name="Google Shape;411;g9751a6fb78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Stochastic effects occur by chance, there is no threshold point and the risk increases in proportionally with dose.</a:t>
            </a:r>
            <a:endParaRPr/>
          </a:p>
          <a:p>
            <a:pPr marL="0" lvl="0" indent="0" algn="l" rtl="0">
              <a:spcBef>
                <a:spcPts val="0"/>
              </a:spcBef>
              <a:spcAft>
                <a:spcPts val="0"/>
              </a:spcAft>
              <a:buNone/>
            </a:pPr>
            <a:r>
              <a:rPr lang="ru"/>
              <a:t>Cancer induction and radiation induced hereditary effects are the two main examples of stochastic effects. Although the risk increases with dose, the severity of the effects do not; the patient will either develop cancer or they will not. </a:t>
            </a:r>
            <a:endParaRPr/>
          </a:p>
          <a:p>
            <a:pPr marL="0" lvl="0" indent="0" algn="l" rtl="0">
              <a:spcBef>
                <a:spcPts val="0"/>
              </a:spcBef>
              <a:spcAft>
                <a:spcPts val="0"/>
              </a:spcAft>
              <a:buNone/>
            </a:pPr>
            <a:endParaRPr/>
          </a:p>
          <a:p>
            <a:pPr marL="0" lvl="0" indent="0" algn="l" rtl="0">
              <a:spcBef>
                <a:spcPts val="0"/>
              </a:spcBef>
              <a:spcAft>
                <a:spcPts val="0"/>
              </a:spcAft>
              <a:buNone/>
            </a:pPr>
            <a:r>
              <a:rPr lang="ru"/>
              <a:t>Deterministic effects describe a cause and effect relationship between ionising radiation and certain side-effects. They have a threshold below which the effect does not occur. However, once the threshold has been exceeded, the severity of an effect increases with dose.</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g9751a6fb78_0_7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1" name="Google Shape;421;g9751a6fb78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g9751a6fb78_0_8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7" name="Google Shape;427;g9751a6fb78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g96b92471c6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3" name="Google Shape;433;g96b92471c6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g96b92471c6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9" name="Google Shape;439;g96b92471c6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g9156b86d6e_3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5" name="Google Shape;445;g9156b86d6e_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g95e18c7d0e_1_6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0" name="Google Shape;450;g95e18c7d0e_1_6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Титульный слайд"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657350" y="3348021"/>
            <a:ext cx="6858000" cy="1231200"/>
          </a:xfrm>
          <a:prstGeom prst="rect">
            <a:avLst/>
          </a:prstGeom>
          <a:noFill/>
          <a:ln>
            <a:noFill/>
          </a:ln>
        </p:spPr>
        <p:txBody>
          <a:bodyPr spcFirstLastPara="1" wrap="square" lIns="68575" tIns="34275" rIns="68575" bIns="34275" anchor="t" anchorCtr="0">
            <a:noAutofit/>
          </a:bodyPr>
          <a:lstStyle>
            <a:lvl1pPr lvl="0" algn="r" rtl="0">
              <a:lnSpc>
                <a:spcPct val="90000"/>
              </a:lnSpc>
              <a:spcBef>
                <a:spcPts val="0"/>
              </a:spcBef>
              <a:spcAft>
                <a:spcPts val="0"/>
              </a:spcAft>
              <a:buClr>
                <a:srgbClr val="E2E2E2"/>
              </a:buClr>
              <a:buSzPts val="7200"/>
              <a:buFont typeface="Corbel"/>
              <a:buNone/>
              <a:defRPr sz="7200" b="0">
                <a:solidFill>
                  <a:srgbClr val="E2E2E2"/>
                </a:solidFill>
                <a:latin typeface="Corbel"/>
                <a:ea typeface="Corbel"/>
                <a:cs typeface="Corbel"/>
                <a:sym typeface="Corbe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3" name="Google Shape;13;p2"/>
          <p:cNvSpPr txBox="1">
            <a:spLocks noGrp="1"/>
          </p:cNvSpPr>
          <p:nvPr>
            <p:ph type="subTitle" idx="1"/>
          </p:nvPr>
        </p:nvSpPr>
        <p:spPr>
          <a:xfrm>
            <a:off x="1657349" y="2770781"/>
            <a:ext cx="6858000" cy="565500"/>
          </a:xfrm>
          <a:prstGeom prst="rect">
            <a:avLst/>
          </a:prstGeom>
          <a:noFill/>
          <a:ln>
            <a:noFill/>
          </a:ln>
        </p:spPr>
        <p:txBody>
          <a:bodyPr spcFirstLastPara="1" wrap="square" lIns="68575" tIns="34275" rIns="68575" bIns="34275" anchor="b" anchorCtr="0">
            <a:noAutofit/>
          </a:bodyPr>
          <a:lstStyle>
            <a:lvl1pPr lvl="0" algn="r" rtl="0">
              <a:lnSpc>
                <a:spcPct val="90000"/>
              </a:lnSpc>
              <a:spcBef>
                <a:spcPts val="800"/>
              </a:spcBef>
              <a:spcAft>
                <a:spcPts val="0"/>
              </a:spcAft>
              <a:buClr>
                <a:schemeClr val="lt2"/>
              </a:buClr>
              <a:buSzPts val="2400"/>
              <a:buNone/>
              <a:defRPr sz="2400" b="0">
                <a:solidFill>
                  <a:schemeClr val="lt2"/>
                </a:solidFill>
                <a:latin typeface="Corbel"/>
                <a:ea typeface="Corbel"/>
                <a:cs typeface="Corbel"/>
                <a:sym typeface="Corbel"/>
              </a:defRPr>
            </a:lvl1pPr>
            <a:lvl2pPr lvl="1" algn="ctr" rtl="0">
              <a:lnSpc>
                <a:spcPct val="90000"/>
              </a:lnSpc>
              <a:spcBef>
                <a:spcPts val="400"/>
              </a:spcBef>
              <a:spcAft>
                <a:spcPts val="0"/>
              </a:spcAft>
              <a:buClr>
                <a:srgbClr val="EDEDED"/>
              </a:buClr>
              <a:buSzPts val="1500"/>
              <a:buNone/>
              <a:defRPr sz="1500"/>
            </a:lvl2pPr>
            <a:lvl3pPr lvl="2" algn="ctr" rtl="0">
              <a:lnSpc>
                <a:spcPct val="90000"/>
              </a:lnSpc>
              <a:spcBef>
                <a:spcPts val="400"/>
              </a:spcBef>
              <a:spcAft>
                <a:spcPts val="0"/>
              </a:spcAft>
              <a:buClr>
                <a:srgbClr val="EDEDED"/>
              </a:buClr>
              <a:buSzPts val="1400"/>
              <a:buNone/>
              <a:defRPr sz="1400"/>
            </a:lvl3pPr>
            <a:lvl4pPr lvl="3" algn="ctr" rtl="0">
              <a:lnSpc>
                <a:spcPct val="90000"/>
              </a:lnSpc>
              <a:spcBef>
                <a:spcPts val="400"/>
              </a:spcBef>
              <a:spcAft>
                <a:spcPts val="0"/>
              </a:spcAft>
              <a:buClr>
                <a:srgbClr val="EDEDED"/>
              </a:buClr>
              <a:buSzPts val="1200"/>
              <a:buNone/>
              <a:defRPr sz="1200"/>
            </a:lvl4pPr>
            <a:lvl5pPr lvl="4" algn="ctr" rtl="0">
              <a:lnSpc>
                <a:spcPct val="90000"/>
              </a:lnSpc>
              <a:spcBef>
                <a:spcPts val="400"/>
              </a:spcBef>
              <a:spcAft>
                <a:spcPts val="0"/>
              </a:spcAft>
              <a:buClr>
                <a:srgbClr val="EDEDED"/>
              </a:buClr>
              <a:buSzPts val="1200"/>
              <a:buNone/>
              <a:defRPr sz="1200"/>
            </a:lvl5pPr>
            <a:lvl6pPr lvl="5" algn="ctr" rtl="0">
              <a:lnSpc>
                <a:spcPct val="90000"/>
              </a:lnSpc>
              <a:spcBef>
                <a:spcPts val="400"/>
              </a:spcBef>
              <a:spcAft>
                <a:spcPts val="0"/>
              </a:spcAft>
              <a:buClr>
                <a:schemeClr val="lt1"/>
              </a:buClr>
              <a:buSzPts val="1200"/>
              <a:buNone/>
              <a:defRPr sz="1200"/>
            </a:lvl6pPr>
            <a:lvl7pPr lvl="6" algn="ctr" rtl="0">
              <a:lnSpc>
                <a:spcPct val="90000"/>
              </a:lnSpc>
              <a:spcBef>
                <a:spcPts val="400"/>
              </a:spcBef>
              <a:spcAft>
                <a:spcPts val="0"/>
              </a:spcAft>
              <a:buClr>
                <a:schemeClr val="lt1"/>
              </a:buClr>
              <a:buSzPts val="1200"/>
              <a:buNone/>
              <a:defRPr sz="1200"/>
            </a:lvl7pPr>
            <a:lvl8pPr lvl="7" algn="ctr" rtl="0">
              <a:lnSpc>
                <a:spcPct val="90000"/>
              </a:lnSpc>
              <a:spcBef>
                <a:spcPts val="400"/>
              </a:spcBef>
              <a:spcAft>
                <a:spcPts val="0"/>
              </a:spcAft>
              <a:buClr>
                <a:schemeClr val="lt1"/>
              </a:buClr>
              <a:buSzPts val="1200"/>
              <a:buNone/>
              <a:defRPr sz="1200"/>
            </a:lvl8pPr>
            <a:lvl9pPr lvl="8" algn="ctr" rtl="0">
              <a:lnSpc>
                <a:spcPct val="90000"/>
              </a:lnSpc>
              <a:spcBef>
                <a:spcPts val="400"/>
              </a:spcBef>
              <a:spcAft>
                <a:spcPts val="0"/>
              </a:spcAft>
              <a:buClr>
                <a:schemeClr val="lt1"/>
              </a:buClr>
              <a:buSzPts val="1200"/>
              <a:buNone/>
              <a:defRPr sz="1200"/>
            </a:lvl9pPr>
          </a:lstStyle>
          <a:p>
            <a:endParaRPr/>
          </a:p>
        </p:txBody>
      </p:sp>
      <p:sp>
        <p:nvSpPr>
          <p:cNvPr id="14" name="Google Shape;14;p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5" name="Google Shape;15;p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6" name="Google Shape;16;p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Заголовок и объект" type="obj">
  <p:cSld name="OBJECT">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rgbClr val="EDEDED"/>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9" name="Google Shape;19;p3"/>
          <p:cNvSpPr txBox="1">
            <a:spLocks noGrp="1"/>
          </p:cNvSpPr>
          <p:nvPr>
            <p:ph type="body" idx="1"/>
          </p:nvPr>
        </p:nvSpPr>
        <p:spPr>
          <a:xfrm>
            <a:off x="840000" y="1369219"/>
            <a:ext cx="7675200" cy="3263400"/>
          </a:xfrm>
          <a:prstGeom prst="rect">
            <a:avLst/>
          </a:prstGeom>
          <a:noFill/>
          <a:ln>
            <a:noFill/>
          </a:ln>
        </p:spPr>
        <p:txBody>
          <a:bodyPr spcFirstLastPara="1" wrap="square" lIns="68575" tIns="34275" rIns="68575" bIns="34275" anchor="t" anchorCtr="0">
            <a:noAutofit/>
          </a:bodyPr>
          <a:lstStyle>
            <a:lvl1pPr marL="457200" lvl="0" indent="-317500" algn="l" rtl="0">
              <a:lnSpc>
                <a:spcPct val="90000"/>
              </a:lnSpc>
              <a:spcBef>
                <a:spcPts val="800"/>
              </a:spcBef>
              <a:spcAft>
                <a:spcPts val="0"/>
              </a:spcAft>
              <a:buClr>
                <a:srgbClr val="EDEDED"/>
              </a:buClr>
              <a:buSzPts val="1400"/>
              <a:buChar char="•"/>
              <a:defRPr/>
            </a:lvl1pPr>
            <a:lvl2pPr marL="914400" lvl="1" indent="-317500" algn="l" rtl="0">
              <a:lnSpc>
                <a:spcPct val="90000"/>
              </a:lnSpc>
              <a:spcBef>
                <a:spcPts val="400"/>
              </a:spcBef>
              <a:spcAft>
                <a:spcPts val="0"/>
              </a:spcAft>
              <a:buClr>
                <a:srgbClr val="EDEDED"/>
              </a:buClr>
              <a:buSzPts val="1400"/>
              <a:buChar char="•"/>
              <a:defRPr/>
            </a:lvl2pPr>
            <a:lvl3pPr marL="1371600" lvl="2" indent="-317500" algn="l" rtl="0">
              <a:lnSpc>
                <a:spcPct val="90000"/>
              </a:lnSpc>
              <a:spcBef>
                <a:spcPts val="400"/>
              </a:spcBef>
              <a:spcAft>
                <a:spcPts val="0"/>
              </a:spcAft>
              <a:buClr>
                <a:srgbClr val="EDEDED"/>
              </a:buClr>
              <a:buSzPts val="1400"/>
              <a:buChar char="•"/>
              <a:defRPr/>
            </a:lvl3pPr>
            <a:lvl4pPr marL="1828800" lvl="3" indent="-317500" algn="l" rtl="0">
              <a:lnSpc>
                <a:spcPct val="90000"/>
              </a:lnSpc>
              <a:spcBef>
                <a:spcPts val="400"/>
              </a:spcBef>
              <a:spcAft>
                <a:spcPts val="0"/>
              </a:spcAft>
              <a:buClr>
                <a:srgbClr val="EDEDED"/>
              </a:buClr>
              <a:buSzPts val="1400"/>
              <a:buChar char="•"/>
              <a:defRPr/>
            </a:lvl4pPr>
            <a:lvl5pPr marL="2286000" lvl="4" indent="-317500" algn="l" rtl="0">
              <a:lnSpc>
                <a:spcPct val="90000"/>
              </a:lnSpc>
              <a:spcBef>
                <a:spcPts val="400"/>
              </a:spcBef>
              <a:spcAft>
                <a:spcPts val="0"/>
              </a:spcAft>
              <a:buClr>
                <a:srgbClr val="EDEDED"/>
              </a:buClr>
              <a:buSzPts val="1400"/>
              <a:buChar char="•"/>
              <a:defRPr/>
            </a:lvl5pPr>
            <a:lvl6pPr marL="2743200" lvl="5" indent="-317500" algn="l" rtl="0">
              <a:lnSpc>
                <a:spcPct val="90000"/>
              </a:lnSpc>
              <a:spcBef>
                <a:spcPts val="400"/>
              </a:spcBef>
              <a:spcAft>
                <a:spcPts val="0"/>
              </a:spcAft>
              <a:buClr>
                <a:schemeClr val="lt1"/>
              </a:buClr>
              <a:buSzPts val="1400"/>
              <a:buChar char="•"/>
              <a:defRPr/>
            </a:lvl6pPr>
            <a:lvl7pPr marL="3200400" lvl="6" indent="-317500" algn="l" rtl="0">
              <a:lnSpc>
                <a:spcPct val="90000"/>
              </a:lnSpc>
              <a:spcBef>
                <a:spcPts val="400"/>
              </a:spcBef>
              <a:spcAft>
                <a:spcPts val="0"/>
              </a:spcAft>
              <a:buClr>
                <a:schemeClr val="lt1"/>
              </a:buClr>
              <a:buSzPts val="1400"/>
              <a:buChar char="•"/>
              <a:defRPr/>
            </a:lvl7pPr>
            <a:lvl8pPr marL="3657600" lvl="7" indent="-317500" algn="l" rtl="0">
              <a:lnSpc>
                <a:spcPct val="90000"/>
              </a:lnSpc>
              <a:spcBef>
                <a:spcPts val="400"/>
              </a:spcBef>
              <a:spcAft>
                <a:spcPts val="0"/>
              </a:spcAft>
              <a:buClr>
                <a:schemeClr val="lt1"/>
              </a:buClr>
              <a:buSzPts val="1400"/>
              <a:buChar char="•"/>
              <a:defRPr/>
            </a:lvl8pPr>
            <a:lvl9pPr marL="4114800" lvl="8" indent="-317500" algn="l" rtl="0">
              <a:lnSpc>
                <a:spcPct val="90000"/>
              </a:lnSpc>
              <a:spcBef>
                <a:spcPts val="400"/>
              </a:spcBef>
              <a:spcAft>
                <a:spcPts val="0"/>
              </a:spcAft>
              <a:buClr>
                <a:schemeClr val="lt1"/>
              </a:buClr>
              <a:buSzPts val="1400"/>
              <a:buChar char="•"/>
              <a:defRPr/>
            </a:lvl9pPr>
          </a:lstStyle>
          <a:p>
            <a:endParaRPr/>
          </a:p>
        </p:txBody>
      </p:sp>
      <p:sp>
        <p:nvSpPr>
          <p:cNvPr id="20" name="Google Shape;20;p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1" name="Google Shape;21;p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2" name="Google Shape;22;p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Заголовок раздела" type="secHead">
  <p:cSld name="SECTION_HEADER">
    <p:spTree>
      <p:nvGrpSpPr>
        <p:cNvPr id="1" name="Shape 23"/>
        <p:cNvGrpSpPr/>
        <p:nvPr/>
      </p:nvGrpSpPr>
      <p:grpSpPr>
        <a:xfrm>
          <a:off x="0" y="0"/>
          <a:ext cx="0" cy="0"/>
          <a:chOff x="0" y="0"/>
          <a:chExt cx="0" cy="0"/>
        </a:xfrm>
      </p:grpSpPr>
      <p:sp>
        <p:nvSpPr>
          <p:cNvPr id="24" name="Google Shape;24;p4"/>
          <p:cNvSpPr txBox="1">
            <a:spLocks noGrp="1"/>
          </p:cNvSpPr>
          <p:nvPr>
            <p:ph type="ctrTitle"/>
          </p:nvPr>
        </p:nvSpPr>
        <p:spPr>
          <a:xfrm>
            <a:off x="640899" y="3348021"/>
            <a:ext cx="6858000" cy="1231200"/>
          </a:xfrm>
          <a:prstGeom prst="rect">
            <a:avLst/>
          </a:prstGeom>
          <a:noFill/>
          <a:ln>
            <a:noFill/>
          </a:ln>
        </p:spPr>
        <p:txBody>
          <a:bodyPr spcFirstLastPara="1" wrap="square" lIns="68575" tIns="34275" rIns="68575" bIns="34275" anchor="t" anchorCtr="0">
            <a:noAutofit/>
          </a:bodyPr>
          <a:lstStyle>
            <a:lvl1pPr lvl="0" algn="l" rtl="0">
              <a:lnSpc>
                <a:spcPct val="90000"/>
              </a:lnSpc>
              <a:spcBef>
                <a:spcPts val="0"/>
              </a:spcBef>
              <a:spcAft>
                <a:spcPts val="0"/>
              </a:spcAft>
              <a:buClr>
                <a:srgbClr val="E2E2E2"/>
              </a:buClr>
              <a:buSzPts val="7200"/>
              <a:buFont typeface="Corbel"/>
              <a:buNone/>
              <a:defRPr sz="7200" b="0">
                <a:solidFill>
                  <a:srgbClr val="E2E2E2"/>
                </a:solidFill>
                <a:latin typeface="Corbel"/>
                <a:ea typeface="Corbel"/>
                <a:cs typeface="Corbel"/>
                <a:sym typeface="Corbe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5" name="Google Shape;25;p4"/>
          <p:cNvSpPr txBox="1">
            <a:spLocks noGrp="1"/>
          </p:cNvSpPr>
          <p:nvPr>
            <p:ph type="subTitle" idx="1"/>
          </p:nvPr>
        </p:nvSpPr>
        <p:spPr>
          <a:xfrm>
            <a:off x="640899" y="2770255"/>
            <a:ext cx="6858000" cy="565500"/>
          </a:xfrm>
          <a:prstGeom prst="rect">
            <a:avLst/>
          </a:prstGeom>
          <a:noFill/>
          <a:ln>
            <a:noFill/>
          </a:ln>
        </p:spPr>
        <p:txBody>
          <a:bodyPr spcFirstLastPara="1" wrap="square" lIns="68575" tIns="34275" rIns="68575" bIns="34275" anchor="b" anchorCtr="0">
            <a:noAutofit/>
          </a:bodyPr>
          <a:lstStyle>
            <a:lvl1pPr lvl="0" algn="l" rtl="0">
              <a:lnSpc>
                <a:spcPct val="90000"/>
              </a:lnSpc>
              <a:spcBef>
                <a:spcPts val="800"/>
              </a:spcBef>
              <a:spcAft>
                <a:spcPts val="0"/>
              </a:spcAft>
              <a:buClr>
                <a:schemeClr val="lt2"/>
              </a:buClr>
              <a:buSzPts val="2400"/>
              <a:buNone/>
              <a:defRPr sz="2400" b="0">
                <a:solidFill>
                  <a:schemeClr val="lt2"/>
                </a:solidFill>
                <a:latin typeface="Corbel"/>
                <a:ea typeface="Corbel"/>
                <a:cs typeface="Corbel"/>
                <a:sym typeface="Corbel"/>
              </a:defRPr>
            </a:lvl1pPr>
            <a:lvl2pPr lvl="1" algn="ctr" rtl="0">
              <a:lnSpc>
                <a:spcPct val="90000"/>
              </a:lnSpc>
              <a:spcBef>
                <a:spcPts val="400"/>
              </a:spcBef>
              <a:spcAft>
                <a:spcPts val="0"/>
              </a:spcAft>
              <a:buClr>
                <a:srgbClr val="EDEDED"/>
              </a:buClr>
              <a:buSzPts val="1500"/>
              <a:buNone/>
              <a:defRPr sz="1500"/>
            </a:lvl2pPr>
            <a:lvl3pPr lvl="2" algn="ctr" rtl="0">
              <a:lnSpc>
                <a:spcPct val="90000"/>
              </a:lnSpc>
              <a:spcBef>
                <a:spcPts val="400"/>
              </a:spcBef>
              <a:spcAft>
                <a:spcPts val="0"/>
              </a:spcAft>
              <a:buClr>
                <a:srgbClr val="EDEDED"/>
              </a:buClr>
              <a:buSzPts val="1400"/>
              <a:buNone/>
              <a:defRPr sz="1400"/>
            </a:lvl3pPr>
            <a:lvl4pPr lvl="3" algn="ctr" rtl="0">
              <a:lnSpc>
                <a:spcPct val="90000"/>
              </a:lnSpc>
              <a:spcBef>
                <a:spcPts val="400"/>
              </a:spcBef>
              <a:spcAft>
                <a:spcPts val="0"/>
              </a:spcAft>
              <a:buClr>
                <a:srgbClr val="EDEDED"/>
              </a:buClr>
              <a:buSzPts val="1200"/>
              <a:buNone/>
              <a:defRPr sz="1200"/>
            </a:lvl4pPr>
            <a:lvl5pPr lvl="4" algn="ctr" rtl="0">
              <a:lnSpc>
                <a:spcPct val="90000"/>
              </a:lnSpc>
              <a:spcBef>
                <a:spcPts val="400"/>
              </a:spcBef>
              <a:spcAft>
                <a:spcPts val="0"/>
              </a:spcAft>
              <a:buClr>
                <a:srgbClr val="EDEDED"/>
              </a:buClr>
              <a:buSzPts val="1200"/>
              <a:buNone/>
              <a:defRPr sz="1200"/>
            </a:lvl5pPr>
            <a:lvl6pPr lvl="5" algn="ctr" rtl="0">
              <a:lnSpc>
                <a:spcPct val="90000"/>
              </a:lnSpc>
              <a:spcBef>
                <a:spcPts val="400"/>
              </a:spcBef>
              <a:spcAft>
                <a:spcPts val="0"/>
              </a:spcAft>
              <a:buClr>
                <a:schemeClr val="lt1"/>
              </a:buClr>
              <a:buSzPts val="1200"/>
              <a:buNone/>
              <a:defRPr sz="1200"/>
            </a:lvl6pPr>
            <a:lvl7pPr lvl="6" algn="ctr" rtl="0">
              <a:lnSpc>
                <a:spcPct val="90000"/>
              </a:lnSpc>
              <a:spcBef>
                <a:spcPts val="400"/>
              </a:spcBef>
              <a:spcAft>
                <a:spcPts val="0"/>
              </a:spcAft>
              <a:buClr>
                <a:schemeClr val="lt1"/>
              </a:buClr>
              <a:buSzPts val="1200"/>
              <a:buNone/>
              <a:defRPr sz="1200"/>
            </a:lvl7pPr>
            <a:lvl8pPr lvl="7" algn="ctr" rtl="0">
              <a:lnSpc>
                <a:spcPct val="90000"/>
              </a:lnSpc>
              <a:spcBef>
                <a:spcPts val="400"/>
              </a:spcBef>
              <a:spcAft>
                <a:spcPts val="0"/>
              </a:spcAft>
              <a:buClr>
                <a:schemeClr val="lt1"/>
              </a:buClr>
              <a:buSzPts val="1200"/>
              <a:buNone/>
              <a:defRPr sz="1200"/>
            </a:lvl8pPr>
            <a:lvl9pPr lvl="8" algn="ctr" rtl="0">
              <a:lnSpc>
                <a:spcPct val="90000"/>
              </a:lnSpc>
              <a:spcBef>
                <a:spcPts val="400"/>
              </a:spcBef>
              <a:spcAft>
                <a:spcPts val="0"/>
              </a:spcAft>
              <a:buClr>
                <a:schemeClr val="lt1"/>
              </a:buClr>
              <a:buSzPts val="1200"/>
              <a:buNone/>
              <a:defRPr sz="1200"/>
            </a:lvl9pPr>
          </a:lstStyle>
          <a:p>
            <a:endParaRPr/>
          </a:p>
        </p:txBody>
      </p:sp>
      <p:sp>
        <p:nvSpPr>
          <p:cNvPr id="26" name="Google Shape;26;p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7" name="Google Shape;27;p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8" name="Google Shape;28;p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Два объекта" type="twoObj">
  <p:cSld name="TWO_OBJECTS">
    <p:spTree>
      <p:nvGrpSpPr>
        <p:cNvPr id="1" name="Shape 29"/>
        <p:cNvGrpSpPr/>
        <p:nvPr/>
      </p:nvGrpSpPr>
      <p:grpSpPr>
        <a:xfrm>
          <a:off x="0" y="0"/>
          <a:ext cx="0" cy="0"/>
          <a:chOff x="0" y="0"/>
          <a:chExt cx="0" cy="0"/>
        </a:xfrm>
      </p:grpSpPr>
      <p:sp>
        <p:nvSpPr>
          <p:cNvPr id="30" name="Google Shape;30;p5"/>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rgbClr val="EDEDED"/>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31" name="Google Shape;31;p5"/>
          <p:cNvSpPr txBox="1">
            <a:spLocks noGrp="1"/>
          </p:cNvSpPr>
          <p:nvPr>
            <p:ph type="body" idx="1"/>
          </p:nvPr>
        </p:nvSpPr>
        <p:spPr>
          <a:xfrm>
            <a:off x="840000" y="1369219"/>
            <a:ext cx="3768900" cy="3263400"/>
          </a:xfrm>
          <a:prstGeom prst="rect">
            <a:avLst/>
          </a:prstGeom>
          <a:noFill/>
          <a:ln>
            <a:noFill/>
          </a:ln>
        </p:spPr>
        <p:txBody>
          <a:bodyPr spcFirstLastPara="1" wrap="square" lIns="68575" tIns="34275" rIns="68575" bIns="34275" anchor="t" anchorCtr="0">
            <a:noAutofit/>
          </a:bodyPr>
          <a:lstStyle>
            <a:lvl1pPr marL="457200" lvl="0" indent="-317500" algn="l" rtl="0">
              <a:lnSpc>
                <a:spcPct val="90000"/>
              </a:lnSpc>
              <a:spcBef>
                <a:spcPts val="800"/>
              </a:spcBef>
              <a:spcAft>
                <a:spcPts val="0"/>
              </a:spcAft>
              <a:buClr>
                <a:srgbClr val="EDEDED"/>
              </a:buClr>
              <a:buSzPts val="1400"/>
              <a:buChar char="•"/>
              <a:defRPr/>
            </a:lvl1pPr>
            <a:lvl2pPr marL="914400" lvl="1" indent="-317500" algn="l" rtl="0">
              <a:lnSpc>
                <a:spcPct val="90000"/>
              </a:lnSpc>
              <a:spcBef>
                <a:spcPts val="400"/>
              </a:spcBef>
              <a:spcAft>
                <a:spcPts val="0"/>
              </a:spcAft>
              <a:buClr>
                <a:srgbClr val="EDEDED"/>
              </a:buClr>
              <a:buSzPts val="1400"/>
              <a:buChar char="•"/>
              <a:defRPr/>
            </a:lvl2pPr>
            <a:lvl3pPr marL="1371600" lvl="2" indent="-317500" algn="l" rtl="0">
              <a:lnSpc>
                <a:spcPct val="90000"/>
              </a:lnSpc>
              <a:spcBef>
                <a:spcPts val="400"/>
              </a:spcBef>
              <a:spcAft>
                <a:spcPts val="0"/>
              </a:spcAft>
              <a:buClr>
                <a:srgbClr val="EDEDED"/>
              </a:buClr>
              <a:buSzPts val="1400"/>
              <a:buChar char="•"/>
              <a:defRPr/>
            </a:lvl3pPr>
            <a:lvl4pPr marL="1828800" lvl="3" indent="-317500" algn="l" rtl="0">
              <a:lnSpc>
                <a:spcPct val="90000"/>
              </a:lnSpc>
              <a:spcBef>
                <a:spcPts val="400"/>
              </a:spcBef>
              <a:spcAft>
                <a:spcPts val="0"/>
              </a:spcAft>
              <a:buClr>
                <a:srgbClr val="EDEDED"/>
              </a:buClr>
              <a:buSzPts val="1400"/>
              <a:buChar char="•"/>
              <a:defRPr/>
            </a:lvl4pPr>
            <a:lvl5pPr marL="2286000" lvl="4" indent="-317500" algn="l" rtl="0">
              <a:lnSpc>
                <a:spcPct val="90000"/>
              </a:lnSpc>
              <a:spcBef>
                <a:spcPts val="400"/>
              </a:spcBef>
              <a:spcAft>
                <a:spcPts val="0"/>
              </a:spcAft>
              <a:buClr>
                <a:srgbClr val="EDEDED"/>
              </a:buClr>
              <a:buSzPts val="1400"/>
              <a:buChar char="•"/>
              <a:defRPr/>
            </a:lvl5pPr>
            <a:lvl6pPr marL="2743200" lvl="5" indent="-317500" algn="l" rtl="0">
              <a:lnSpc>
                <a:spcPct val="90000"/>
              </a:lnSpc>
              <a:spcBef>
                <a:spcPts val="400"/>
              </a:spcBef>
              <a:spcAft>
                <a:spcPts val="0"/>
              </a:spcAft>
              <a:buClr>
                <a:schemeClr val="lt1"/>
              </a:buClr>
              <a:buSzPts val="1400"/>
              <a:buChar char="•"/>
              <a:defRPr/>
            </a:lvl6pPr>
            <a:lvl7pPr marL="3200400" lvl="6" indent="-317500" algn="l" rtl="0">
              <a:lnSpc>
                <a:spcPct val="90000"/>
              </a:lnSpc>
              <a:spcBef>
                <a:spcPts val="400"/>
              </a:spcBef>
              <a:spcAft>
                <a:spcPts val="0"/>
              </a:spcAft>
              <a:buClr>
                <a:schemeClr val="lt1"/>
              </a:buClr>
              <a:buSzPts val="1400"/>
              <a:buChar char="•"/>
              <a:defRPr/>
            </a:lvl7pPr>
            <a:lvl8pPr marL="3657600" lvl="7" indent="-317500" algn="l" rtl="0">
              <a:lnSpc>
                <a:spcPct val="90000"/>
              </a:lnSpc>
              <a:spcBef>
                <a:spcPts val="400"/>
              </a:spcBef>
              <a:spcAft>
                <a:spcPts val="0"/>
              </a:spcAft>
              <a:buClr>
                <a:schemeClr val="lt1"/>
              </a:buClr>
              <a:buSzPts val="1400"/>
              <a:buChar char="•"/>
              <a:defRPr/>
            </a:lvl8pPr>
            <a:lvl9pPr marL="4114800" lvl="8" indent="-317500" algn="l" rtl="0">
              <a:lnSpc>
                <a:spcPct val="90000"/>
              </a:lnSpc>
              <a:spcBef>
                <a:spcPts val="400"/>
              </a:spcBef>
              <a:spcAft>
                <a:spcPts val="0"/>
              </a:spcAft>
              <a:buClr>
                <a:schemeClr val="lt1"/>
              </a:buClr>
              <a:buSzPts val="1400"/>
              <a:buChar char="•"/>
              <a:defRPr/>
            </a:lvl9pPr>
          </a:lstStyle>
          <a:p>
            <a:endParaRPr/>
          </a:p>
        </p:txBody>
      </p:sp>
      <p:sp>
        <p:nvSpPr>
          <p:cNvPr id="32" name="Google Shape;32;p5"/>
          <p:cNvSpPr txBox="1">
            <a:spLocks noGrp="1"/>
          </p:cNvSpPr>
          <p:nvPr>
            <p:ph type="body" idx="2"/>
          </p:nvPr>
        </p:nvSpPr>
        <p:spPr>
          <a:xfrm>
            <a:off x="4739880" y="1369219"/>
            <a:ext cx="3775500" cy="3263400"/>
          </a:xfrm>
          <a:prstGeom prst="rect">
            <a:avLst/>
          </a:prstGeom>
          <a:noFill/>
          <a:ln>
            <a:noFill/>
          </a:ln>
        </p:spPr>
        <p:txBody>
          <a:bodyPr spcFirstLastPara="1" wrap="square" lIns="68575" tIns="34275" rIns="68575" bIns="34275" anchor="t" anchorCtr="0">
            <a:noAutofit/>
          </a:bodyPr>
          <a:lstStyle>
            <a:lvl1pPr marL="457200" lvl="0" indent="-317500" algn="l" rtl="0">
              <a:lnSpc>
                <a:spcPct val="90000"/>
              </a:lnSpc>
              <a:spcBef>
                <a:spcPts val="800"/>
              </a:spcBef>
              <a:spcAft>
                <a:spcPts val="0"/>
              </a:spcAft>
              <a:buClr>
                <a:srgbClr val="EDEDED"/>
              </a:buClr>
              <a:buSzPts val="1400"/>
              <a:buChar char="•"/>
              <a:defRPr/>
            </a:lvl1pPr>
            <a:lvl2pPr marL="914400" lvl="1" indent="-317500" algn="l" rtl="0">
              <a:lnSpc>
                <a:spcPct val="90000"/>
              </a:lnSpc>
              <a:spcBef>
                <a:spcPts val="400"/>
              </a:spcBef>
              <a:spcAft>
                <a:spcPts val="0"/>
              </a:spcAft>
              <a:buClr>
                <a:srgbClr val="EDEDED"/>
              </a:buClr>
              <a:buSzPts val="1400"/>
              <a:buChar char="•"/>
              <a:defRPr/>
            </a:lvl2pPr>
            <a:lvl3pPr marL="1371600" lvl="2" indent="-317500" algn="l" rtl="0">
              <a:lnSpc>
                <a:spcPct val="90000"/>
              </a:lnSpc>
              <a:spcBef>
                <a:spcPts val="400"/>
              </a:spcBef>
              <a:spcAft>
                <a:spcPts val="0"/>
              </a:spcAft>
              <a:buClr>
                <a:srgbClr val="EDEDED"/>
              </a:buClr>
              <a:buSzPts val="1400"/>
              <a:buChar char="•"/>
              <a:defRPr/>
            </a:lvl3pPr>
            <a:lvl4pPr marL="1828800" lvl="3" indent="-317500" algn="l" rtl="0">
              <a:lnSpc>
                <a:spcPct val="90000"/>
              </a:lnSpc>
              <a:spcBef>
                <a:spcPts val="400"/>
              </a:spcBef>
              <a:spcAft>
                <a:spcPts val="0"/>
              </a:spcAft>
              <a:buClr>
                <a:srgbClr val="EDEDED"/>
              </a:buClr>
              <a:buSzPts val="1400"/>
              <a:buChar char="•"/>
              <a:defRPr/>
            </a:lvl4pPr>
            <a:lvl5pPr marL="2286000" lvl="4" indent="-317500" algn="l" rtl="0">
              <a:lnSpc>
                <a:spcPct val="90000"/>
              </a:lnSpc>
              <a:spcBef>
                <a:spcPts val="400"/>
              </a:spcBef>
              <a:spcAft>
                <a:spcPts val="0"/>
              </a:spcAft>
              <a:buClr>
                <a:srgbClr val="EDEDED"/>
              </a:buClr>
              <a:buSzPts val="1400"/>
              <a:buChar char="•"/>
              <a:defRPr/>
            </a:lvl5pPr>
            <a:lvl6pPr marL="2743200" lvl="5" indent="-317500" algn="l" rtl="0">
              <a:lnSpc>
                <a:spcPct val="90000"/>
              </a:lnSpc>
              <a:spcBef>
                <a:spcPts val="400"/>
              </a:spcBef>
              <a:spcAft>
                <a:spcPts val="0"/>
              </a:spcAft>
              <a:buClr>
                <a:schemeClr val="lt1"/>
              </a:buClr>
              <a:buSzPts val="1400"/>
              <a:buChar char="•"/>
              <a:defRPr/>
            </a:lvl6pPr>
            <a:lvl7pPr marL="3200400" lvl="6" indent="-317500" algn="l" rtl="0">
              <a:lnSpc>
                <a:spcPct val="90000"/>
              </a:lnSpc>
              <a:spcBef>
                <a:spcPts val="400"/>
              </a:spcBef>
              <a:spcAft>
                <a:spcPts val="0"/>
              </a:spcAft>
              <a:buClr>
                <a:schemeClr val="lt1"/>
              </a:buClr>
              <a:buSzPts val="1400"/>
              <a:buChar char="•"/>
              <a:defRPr/>
            </a:lvl7pPr>
            <a:lvl8pPr marL="3657600" lvl="7" indent="-317500" algn="l" rtl="0">
              <a:lnSpc>
                <a:spcPct val="90000"/>
              </a:lnSpc>
              <a:spcBef>
                <a:spcPts val="400"/>
              </a:spcBef>
              <a:spcAft>
                <a:spcPts val="0"/>
              </a:spcAft>
              <a:buClr>
                <a:schemeClr val="lt1"/>
              </a:buClr>
              <a:buSzPts val="1400"/>
              <a:buChar char="•"/>
              <a:defRPr/>
            </a:lvl8pPr>
            <a:lvl9pPr marL="4114800" lvl="8" indent="-317500" algn="l" rtl="0">
              <a:lnSpc>
                <a:spcPct val="90000"/>
              </a:lnSpc>
              <a:spcBef>
                <a:spcPts val="400"/>
              </a:spcBef>
              <a:spcAft>
                <a:spcPts val="0"/>
              </a:spcAft>
              <a:buClr>
                <a:schemeClr val="lt1"/>
              </a:buClr>
              <a:buSzPts val="1400"/>
              <a:buChar char="•"/>
              <a:defRPr/>
            </a:lvl9pPr>
          </a:lstStyle>
          <a:p>
            <a:endParaRPr/>
          </a:p>
        </p:txBody>
      </p:sp>
      <p:sp>
        <p:nvSpPr>
          <p:cNvPr id="33" name="Google Shape;33;p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4" name="Google Shape;34;p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5" name="Google Shape;35;p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Сравнение" type="twoTxTwoObj">
  <p:cSld name="TWO_OBJECTS_WITH_TEXT">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rgbClr val="EDEDED"/>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38" name="Google Shape;38;p6"/>
          <p:cNvSpPr txBox="1">
            <a:spLocks noGrp="1"/>
          </p:cNvSpPr>
          <p:nvPr>
            <p:ph type="body" idx="1"/>
          </p:nvPr>
        </p:nvSpPr>
        <p:spPr>
          <a:xfrm>
            <a:off x="840000" y="1260872"/>
            <a:ext cx="3768900" cy="618000"/>
          </a:xfrm>
          <a:prstGeom prst="rect">
            <a:avLst/>
          </a:prstGeom>
          <a:noFill/>
          <a:ln>
            <a:noFill/>
          </a:ln>
        </p:spPr>
        <p:txBody>
          <a:bodyPr spcFirstLastPara="1" wrap="square" lIns="68575" tIns="34275" rIns="68575" bIns="34275" anchor="b" anchorCtr="0">
            <a:noAutofit/>
          </a:bodyPr>
          <a:lstStyle>
            <a:lvl1pPr marL="457200" lvl="0" indent="-228600" algn="l" rtl="0">
              <a:lnSpc>
                <a:spcPct val="90000"/>
              </a:lnSpc>
              <a:spcBef>
                <a:spcPts val="800"/>
              </a:spcBef>
              <a:spcAft>
                <a:spcPts val="0"/>
              </a:spcAft>
              <a:buClr>
                <a:schemeClr val="lt2"/>
              </a:buClr>
              <a:buSzPts val="1800"/>
              <a:buNone/>
              <a:defRPr sz="1800" b="0">
                <a:solidFill>
                  <a:schemeClr val="lt2"/>
                </a:solidFill>
              </a:defRPr>
            </a:lvl1pPr>
            <a:lvl2pPr marL="914400" lvl="1" indent="-228600" algn="l" rtl="0">
              <a:lnSpc>
                <a:spcPct val="90000"/>
              </a:lnSpc>
              <a:spcBef>
                <a:spcPts val="400"/>
              </a:spcBef>
              <a:spcAft>
                <a:spcPts val="0"/>
              </a:spcAft>
              <a:buClr>
                <a:srgbClr val="EDEDED"/>
              </a:buClr>
              <a:buSzPts val="1500"/>
              <a:buNone/>
              <a:defRPr sz="1500" b="1"/>
            </a:lvl2pPr>
            <a:lvl3pPr marL="1371600" lvl="2" indent="-228600" algn="l" rtl="0">
              <a:lnSpc>
                <a:spcPct val="90000"/>
              </a:lnSpc>
              <a:spcBef>
                <a:spcPts val="400"/>
              </a:spcBef>
              <a:spcAft>
                <a:spcPts val="0"/>
              </a:spcAft>
              <a:buClr>
                <a:srgbClr val="EDEDED"/>
              </a:buClr>
              <a:buSzPts val="1400"/>
              <a:buNone/>
              <a:defRPr sz="1400" b="1"/>
            </a:lvl3pPr>
            <a:lvl4pPr marL="1828800" lvl="3" indent="-228600" algn="l" rtl="0">
              <a:lnSpc>
                <a:spcPct val="90000"/>
              </a:lnSpc>
              <a:spcBef>
                <a:spcPts val="400"/>
              </a:spcBef>
              <a:spcAft>
                <a:spcPts val="0"/>
              </a:spcAft>
              <a:buClr>
                <a:srgbClr val="EDEDED"/>
              </a:buClr>
              <a:buSzPts val="1200"/>
              <a:buNone/>
              <a:defRPr sz="1200" b="1"/>
            </a:lvl4pPr>
            <a:lvl5pPr marL="2286000" lvl="4" indent="-228600" algn="l" rtl="0">
              <a:lnSpc>
                <a:spcPct val="90000"/>
              </a:lnSpc>
              <a:spcBef>
                <a:spcPts val="400"/>
              </a:spcBef>
              <a:spcAft>
                <a:spcPts val="0"/>
              </a:spcAft>
              <a:buClr>
                <a:srgbClr val="EDEDED"/>
              </a:buClr>
              <a:buSzPts val="1200"/>
              <a:buNone/>
              <a:defRPr sz="1200" b="1"/>
            </a:lvl5pPr>
            <a:lvl6pPr marL="2743200" lvl="5" indent="-228600" algn="l" rtl="0">
              <a:lnSpc>
                <a:spcPct val="90000"/>
              </a:lnSpc>
              <a:spcBef>
                <a:spcPts val="400"/>
              </a:spcBef>
              <a:spcAft>
                <a:spcPts val="0"/>
              </a:spcAft>
              <a:buClr>
                <a:schemeClr val="lt1"/>
              </a:buClr>
              <a:buSzPts val="1200"/>
              <a:buNone/>
              <a:defRPr sz="1200" b="1"/>
            </a:lvl6pPr>
            <a:lvl7pPr marL="3200400" lvl="6" indent="-228600" algn="l" rtl="0">
              <a:lnSpc>
                <a:spcPct val="90000"/>
              </a:lnSpc>
              <a:spcBef>
                <a:spcPts val="400"/>
              </a:spcBef>
              <a:spcAft>
                <a:spcPts val="0"/>
              </a:spcAft>
              <a:buClr>
                <a:schemeClr val="lt1"/>
              </a:buClr>
              <a:buSzPts val="1200"/>
              <a:buNone/>
              <a:defRPr sz="1200" b="1"/>
            </a:lvl7pPr>
            <a:lvl8pPr marL="3657600" lvl="7" indent="-228600" algn="l" rtl="0">
              <a:lnSpc>
                <a:spcPct val="90000"/>
              </a:lnSpc>
              <a:spcBef>
                <a:spcPts val="400"/>
              </a:spcBef>
              <a:spcAft>
                <a:spcPts val="0"/>
              </a:spcAft>
              <a:buClr>
                <a:schemeClr val="lt1"/>
              </a:buClr>
              <a:buSzPts val="1200"/>
              <a:buNone/>
              <a:defRPr sz="1200" b="1"/>
            </a:lvl8pPr>
            <a:lvl9pPr marL="4114800" lvl="8" indent="-228600" algn="l" rtl="0">
              <a:lnSpc>
                <a:spcPct val="90000"/>
              </a:lnSpc>
              <a:spcBef>
                <a:spcPts val="400"/>
              </a:spcBef>
              <a:spcAft>
                <a:spcPts val="0"/>
              </a:spcAft>
              <a:buClr>
                <a:schemeClr val="lt1"/>
              </a:buClr>
              <a:buSzPts val="1200"/>
              <a:buNone/>
              <a:defRPr sz="1200" b="1"/>
            </a:lvl9pPr>
          </a:lstStyle>
          <a:p>
            <a:endParaRPr/>
          </a:p>
        </p:txBody>
      </p:sp>
      <p:sp>
        <p:nvSpPr>
          <p:cNvPr id="39" name="Google Shape;39;p6"/>
          <p:cNvSpPr txBox="1">
            <a:spLocks noGrp="1"/>
          </p:cNvSpPr>
          <p:nvPr>
            <p:ph type="body" idx="2"/>
          </p:nvPr>
        </p:nvSpPr>
        <p:spPr>
          <a:xfrm>
            <a:off x="840000" y="1878806"/>
            <a:ext cx="3768900" cy="2763300"/>
          </a:xfrm>
          <a:prstGeom prst="rect">
            <a:avLst/>
          </a:prstGeom>
          <a:noFill/>
          <a:ln>
            <a:noFill/>
          </a:ln>
        </p:spPr>
        <p:txBody>
          <a:bodyPr spcFirstLastPara="1" wrap="square" lIns="68575" tIns="34275" rIns="68575" bIns="34275" anchor="t" anchorCtr="0">
            <a:noAutofit/>
          </a:bodyPr>
          <a:lstStyle>
            <a:lvl1pPr marL="457200" lvl="0" indent="-317500" algn="l" rtl="0">
              <a:lnSpc>
                <a:spcPct val="90000"/>
              </a:lnSpc>
              <a:spcBef>
                <a:spcPts val="800"/>
              </a:spcBef>
              <a:spcAft>
                <a:spcPts val="0"/>
              </a:spcAft>
              <a:buClr>
                <a:srgbClr val="EDEDED"/>
              </a:buClr>
              <a:buSzPts val="1400"/>
              <a:buChar char="•"/>
              <a:defRPr/>
            </a:lvl1pPr>
            <a:lvl2pPr marL="914400" lvl="1" indent="-317500" algn="l" rtl="0">
              <a:lnSpc>
                <a:spcPct val="90000"/>
              </a:lnSpc>
              <a:spcBef>
                <a:spcPts val="400"/>
              </a:spcBef>
              <a:spcAft>
                <a:spcPts val="0"/>
              </a:spcAft>
              <a:buClr>
                <a:srgbClr val="EDEDED"/>
              </a:buClr>
              <a:buSzPts val="1400"/>
              <a:buChar char="•"/>
              <a:defRPr/>
            </a:lvl2pPr>
            <a:lvl3pPr marL="1371600" lvl="2" indent="-317500" algn="l" rtl="0">
              <a:lnSpc>
                <a:spcPct val="90000"/>
              </a:lnSpc>
              <a:spcBef>
                <a:spcPts val="400"/>
              </a:spcBef>
              <a:spcAft>
                <a:spcPts val="0"/>
              </a:spcAft>
              <a:buClr>
                <a:srgbClr val="EDEDED"/>
              </a:buClr>
              <a:buSzPts val="1400"/>
              <a:buChar char="•"/>
              <a:defRPr/>
            </a:lvl3pPr>
            <a:lvl4pPr marL="1828800" lvl="3" indent="-317500" algn="l" rtl="0">
              <a:lnSpc>
                <a:spcPct val="90000"/>
              </a:lnSpc>
              <a:spcBef>
                <a:spcPts val="400"/>
              </a:spcBef>
              <a:spcAft>
                <a:spcPts val="0"/>
              </a:spcAft>
              <a:buClr>
                <a:srgbClr val="EDEDED"/>
              </a:buClr>
              <a:buSzPts val="1400"/>
              <a:buChar char="•"/>
              <a:defRPr/>
            </a:lvl4pPr>
            <a:lvl5pPr marL="2286000" lvl="4" indent="-317500" algn="l" rtl="0">
              <a:lnSpc>
                <a:spcPct val="90000"/>
              </a:lnSpc>
              <a:spcBef>
                <a:spcPts val="400"/>
              </a:spcBef>
              <a:spcAft>
                <a:spcPts val="0"/>
              </a:spcAft>
              <a:buClr>
                <a:srgbClr val="EDEDED"/>
              </a:buClr>
              <a:buSzPts val="1400"/>
              <a:buChar char="•"/>
              <a:defRPr/>
            </a:lvl5pPr>
            <a:lvl6pPr marL="2743200" lvl="5" indent="-317500" algn="l" rtl="0">
              <a:lnSpc>
                <a:spcPct val="90000"/>
              </a:lnSpc>
              <a:spcBef>
                <a:spcPts val="400"/>
              </a:spcBef>
              <a:spcAft>
                <a:spcPts val="0"/>
              </a:spcAft>
              <a:buClr>
                <a:schemeClr val="lt1"/>
              </a:buClr>
              <a:buSzPts val="1400"/>
              <a:buChar char="•"/>
              <a:defRPr/>
            </a:lvl6pPr>
            <a:lvl7pPr marL="3200400" lvl="6" indent="-317500" algn="l" rtl="0">
              <a:lnSpc>
                <a:spcPct val="90000"/>
              </a:lnSpc>
              <a:spcBef>
                <a:spcPts val="400"/>
              </a:spcBef>
              <a:spcAft>
                <a:spcPts val="0"/>
              </a:spcAft>
              <a:buClr>
                <a:schemeClr val="lt1"/>
              </a:buClr>
              <a:buSzPts val="1400"/>
              <a:buChar char="•"/>
              <a:defRPr/>
            </a:lvl7pPr>
            <a:lvl8pPr marL="3657600" lvl="7" indent="-317500" algn="l" rtl="0">
              <a:lnSpc>
                <a:spcPct val="90000"/>
              </a:lnSpc>
              <a:spcBef>
                <a:spcPts val="400"/>
              </a:spcBef>
              <a:spcAft>
                <a:spcPts val="0"/>
              </a:spcAft>
              <a:buClr>
                <a:schemeClr val="lt1"/>
              </a:buClr>
              <a:buSzPts val="1400"/>
              <a:buChar char="•"/>
              <a:defRPr/>
            </a:lvl8pPr>
            <a:lvl9pPr marL="4114800" lvl="8" indent="-317500" algn="l" rtl="0">
              <a:lnSpc>
                <a:spcPct val="90000"/>
              </a:lnSpc>
              <a:spcBef>
                <a:spcPts val="400"/>
              </a:spcBef>
              <a:spcAft>
                <a:spcPts val="0"/>
              </a:spcAft>
              <a:buClr>
                <a:schemeClr val="lt1"/>
              </a:buClr>
              <a:buSzPts val="1400"/>
              <a:buChar char="•"/>
              <a:defRPr/>
            </a:lvl9pPr>
          </a:lstStyle>
          <a:p>
            <a:endParaRPr/>
          </a:p>
        </p:txBody>
      </p:sp>
      <p:sp>
        <p:nvSpPr>
          <p:cNvPr id="40" name="Google Shape;40;p6"/>
          <p:cNvSpPr txBox="1">
            <a:spLocks noGrp="1"/>
          </p:cNvSpPr>
          <p:nvPr>
            <p:ph type="body" idx="3"/>
          </p:nvPr>
        </p:nvSpPr>
        <p:spPr>
          <a:xfrm>
            <a:off x="4739880" y="1260872"/>
            <a:ext cx="3776700" cy="618000"/>
          </a:xfrm>
          <a:prstGeom prst="rect">
            <a:avLst/>
          </a:prstGeom>
          <a:noFill/>
          <a:ln>
            <a:noFill/>
          </a:ln>
        </p:spPr>
        <p:txBody>
          <a:bodyPr spcFirstLastPara="1" wrap="square" lIns="68575" tIns="34275" rIns="68575" bIns="34275" anchor="b" anchorCtr="0">
            <a:noAutofit/>
          </a:bodyPr>
          <a:lstStyle>
            <a:lvl1pPr marL="457200" lvl="0" indent="-228600" algn="l" rtl="0">
              <a:lnSpc>
                <a:spcPct val="90000"/>
              </a:lnSpc>
              <a:spcBef>
                <a:spcPts val="800"/>
              </a:spcBef>
              <a:spcAft>
                <a:spcPts val="0"/>
              </a:spcAft>
              <a:buClr>
                <a:schemeClr val="lt2"/>
              </a:buClr>
              <a:buSzPts val="1800"/>
              <a:buNone/>
              <a:defRPr sz="1800" b="0">
                <a:solidFill>
                  <a:schemeClr val="lt2"/>
                </a:solidFill>
              </a:defRPr>
            </a:lvl1pPr>
            <a:lvl2pPr marL="914400" lvl="1" indent="-317500" algn="l" rtl="0">
              <a:lnSpc>
                <a:spcPct val="90000"/>
              </a:lnSpc>
              <a:spcBef>
                <a:spcPts val="400"/>
              </a:spcBef>
              <a:spcAft>
                <a:spcPts val="0"/>
              </a:spcAft>
              <a:buClr>
                <a:srgbClr val="EDEDED"/>
              </a:buClr>
              <a:buSzPts val="1400"/>
              <a:buChar char="•"/>
              <a:defRPr/>
            </a:lvl2pPr>
            <a:lvl3pPr marL="1371600" lvl="2" indent="-317500" algn="l" rtl="0">
              <a:lnSpc>
                <a:spcPct val="90000"/>
              </a:lnSpc>
              <a:spcBef>
                <a:spcPts val="400"/>
              </a:spcBef>
              <a:spcAft>
                <a:spcPts val="0"/>
              </a:spcAft>
              <a:buClr>
                <a:srgbClr val="EDEDED"/>
              </a:buClr>
              <a:buSzPts val="1400"/>
              <a:buChar char="•"/>
              <a:defRPr/>
            </a:lvl3pPr>
            <a:lvl4pPr marL="1828800" lvl="3" indent="-317500" algn="l" rtl="0">
              <a:lnSpc>
                <a:spcPct val="90000"/>
              </a:lnSpc>
              <a:spcBef>
                <a:spcPts val="400"/>
              </a:spcBef>
              <a:spcAft>
                <a:spcPts val="0"/>
              </a:spcAft>
              <a:buClr>
                <a:srgbClr val="EDEDED"/>
              </a:buClr>
              <a:buSzPts val="1400"/>
              <a:buChar char="•"/>
              <a:defRPr/>
            </a:lvl4pPr>
            <a:lvl5pPr marL="2286000" lvl="4" indent="-317500" algn="l" rtl="0">
              <a:lnSpc>
                <a:spcPct val="90000"/>
              </a:lnSpc>
              <a:spcBef>
                <a:spcPts val="400"/>
              </a:spcBef>
              <a:spcAft>
                <a:spcPts val="0"/>
              </a:spcAft>
              <a:buClr>
                <a:srgbClr val="EDEDED"/>
              </a:buClr>
              <a:buSzPts val="1400"/>
              <a:buChar char="•"/>
              <a:defRPr/>
            </a:lvl5pPr>
            <a:lvl6pPr marL="2743200" lvl="5" indent="-317500" algn="l" rtl="0">
              <a:lnSpc>
                <a:spcPct val="90000"/>
              </a:lnSpc>
              <a:spcBef>
                <a:spcPts val="400"/>
              </a:spcBef>
              <a:spcAft>
                <a:spcPts val="0"/>
              </a:spcAft>
              <a:buClr>
                <a:schemeClr val="lt1"/>
              </a:buClr>
              <a:buSzPts val="1400"/>
              <a:buChar char="•"/>
              <a:defRPr/>
            </a:lvl6pPr>
            <a:lvl7pPr marL="3200400" lvl="6" indent="-317500" algn="l" rtl="0">
              <a:lnSpc>
                <a:spcPct val="90000"/>
              </a:lnSpc>
              <a:spcBef>
                <a:spcPts val="400"/>
              </a:spcBef>
              <a:spcAft>
                <a:spcPts val="0"/>
              </a:spcAft>
              <a:buClr>
                <a:schemeClr val="lt1"/>
              </a:buClr>
              <a:buSzPts val="1400"/>
              <a:buChar char="•"/>
              <a:defRPr/>
            </a:lvl7pPr>
            <a:lvl8pPr marL="3657600" lvl="7" indent="-317500" algn="l" rtl="0">
              <a:lnSpc>
                <a:spcPct val="90000"/>
              </a:lnSpc>
              <a:spcBef>
                <a:spcPts val="400"/>
              </a:spcBef>
              <a:spcAft>
                <a:spcPts val="0"/>
              </a:spcAft>
              <a:buClr>
                <a:schemeClr val="lt1"/>
              </a:buClr>
              <a:buSzPts val="1400"/>
              <a:buChar char="•"/>
              <a:defRPr/>
            </a:lvl8pPr>
            <a:lvl9pPr marL="4114800" lvl="8" indent="-317500" algn="l" rtl="0">
              <a:lnSpc>
                <a:spcPct val="90000"/>
              </a:lnSpc>
              <a:spcBef>
                <a:spcPts val="400"/>
              </a:spcBef>
              <a:spcAft>
                <a:spcPts val="0"/>
              </a:spcAft>
              <a:buClr>
                <a:schemeClr val="lt1"/>
              </a:buClr>
              <a:buSzPts val="1400"/>
              <a:buChar char="•"/>
              <a:defRPr/>
            </a:lvl9pPr>
          </a:lstStyle>
          <a:p>
            <a:endParaRPr/>
          </a:p>
        </p:txBody>
      </p:sp>
      <p:sp>
        <p:nvSpPr>
          <p:cNvPr id="41" name="Google Shape;41;p6"/>
          <p:cNvSpPr txBox="1">
            <a:spLocks noGrp="1"/>
          </p:cNvSpPr>
          <p:nvPr>
            <p:ph type="body" idx="4"/>
          </p:nvPr>
        </p:nvSpPr>
        <p:spPr>
          <a:xfrm>
            <a:off x="4739880" y="1878806"/>
            <a:ext cx="3776700" cy="2763300"/>
          </a:xfrm>
          <a:prstGeom prst="rect">
            <a:avLst/>
          </a:prstGeom>
          <a:noFill/>
          <a:ln>
            <a:noFill/>
          </a:ln>
        </p:spPr>
        <p:txBody>
          <a:bodyPr spcFirstLastPara="1" wrap="square" lIns="68575" tIns="34275" rIns="68575" bIns="34275" anchor="t" anchorCtr="0">
            <a:noAutofit/>
          </a:bodyPr>
          <a:lstStyle>
            <a:lvl1pPr marL="457200" lvl="0" indent="-317500" algn="l" rtl="0">
              <a:lnSpc>
                <a:spcPct val="90000"/>
              </a:lnSpc>
              <a:spcBef>
                <a:spcPts val="800"/>
              </a:spcBef>
              <a:spcAft>
                <a:spcPts val="0"/>
              </a:spcAft>
              <a:buClr>
                <a:srgbClr val="EDEDED"/>
              </a:buClr>
              <a:buSzPts val="1400"/>
              <a:buChar char="•"/>
              <a:defRPr/>
            </a:lvl1pPr>
            <a:lvl2pPr marL="914400" lvl="1" indent="-317500" algn="l" rtl="0">
              <a:lnSpc>
                <a:spcPct val="90000"/>
              </a:lnSpc>
              <a:spcBef>
                <a:spcPts val="400"/>
              </a:spcBef>
              <a:spcAft>
                <a:spcPts val="0"/>
              </a:spcAft>
              <a:buClr>
                <a:srgbClr val="EDEDED"/>
              </a:buClr>
              <a:buSzPts val="1400"/>
              <a:buChar char="•"/>
              <a:defRPr/>
            </a:lvl2pPr>
            <a:lvl3pPr marL="1371600" lvl="2" indent="-317500" algn="l" rtl="0">
              <a:lnSpc>
                <a:spcPct val="90000"/>
              </a:lnSpc>
              <a:spcBef>
                <a:spcPts val="400"/>
              </a:spcBef>
              <a:spcAft>
                <a:spcPts val="0"/>
              </a:spcAft>
              <a:buClr>
                <a:srgbClr val="EDEDED"/>
              </a:buClr>
              <a:buSzPts val="1400"/>
              <a:buChar char="•"/>
              <a:defRPr/>
            </a:lvl3pPr>
            <a:lvl4pPr marL="1828800" lvl="3" indent="-317500" algn="l" rtl="0">
              <a:lnSpc>
                <a:spcPct val="90000"/>
              </a:lnSpc>
              <a:spcBef>
                <a:spcPts val="400"/>
              </a:spcBef>
              <a:spcAft>
                <a:spcPts val="0"/>
              </a:spcAft>
              <a:buClr>
                <a:srgbClr val="EDEDED"/>
              </a:buClr>
              <a:buSzPts val="1400"/>
              <a:buChar char="•"/>
              <a:defRPr/>
            </a:lvl4pPr>
            <a:lvl5pPr marL="2286000" lvl="4" indent="-317500" algn="l" rtl="0">
              <a:lnSpc>
                <a:spcPct val="90000"/>
              </a:lnSpc>
              <a:spcBef>
                <a:spcPts val="400"/>
              </a:spcBef>
              <a:spcAft>
                <a:spcPts val="0"/>
              </a:spcAft>
              <a:buClr>
                <a:srgbClr val="EDEDED"/>
              </a:buClr>
              <a:buSzPts val="1400"/>
              <a:buChar char="•"/>
              <a:defRPr/>
            </a:lvl5pPr>
            <a:lvl6pPr marL="2743200" lvl="5" indent="-317500" algn="l" rtl="0">
              <a:lnSpc>
                <a:spcPct val="90000"/>
              </a:lnSpc>
              <a:spcBef>
                <a:spcPts val="400"/>
              </a:spcBef>
              <a:spcAft>
                <a:spcPts val="0"/>
              </a:spcAft>
              <a:buClr>
                <a:schemeClr val="lt1"/>
              </a:buClr>
              <a:buSzPts val="1400"/>
              <a:buChar char="•"/>
              <a:defRPr/>
            </a:lvl6pPr>
            <a:lvl7pPr marL="3200400" lvl="6" indent="-317500" algn="l" rtl="0">
              <a:lnSpc>
                <a:spcPct val="90000"/>
              </a:lnSpc>
              <a:spcBef>
                <a:spcPts val="400"/>
              </a:spcBef>
              <a:spcAft>
                <a:spcPts val="0"/>
              </a:spcAft>
              <a:buClr>
                <a:schemeClr val="lt1"/>
              </a:buClr>
              <a:buSzPts val="1400"/>
              <a:buChar char="•"/>
              <a:defRPr/>
            </a:lvl7pPr>
            <a:lvl8pPr marL="3657600" lvl="7" indent="-317500" algn="l" rtl="0">
              <a:lnSpc>
                <a:spcPct val="90000"/>
              </a:lnSpc>
              <a:spcBef>
                <a:spcPts val="400"/>
              </a:spcBef>
              <a:spcAft>
                <a:spcPts val="0"/>
              </a:spcAft>
              <a:buClr>
                <a:schemeClr val="lt1"/>
              </a:buClr>
              <a:buSzPts val="1400"/>
              <a:buChar char="•"/>
              <a:defRPr/>
            </a:lvl8pPr>
            <a:lvl9pPr marL="4114800" lvl="8" indent="-317500" algn="l" rtl="0">
              <a:lnSpc>
                <a:spcPct val="90000"/>
              </a:lnSpc>
              <a:spcBef>
                <a:spcPts val="400"/>
              </a:spcBef>
              <a:spcAft>
                <a:spcPts val="0"/>
              </a:spcAft>
              <a:buClr>
                <a:schemeClr val="lt1"/>
              </a:buClr>
              <a:buSzPts val="1400"/>
              <a:buChar char="•"/>
              <a:defRPr/>
            </a:lvl9pPr>
          </a:lstStyle>
          <a:p>
            <a:endParaRPr/>
          </a:p>
        </p:txBody>
      </p:sp>
      <p:sp>
        <p:nvSpPr>
          <p:cNvPr id="42" name="Google Shape;42;p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43" name="Google Shape;43;p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44" name="Google Shape;44;p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Только заголовок" type="titleOnly">
  <p:cSld name="TITLE_ONLY">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rgbClr val="EDEDED"/>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47" name="Google Shape;47;p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48" name="Google Shape;48;p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49" name="Google Shape;49;p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Пустой слайд" type="blank">
  <p:cSld name="BLANK">
    <p:spTree>
      <p:nvGrpSpPr>
        <p:cNvPr id="1" name="Shape 50"/>
        <p:cNvGrpSpPr/>
        <p:nvPr/>
      </p:nvGrpSpPr>
      <p:grpSpPr>
        <a:xfrm>
          <a:off x="0" y="0"/>
          <a:ext cx="0" cy="0"/>
          <a:chOff x="0" y="0"/>
          <a:chExt cx="0" cy="0"/>
        </a:xfrm>
      </p:grpSpPr>
      <p:sp>
        <p:nvSpPr>
          <p:cNvPr id="51" name="Google Shape;51;p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2" name="Google Shape;52;p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3" name="Google Shape;53;p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Объект с подписью"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629841" y="342900"/>
            <a:ext cx="2949300" cy="1200000"/>
          </a:xfrm>
          <a:prstGeom prst="rect">
            <a:avLst/>
          </a:prstGeom>
          <a:noFill/>
          <a:ln>
            <a:noFill/>
          </a:ln>
        </p:spPr>
        <p:txBody>
          <a:bodyPr spcFirstLastPara="1" wrap="square" lIns="68575" tIns="34275" rIns="68575" bIns="34275" anchor="b" anchorCtr="0">
            <a:noAutofit/>
          </a:bodyPr>
          <a:lstStyle>
            <a:lvl1pPr lvl="0" algn="l" rtl="0">
              <a:lnSpc>
                <a:spcPct val="90000"/>
              </a:lnSpc>
              <a:spcBef>
                <a:spcPts val="0"/>
              </a:spcBef>
              <a:spcAft>
                <a:spcPts val="0"/>
              </a:spcAft>
              <a:buClr>
                <a:srgbClr val="EDEDED"/>
              </a:buClr>
              <a:buSzPts val="2400"/>
              <a:buFont typeface="Corbel"/>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56" name="Google Shape;56;p9"/>
          <p:cNvSpPr txBox="1">
            <a:spLocks noGrp="1"/>
          </p:cNvSpPr>
          <p:nvPr>
            <p:ph type="body" idx="1"/>
          </p:nvPr>
        </p:nvSpPr>
        <p:spPr>
          <a:xfrm>
            <a:off x="3887391" y="740569"/>
            <a:ext cx="4629000" cy="3655200"/>
          </a:xfrm>
          <a:prstGeom prst="rect">
            <a:avLst/>
          </a:prstGeom>
          <a:noFill/>
          <a:ln>
            <a:noFill/>
          </a:ln>
        </p:spPr>
        <p:txBody>
          <a:bodyPr spcFirstLastPara="1" wrap="square" lIns="68575" tIns="34275" rIns="68575" bIns="34275" anchor="t" anchorCtr="0">
            <a:noAutofit/>
          </a:bodyPr>
          <a:lstStyle>
            <a:lvl1pPr marL="457200" lvl="0" indent="-317500" algn="l" rtl="0">
              <a:lnSpc>
                <a:spcPct val="90000"/>
              </a:lnSpc>
              <a:spcBef>
                <a:spcPts val="800"/>
              </a:spcBef>
              <a:spcAft>
                <a:spcPts val="0"/>
              </a:spcAft>
              <a:buClr>
                <a:srgbClr val="EDEDED"/>
              </a:buClr>
              <a:buSzPts val="1400"/>
              <a:buChar char="•"/>
              <a:defRPr/>
            </a:lvl1pPr>
            <a:lvl2pPr marL="914400" lvl="1" indent="-317500" algn="l" rtl="0">
              <a:lnSpc>
                <a:spcPct val="90000"/>
              </a:lnSpc>
              <a:spcBef>
                <a:spcPts val="400"/>
              </a:spcBef>
              <a:spcAft>
                <a:spcPts val="0"/>
              </a:spcAft>
              <a:buClr>
                <a:srgbClr val="EDEDED"/>
              </a:buClr>
              <a:buSzPts val="1400"/>
              <a:buChar char="•"/>
              <a:defRPr/>
            </a:lvl2pPr>
            <a:lvl3pPr marL="1371600" lvl="2" indent="-317500" algn="l" rtl="0">
              <a:lnSpc>
                <a:spcPct val="90000"/>
              </a:lnSpc>
              <a:spcBef>
                <a:spcPts val="400"/>
              </a:spcBef>
              <a:spcAft>
                <a:spcPts val="0"/>
              </a:spcAft>
              <a:buClr>
                <a:srgbClr val="EDEDED"/>
              </a:buClr>
              <a:buSzPts val="1400"/>
              <a:buChar char="•"/>
              <a:defRPr/>
            </a:lvl3pPr>
            <a:lvl4pPr marL="1828800" lvl="3" indent="-317500" algn="l" rtl="0">
              <a:lnSpc>
                <a:spcPct val="90000"/>
              </a:lnSpc>
              <a:spcBef>
                <a:spcPts val="400"/>
              </a:spcBef>
              <a:spcAft>
                <a:spcPts val="0"/>
              </a:spcAft>
              <a:buClr>
                <a:srgbClr val="EDEDED"/>
              </a:buClr>
              <a:buSzPts val="1400"/>
              <a:buChar char="•"/>
              <a:defRPr/>
            </a:lvl4pPr>
            <a:lvl5pPr marL="2286000" lvl="4" indent="-317500" algn="l" rtl="0">
              <a:lnSpc>
                <a:spcPct val="90000"/>
              </a:lnSpc>
              <a:spcBef>
                <a:spcPts val="400"/>
              </a:spcBef>
              <a:spcAft>
                <a:spcPts val="0"/>
              </a:spcAft>
              <a:buClr>
                <a:srgbClr val="EDEDED"/>
              </a:buClr>
              <a:buSzPts val="1400"/>
              <a:buChar char="•"/>
              <a:defRPr/>
            </a:lvl5pPr>
            <a:lvl6pPr marL="2743200" lvl="5" indent="-317500" algn="l" rtl="0">
              <a:lnSpc>
                <a:spcPct val="90000"/>
              </a:lnSpc>
              <a:spcBef>
                <a:spcPts val="400"/>
              </a:spcBef>
              <a:spcAft>
                <a:spcPts val="0"/>
              </a:spcAft>
              <a:buClr>
                <a:schemeClr val="lt1"/>
              </a:buClr>
              <a:buSzPts val="1400"/>
              <a:buChar char="•"/>
              <a:defRPr/>
            </a:lvl6pPr>
            <a:lvl7pPr marL="3200400" lvl="6" indent="-317500" algn="l" rtl="0">
              <a:lnSpc>
                <a:spcPct val="90000"/>
              </a:lnSpc>
              <a:spcBef>
                <a:spcPts val="400"/>
              </a:spcBef>
              <a:spcAft>
                <a:spcPts val="0"/>
              </a:spcAft>
              <a:buClr>
                <a:schemeClr val="lt1"/>
              </a:buClr>
              <a:buSzPts val="1400"/>
              <a:buChar char="•"/>
              <a:defRPr/>
            </a:lvl7pPr>
            <a:lvl8pPr marL="3657600" lvl="7" indent="-317500" algn="l" rtl="0">
              <a:lnSpc>
                <a:spcPct val="90000"/>
              </a:lnSpc>
              <a:spcBef>
                <a:spcPts val="400"/>
              </a:spcBef>
              <a:spcAft>
                <a:spcPts val="0"/>
              </a:spcAft>
              <a:buClr>
                <a:schemeClr val="lt1"/>
              </a:buClr>
              <a:buSzPts val="1400"/>
              <a:buChar char="•"/>
              <a:defRPr/>
            </a:lvl8pPr>
            <a:lvl9pPr marL="4114800" lvl="8" indent="-317500" algn="l" rtl="0">
              <a:lnSpc>
                <a:spcPct val="90000"/>
              </a:lnSpc>
              <a:spcBef>
                <a:spcPts val="400"/>
              </a:spcBef>
              <a:spcAft>
                <a:spcPts val="0"/>
              </a:spcAft>
              <a:buClr>
                <a:schemeClr val="lt1"/>
              </a:buClr>
              <a:buSzPts val="1400"/>
              <a:buChar char="•"/>
              <a:defRPr/>
            </a:lvl9pPr>
          </a:lstStyle>
          <a:p>
            <a:endParaRPr/>
          </a:p>
        </p:txBody>
      </p:sp>
      <p:sp>
        <p:nvSpPr>
          <p:cNvPr id="57" name="Google Shape;57;p9"/>
          <p:cNvSpPr txBox="1">
            <a:spLocks noGrp="1"/>
          </p:cNvSpPr>
          <p:nvPr>
            <p:ph type="body" idx="2"/>
          </p:nvPr>
        </p:nvSpPr>
        <p:spPr>
          <a:xfrm>
            <a:off x="840000" y="1543050"/>
            <a:ext cx="2739000" cy="2858700"/>
          </a:xfrm>
          <a:prstGeom prst="rect">
            <a:avLst/>
          </a:prstGeom>
          <a:noFill/>
          <a:ln>
            <a:noFill/>
          </a:ln>
        </p:spPr>
        <p:txBody>
          <a:bodyPr spcFirstLastPara="1" wrap="square" lIns="68575" tIns="34275" rIns="68575" bIns="34275" anchor="t" anchorCtr="0">
            <a:noAutofit/>
          </a:bodyPr>
          <a:lstStyle>
            <a:lvl1pPr marL="457200" lvl="0" indent="-228600" algn="l" rtl="0">
              <a:lnSpc>
                <a:spcPct val="90000"/>
              </a:lnSpc>
              <a:spcBef>
                <a:spcPts val="800"/>
              </a:spcBef>
              <a:spcAft>
                <a:spcPts val="0"/>
              </a:spcAft>
              <a:buClr>
                <a:schemeClr val="lt2"/>
              </a:buClr>
              <a:buSzPts val="1200"/>
              <a:buNone/>
              <a:defRPr sz="1200">
                <a:solidFill>
                  <a:schemeClr val="lt2"/>
                </a:solidFill>
              </a:defRPr>
            </a:lvl1pPr>
            <a:lvl2pPr marL="914400" lvl="1" indent="-228600" algn="l" rtl="0">
              <a:lnSpc>
                <a:spcPct val="90000"/>
              </a:lnSpc>
              <a:spcBef>
                <a:spcPts val="400"/>
              </a:spcBef>
              <a:spcAft>
                <a:spcPts val="0"/>
              </a:spcAft>
              <a:buClr>
                <a:srgbClr val="EDEDED"/>
              </a:buClr>
              <a:buSzPts val="1100"/>
              <a:buNone/>
              <a:defRPr sz="1100"/>
            </a:lvl2pPr>
            <a:lvl3pPr marL="1371600" lvl="2" indent="-228600" algn="l" rtl="0">
              <a:lnSpc>
                <a:spcPct val="90000"/>
              </a:lnSpc>
              <a:spcBef>
                <a:spcPts val="400"/>
              </a:spcBef>
              <a:spcAft>
                <a:spcPts val="0"/>
              </a:spcAft>
              <a:buClr>
                <a:srgbClr val="EDEDED"/>
              </a:buClr>
              <a:buSzPts val="900"/>
              <a:buNone/>
              <a:defRPr sz="900"/>
            </a:lvl3pPr>
            <a:lvl4pPr marL="1828800" lvl="3" indent="-228600" algn="l" rtl="0">
              <a:lnSpc>
                <a:spcPct val="90000"/>
              </a:lnSpc>
              <a:spcBef>
                <a:spcPts val="400"/>
              </a:spcBef>
              <a:spcAft>
                <a:spcPts val="0"/>
              </a:spcAft>
              <a:buClr>
                <a:srgbClr val="EDEDED"/>
              </a:buClr>
              <a:buSzPts val="800"/>
              <a:buNone/>
              <a:defRPr sz="800"/>
            </a:lvl4pPr>
            <a:lvl5pPr marL="2286000" lvl="4" indent="-228600" algn="l" rtl="0">
              <a:lnSpc>
                <a:spcPct val="90000"/>
              </a:lnSpc>
              <a:spcBef>
                <a:spcPts val="400"/>
              </a:spcBef>
              <a:spcAft>
                <a:spcPts val="0"/>
              </a:spcAft>
              <a:buClr>
                <a:srgbClr val="EDEDED"/>
              </a:buClr>
              <a:buSzPts val="800"/>
              <a:buNone/>
              <a:defRPr sz="800"/>
            </a:lvl5pPr>
            <a:lvl6pPr marL="2743200" lvl="5" indent="-228600" algn="l" rtl="0">
              <a:lnSpc>
                <a:spcPct val="90000"/>
              </a:lnSpc>
              <a:spcBef>
                <a:spcPts val="400"/>
              </a:spcBef>
              <a:spcAft>
                <a:spcPts val="0"/>
              </a:spcAft>
              <a:buClr>
                <a:schemeClr val="lt1"/>
              </a:buClr>
              <a:buSzPts val="800"/>
              <a:buNone/>
              <a:defRPr sz="800"/>
            </a:lvl6pPr>
            <a:lvl7pPr marL="3200400" lvl="6" indent="-228600" algn="l" rtl="0">
              <a:lnSpc>
                <a:spcPct val="90000"/>
              </a:lnSpc>
              <a:spcBef>
                <a:spcPts val="400"/>
              </a:spcBef>
              <a:spcAft>
                <a:spcPts val="0"/>
              </a:spcAft>
              <a:buClr>
                <a:schemeClr val="lt1"/>
              </a:buClr>
              <a:buSzPts val="800"/>
              <a:buNone/>
              <a:defRPr sz="800"/>
            </a:lvl7pPr>
            <a:lvl8pPr marL="3657600" lvl="7" indent="-228600" algn="l" rtl="0">
              <a:lnSpc>
                <a:spcPct val="90000"/>
              </a:lnSpc>
              <a:spcBef>
                <a:spcPts val="400"/>
              </a:spcBef>
              <a:spcAft>
                <a:spcPts val="0"/>
              </a:spcAft>
              <a:buClr>
                <a:schemeClr val="lt1"/>
              </a:buClr>
              <a:buSzPts val="800"/>
              <a:buNone/>
              <a:defRPr sz="800"/>
            </a:lvl8pPr>
            <a:lvl9pPr marL="4114800" lvl="8" indent="-228600" algn="l" rtl="0">
              <a:lnSpc>
                <a:spcPct val="90000"/>
              </a:lnSpc>
              <a:spcBef>
                <a:spcPts val="400"/>
              </a:spcBef>
              <a:spcAft>
                <a:spcPts val="0"/>
              </a:spcAft>
              <a:buClr>
                <a:schemeClr val="lt1"/>
              </a:buClr>
              <a:buSzPts val="800"/>
              <a:buNone/>
              <a:defRPr sz="800"/>
            </a:lvl9pPr>
          </a:lstStyle>
          <a:p>
            <a:endParaRPr/>
          </a:p>
        </p:txBody>
      </p:sp>
      <p:sp>
        <p:nvSpPr>
          <p:cNvPr id="58" name="Google Shape;58;p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9" name="Google Shape;59;p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0" name="Google Shape;60;p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Рисунок с подписью"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629841" y="342900"/>
            <a:ext cx="2949300" cy="1200000"/>
          </a:xfrm>
          <a:prstGeom prst="rect">
            <a:avLst/>
          </a:prstGeom>
          <a:noFill/>
          <a:ln>
            <a:noFill/>
          </a:ln>
        </p:spPr>
        <p:txBody>
          <a:bodyPr spcFirstLastPara="1" wrap="square" lIns="68575" tIns="34275" rIns="68575" bIns="34275" anchor="b" anchorCtr="0">
            <a:noAutofit/>
          </a:bodyPr>
          <a:lstStyle>
            <a:lvl1pPr lvl="0" algn="l" rtl="0">
              <a:lnSpc>
                <a:spcPct val="90000"/>
              </a:lnSpc>
              <a:spcBef>
                <a:spcPts val="0"/>
              </a:spcBef>
              <a:spcAft>
                <a:spcPts val="0"/>
              </a:spcAft>
              <a:buClr>
                <a:srgbClr val="EDEDED"/>
              </a:buClr>
              <a:buSzPts val="2400"/>
              <a:buFont typeface="Corbel"/>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3" name="Google Shape;63;p10"/>
          <p:cNvSpPr>
            <a:spLocks noGrp="1"/>
          </p:cNvSpPr>
          <p:nvPr>
            <p:ph type="pic" idx="2"/>
          </p:nvPr>
        </p:nvSpPr>
        <p:spPr>
          <a:xfrm>
            <a:off x="3887391" y="740569"/>
            <a:ext cx="4629000" cy="36552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800"/>
              </a:spcBef>
              <a:spcAft>
                <a:spcPts val="0"/>
              </a:spcAft>
              <a:buClr>
                <a:srgbClr val="EDEDED"/>
              </a:buClr>
              <a:buSzPts val="2400"/>
              <a:buFont typeface="Arial"/>
              <a:buNone/>
              <a:defRPr sz="2400" b="0" i="0" u="none" strike="noStrike" cap="none">
                <a:solidFill>
                  <a:srgbClr val="EDEDED"/>
                </a:solidFill>
                <a:latin typeface="Corbel"/>
                <a:ea typeface="Corbel"/>
                <a:cs typeface="Corbel"/>
                <a:sym typeface="Corbel"/>
              </a:defRPr>
            </a:lvl1pPr>
            <a:lvl2pPr marR="0" lvl="1" algn="l" rtl="0">
              <a:lnSpc>
                <a:spcPct val="90000"/>
              </a:lnSpc>
              <a:spcBef>
                <a:spcPts val="400"/>
              </a:spcBef>
              <a:spcAft>
                <a:spcPts val="0"/>
              </a:spcAft>
              <a:buClr>
                <a:srgbClr val="EDEDED"/>
              </a:buClr>
              <a:buSzPts val="2100"/>
              <a:buFont typeface="Arial"/>
              <a:buNone/>
              <a:defRPr sz="2100" b="0" i="0" u="none" strike="noStrike" cap="none">
                <a:solidFill>
                  <a:srgbClr val="EDEDED"/>
                </a:solidFill>
                <a:latin typeface="Corbel"/>
                <a:ea typeface="Corbel"/>
                <a:cs typeface="Corbel"/>
                <a:sym typeface="Corbel"/>
              </a:defRPr>
            </a:lvl2pPr>
            <a:lvl3pPr marR="0" lvl="2" algn="l" rtl="0">
              <a:lnSpc>
                <a:spcPct val="90000"/>
              </a:lnSpc>
              <a:spcBef>
                <a:spcPts val="400"/>
              </a:spcBef>
              <a:spcAft>
                <a:spcPts val="0"/>
              </a:spcAft>
              <a:buClr>
                <a:srgbClr val="EDEDED"/>
              </a:buClr>
              <a:buSzPts val="1800"/>
              <a:buFont typeface="Arial"/>
              <a:buNone/>
              <a:defRPr sz="1800" b="0" i="0" u="none" strike="noStrike" cap="none">
                <a:solidFill>
                  <a:srgbClr val="EDEDED"/>
                </a:solidFill>
                <a:latin typeface="Corbel"/>
                <a:ea typeface="Corbel"/>
                <a:cs typeface="Corbel"/>
                <a:sym typeface="Corbel"/>
              </a:defRPr>
            </a:lvl3pPr>
            <a:lvl4pPr marR="0" lvl="3" algn="l" rtl="0">
              <a:lnSpc>
                <a:spcPct val="90000"/>
              </a:lnSpc>
              <a:spcBef>
                <a:spcPts val="400"/>
              </a:spcBef>
              <a:spcAft>
                <a:spcPts val="0"/>
              </a:spcAft>
              <a:buClr>
                <a:srgbClr val="EDEDED"/>
              </a:buClr>
              <a:buSzPts val="1500"/>
              <a:buFont typeface="Arial"/>
              <a:buNone/>
              <a:defRPr sz="1500" b="0" i="0" u="none" strike="noStrike" cap="none">
                <a:solidFill>
                  <a:srgbClr val="EDEDED"/>
                </a:solidFill>
                <a:latin typeface="Corbel"/>
                <a:ea typeface="Corbel"/>
                <a:cs typeface="Corbel"/>
                <a:sym typeface="Corbel"/>
              </a:defRPr>
            </a:lvl4pPr>
            <a:lvl5pPr marR="0" lvl="4" algn="l" rtl="0">
              <a:lnSpc>
                <a:spcPct val="90000"/>
              </a:lnSpc>
              <a:spcBef>
                <a:spcPts val="400"/>
              </a:spcBef>
              <a:spcAft>
                <a:spcPts val="0"/>
              </a:spcAft>
              <a:buClr>
                <a:srgbClr val="EDEDED"/>
              </a:buClr>
              <a:buSzPts val="1500"/>
              <a:buFont typeface="Arial"/>
              <a:buNone/>
              <a:defRPr sz="1500" b="0" i="0" u="none" strike="noStrike" cap="none">
                <a:solidFill>
                  <a:srgbClr val="EDEDED"/>
                </a:solidFill>
                <a:latin typeface="Corbel"/>
                <a:ea typeface="Corbel"/>
                <a:cs typeface="Corbel"/>
                <a:sym typeface="Corbel"/>
              </a:defRPr>
            </a:lvl5pPr>
            <a:lvl6pPr marR="0" lvl="5" algn="l" rtl="0">
              <a:lnSpc>
                <a:spcPct val="90000"/>
              </a:lnSpc>
              <a:spcBef>
                <a:spcPts val="400"/>
              </a:spcBef>
              <a:spcAft>
                <a:spcPts val="0"/>
              </a:spcAft>
              <a:buClr>
                <a:schemeClr val="lt1"/>
              </a:buClr>
              <a:buSzPts val="1500"/>
              <a:buFont typeface="Arial"/>
              <a:buNone/>
              <a:defRPr sz="1500" b="0" i="0" u="none" strike="noStrike" cap="none">
                <a:solidFill>
                  <a:schemeClr val="lt1"/>
                </a:solidFill>
                <a:latin typeface="Corbel"/>
                <a:ea typeface="Corbel"/>
                <a:cs typeface="Corbel"/>
                <a:sym typeface="Corbel"/>
              </a:defRPr>
            </a:lvl6pPr>
            <a:lvl7pPr marR="0" lvl="6" algn="l" rtl="0">
              <a:lnSpc>
                <a:spcPct val="90000"/>
              </a:lnSpc>
              <a:spcBef>
                <a:spcPts val="400"/>
              </a:spcBef>
              <a:spcAft>
                <a:spcPts val="0"/>
              </a:spcAft>
              <a:buClr>
                <a:schemeClr val="lt1"/>
              </a:buClr>
              <a:buSzPts val="1500"/>
              <a:buFont typeface="Arial"/>
              <a:buNone/>
              <a:defRPr sz="1500" b="0" i="0" u="none" strike="noStrike" cap="none">
                <a:solidFill>
                  <a:schemeClr val="lt1"/>
                </a:solidFill>
                <a:latin typeface="Corbel"/>
                <a:ea typeface="Corbel"/>
                <a:cs typeface="Corbel"/>
                <a:sym typeface="Corbel"/>
              </a:defRPr>
            </a:lvl7pPr>
            <a:lvl8pPr marR="0" lvl="7" algn="l" rtl="0">
              <a:lnSpc>
                <a:spcPct val="90000"/>
              </a:lnSpc>
              <a:spcBef>
                <a:spcPts val="400"/>
              </a:spcBef>
              <a:spcAft>
                <a:spcPts val="0"/>
              </a:spcAft>
              <a:buClr>
                <a:schemeClr val="lt1"/>
              </a:buClr>
              <a:buSzPts val="1500"/>
              <a:buFont typeface="Arial"/>
              <a:buNone/>
              <a:defRPr sz="1500" b="0" i="0" u="none" strike="noStrike" cap="none">
                <a:solidFill>
                  <a:schemeClr val="lt1"/>
                </a:solidFill>
                <a:latin typeface="Corbel"/>
                <a:ea typeface="Corbel"/>
                <a:cs typeface="Corbel"/>
                <a:sym typeface="Corbel"/>
              </a:defRPr>
            </a:lvl8pPr>
            <a:lvl9pPr marR="0" lvl="8" algn="l" rtl="0">
              <a:lnSpc>
                <a:spcPct val="90000"/>
              </a:lnSpc>
              <a:spcBef>
                <a:spcPts val="400"/>
              </a:spcBef>
              <a:spcAft>
                <a:spcPts val="0"/>
              </a:spcAft>
              <a:buClr>
                <a:schemeClr val="lt1"/>
              </a:buClr>
              <a:buSzPts val="1500"/>
              <a:buFont typeface="Arial"/>
              <a:buNone/>
              <a:defRPr sz="1500" b="0" i="0" u="none" strike="noStrike" cap="none">
                <a:solidFill>
                  <a:schemeClr val="lt1"/>
                </a:solidFill>
                <a:latin typeface="Corbel"/>
                <a:ea typeface="Corbel"/>
                <a:cs typeface="Corbel"/>
                <a:sym typeface="Corbel"/>
              </a:defRPr>
            </a:lvl9pPr>
          </a:lstStyle>
          <a:p>
            <a:endParaRPr/>
          </a:p>
        </p:txBody>
      </p:sp>
      <p:sp>
        <p:nvSpPr>
          <p:cNvPr id="64" name="Google Shape;64;p10"/>
          <p:cNvSpPr txBox="1">
            <a:spLocks noGrp="1"/>
          </p:cNvSpPr>
          <p:nvPr>
            <p:ph type="body" idx="1"/>
          </p:nvPr>
        </p:nvSpPr>
        <p:spPr>
          <a:xfrm>
            <a:off x="840000" y="1543050"/>
            <a:ext cx="2739000" cy="2858700"/>
          </a:xfrm>
          <a:prstGeom prst="rect">
            <a:avLst/>
          </a:prstGeom>
          <a:noFill/>
          <a:ln>
            <a:noFill/>
          </a:ln>
        </p:spPr>
        <p:txBody>
          <a:bodyPr spcFirstLastPara="1" wrap="square" lIns="68575" tIns="34275" rIns="68575" bIns="34275" anchor="t" anchorCtr="0">
            <a:noAutofit/>
          </a:bodyPr>
          <a:lstStyle>
            <a:lvl1pPr marL="457200" lvl="0" indent="-228600" algn="l" rtl="0">
              <a:lnSpc>
                <a:spcPct val="90000"/>
              </a:lnSpc>
              <a:spcBef>
                <a:spcPts val="800"/>
              </a:spcBef>
              <a:spcAft>
                <a:spcPts val="0"/>
              </a:spcAft>
              <a:buClr>
                <a:schemeClr val="lt2"/>
              </a:buClr>
              <a:buSzPts val="1200"/>
              <a:buNone/>
              <a:defRPr sz="1200">
                <a:solidFill>
                  <a:schemeClr val="lt2"/>
                </a:solidFill>
              </a:defRPr>
            </a:lvl1pPr>
            <a:lvl2pPr marL="914400" lvl="1" indent="-228600" algn="l" rtl="0">
              <a:lnSpc>
                <a:spcPct val="90000"/>
              </a:lnSpc>
              <a:spcBef>
                <a:spcPts val="400"/>
              </a:spcBef>
              <a:spcAft>
                <a:spcPts val="0"/>
              </a:spcAft>
              <a:buClr>
                <a:srgbClr val="EDEDED"/>
              </a:buClr>
              <a:buSzPts val="1100"/>
              <a:buNone/>
              <a:defRPr sz="1100"/>
            </a:lvl2pPr>
            <a:lvl3pPr marL="1371600" lvl="2" indent="-228600" algn="l" rtl="0">
              <a:lnSpc>
                <a:spcPct val="90000"/>
              </a:lnSpc>
              <a:spcBef>
                <a:spcPts val="400"/>
              </a:spcBef>
              <a:spcAft>
                <a:spcPts val="0"/>
              </a:spcAft>
              <a:buClr>
                <a:srgbClr val="EDEDED"/>
              </a:buClr>
              <a:buSzPts val="900"/>
              <a:buNone/>
              <a:defRPr sz="900"/>
            </a:lvl3pPr>
            <a:lvl4pPr marL="1828800" lvl="3" indent="-228600" algn="l" rtl="0">
              <a:lnSpc>
                <a:spcPct val="90000"/>
              </a:lnSpc>
              <a:spcBef>
                <a:spcPts val="400"/>
              </a:spcBef>
              <a:spcAft>
                <a:spcPts val="0"/>
              </a:spcAft>
              <a:buClr>
                <a:srgbClr val="EDEDED"/>
              </a:buClr>
              <a:buSzPts val="800"/>
              <a:buNone/>
              <a:defRPr sz="800"/>
            </a:lvl4pPr>
            <a:lvl5pPr marL="2286000" lvl="4" indent="-228600" algn="l" rtl="0">
              <a:lnSpc>
                <a:spcPct val="90000"/>
              </a:lnSpc>
              <a:spcBef>
                <a:spcPts val="400"/>
              </a:spcBef>
              <a:spcAft>
                <a:spcPts val="0"/>
              </a:spcAft>
              <a:buClr>
                <a:srgbClr val="EDEDED"/>
              </a:buClr>
              <a:buSzPts val="800"/>
              <a:buNone/>
              <a:defRPr sz="800"/>
            </a:lvl5pPr>
            <a:lvl6pPr marL="2743200" lvl="5" indent="-228600" algn="l" rtl="0">
              <a:lnSpc>
                <a:spcPct val="90000"/>
              </a:lnSpc>
              <a:spcBef>
                <a:spcPts val="400"/>
              </a:spcBef>
              <a:spcAft>
                <a:spcPts val="0"/>
              </a:spcAft>
              <a:buClr>
                <a:schemeClr val="lt1"/>
              </a:buClr>
              <a:buSzPts val="800"/>
              <a:buNone/>
              <a:defRPr sz="800"/>
            </a:lvl6pPr>
            <a:lvl7pPr marL="3200400" lvl="6" indent="-228600" algn="l" rtl="0">
              <a:lnSpc>
                <a:spcPct val="90000"/>
              </a:lnSpc>
              <a:spcBef>
                <a:spcPts val="400"/>
              </a:spcBef>
              <a:spcAft>
                <a:spcPts val="0"/>
              </a:spcAft>
              <a:buClr>
                <a:schemeClr val="lt1"/>
              </a:buClr>
              <a:buSzPts val="800"/>
              <a:buNone/>
              <a:defRPr sz="800"/>
            </a:lvl7pPr>
            <a:lvl8pPr marL="3657600" lvl="7" indent="-228600" algn="l" rtl="0">
              <a:lnSpc>
                <a:spcPct val="90000"/>
              </a:lnSpc>
              <a:spcBef>
                <a:spcPts val="400"/>
              </a:spcBef>
              <a:spcAft>
                <a:spcPts val="0"/>
              </a:spcAft>
              <a:buClr>
                <a:schemeClr val="lt1"/>
              </a:buClr>
              <a:buSzPts val="800"/>
              <a:buNone/>
              <a:defRPr sz="800"/>
            </a:lvl8pPr>
            <a:lvl9pPr marL="4114800" lvl="8" indent="-228600" algn="l" rtl="0">
              <a:lnSpc>
                <a:spcPct val="90000"/>
              </a:lnSpc>
              <a:spcBef>
                <a:spcPts val="400"/>
              </a:spcBef>
              <a:spcAft>
                <a:spcPts val="0"/>
              </a:spcAft>
              <a:buClr>
                <a:schemeClr val="lt1"/>
              </a:buClr>
              <a:buSzPts val="800"/>
              <a:buNone/>
              <a:defRPr sz="800"/>
            </a:lvl9pPr>
          </a:lstStyle>
          <a:p>
            <a:endParaRPr/>
          </a:p>
        </p:txBody>
      </p:sp>
      <p:sp>
        <p:nvSpPr>
          <p:cNvPr id="65" name="Google Shape;65;p1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6" name="Google Shape;66;p1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7" name="Google Shape;67;p1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Панорамная фотография с подписью">
  <p:cSld name="Панорамная фотография с подписью">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629841" y="3275370"/>
            <a:ext cx="7886700" cy="614400"/>
          </a:xfrm>
          <a:prstGeom prst="rect">
            <a:avLst/>
          </a:prstGeom>
          <a:noFill/>
          <a:ln>
            <a:noFill/>
          </a:ln>
        </p:spPr>
        <p:txBody>
          <a:bodyPr spcFirstLastPara="1" wrap="square" lIns="68575" tIns="34275" rIns="68575" bIns="34275" anchor="b" anchorCtr="0">
            <a:noAutofit/>
          </a:bodyPr>
          <a:lstStyle>
            <a:lvl1pPr lvl="0" algn="l" rtl="0">
              <a:lnSpc>
                <a:spcPct val="90000"/>
              </a:lnSpc>
              <a:spcBef>
                <a:spcPts val="0"/>
              </a:spcBef>
              <a:spcAft>
                <a:spcPts val="0"/>
              </a:spcAft>
              <a:buClr>
                <a:srgbClr val="EDEDED"/>
              </a:buClr>
              <a:buSzPts val="2400"/>
              <a:buFont typeface="Corbel"/>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70" name="Google Shape;70;p11"/>
          <p:cNvSpPr>
            <a:spLocks noGrp="1"/>
          </p:cNvSpPr>
          <p:nvPr>
            <p:ph type="pic" idx="2"/>
          </p:nvPr>
        </p:nvSpPr>
        <p:spPr>
          <a:xfrm>
            <a:off x="629841" y="740569"/>
            <a:ext cx="7886700" cy="25347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800"/>
              </a:spcBef>
              <a:spcAft>
                <a:spcPts val="0"/>
              </a:spcAft>
              <a:buClr>
                <a:srgbClr val="EDEDED"/>
              </a:buClr>
              <a:buSzPts val="2400"/>
              <a:buFont typeface="Arial"/>
              <a:buNone/>
              <a:defRPr sz="2400" b="0" i="0" u="none" strike="noStrike" cap="none">
                <a:solidFill>
                  <a:srgbClr val="EDEDED"/>
                </a:solidFill>
                <a:latin typeface="Corbel"/>
                <a:ea typeface="Corbel"/>
                <a:cs typeface="Corbel"/>
                <a:sym typeface="Corbel"/>
              </a:defRPr>
            </a:lvl1pPr>
            <a:lvl2pPr marR="0" lvl="1" algn="l" rtl="0">
              <a:lnSpc>
                <a:spcPct val="90000"/>
              </a:lnSpc>
              <a:spcBef>
                <a:spcPts val="400"/>
              </a:spcBef>
              <a:spcAft>
                <a:spcPts val="0"/>
              </a:spcAft>
              <a:buClr>
                <a:srgbClr val="EDEDED"/>
              </a:buClr>
              <a:buSzPts val="2100"/>
              <a:buFont typeface="Arial"/>
              <a:buNone/>
              <a:defRPr sz="2100" b="0" i="0" u="none" strike="noStrike" cap="none">
                <a:solidFill>
                  <a:srgbClr val="EDEDED"/>
                </a:solidFill>
                <a:latin typeface="Corbel"/>
                <a:ea typeface="Corbel"/>
                <a:cs typeface="Corbel"/>
                <a:sym typeface="Corbel"/>
              </a:defRPr>
            </a:lvl2pPr>
            <a:lvl3pPr marR="0" lvl="2" algn="l" rtl="0">
              <a:lnSpc>
                <a:spcPct val="90000"/>
              </a:lnSpc>
              <a:spcBef>
                <a:spcPts val="400"/>
              </a:spcBef>
              <a:spcAft>
                <a:spcPts val="0"/>
              </a:spcAft>
              <a:buClr>
                <a:srgbClr val="EDEDED"/>
              </a:buClr>
              <a:buSzPts val="1800"/>
              <a:buFont typeface="Arial"/>
              <a:buNone/>
              <a:defRPr sz="1800" b="0" i="0" u="none" strike="noStrike" cap="none">
                <a:solidFill>
                  <a:srgbClr val="EDEDED"/>
                </a:solidFill>
                <a:latin typeface="Corbel"/>
                <a:ea typeface="Corbel"/>
                <a:cs typeface="Corbel"/>
                <a:sym typeface="Corbel"/>
              </a:defRPr>
            </a:lvl3pPr>
            <a:lvl4pPr marR="0" lvl="3" algn="l" rtl="0">
              <a:lnSpc>
                <a:spcPct val="90000"/>
              </a:lnSpc>
              <a:spcBef>
                <a:spcPts val="400"/>
              </a:spcBef>
              <a:spcAft>
                <a:spcPts val="0"/>
              </a:spcAft>
              <a:buClr>
                <a:srgbClr val="EDEDED"/>
              </a:buClr>
              <a:buSzPts val="1500"/>
              <a:buFont typeface="Arial"/>
              <a:buNone/>
              <a:defRPr sz="1500" b="0" i="0" u="none" strike="noStrike" cap="none">
                <a:solidFill>
                  <a:srgbClr val="EDEDED"/>
                </a:solidFill>
                <a:latin typeface="Corbel"/>
                <a:ea typeface="Corbel"/>
                <a:cs typeface="Corbel"/>
                <a:sym typeface="Corbel"/>
              </a:defRPr>
            </a:lvl4pPr>
            <a:lvl5pPr marR="0" lvl="4" algn="l" rtl="0">
              <a:lnSpc>
                <a:spcPct val="90000"/>
              </a:lnSpc>
              <a:spcBef>
                <a:spcPts val="400"/>
              </a:spcBef>
              <a:spcAft>
                <a:spcPts val="0"/>
              </a:spcAft>
              <a:buClr>
                <a:srgbClr val="EDEDED"/>
              </a:buClr>
              <a:buSzPts val="1500"/>
              <a:buFont typeface="Arial"/>
              <a:buNone/>
              <a:defRPr sz="1500" b="0" i="0" u="none" strike="noStrike" cap="none">
                <a:solidFill>
                  <a:srgbClr val="EDEDED"/>
                </a:solidFill>
                <a:latin typeface="Corbel"/>
                <a:ea typeface="Corbel"/>
                <a:cs typeface="Corbel"/>
                <a:sym typeface="Corbel"/>
              </a:defRPr>
            </a:lvl5pPr>
            <a:lvl6pPr marR="0" lvl="5" algn="l" rtl="0">
              <a:lnSpc>
                <a:spcPct val="90000"/>
              </a:lnSpc>
              <a:spcBef>
                <a:spcPts val="400"/>
              </a:spcBef>
              <a:spcAft>
                <a:spcPts val="0"/>
              </a:spcAft>
              <a:buClr>
                <a:schemeClr val="lt1"/>
              </a:buClr>
              <a:buSzPts val="1500"/>
              <a:buFont typeface="Arial"/>
              <a:buNone/>
              <a:defRPr sz="1500" b="0" i="0" u="none" strike="noStrike" cap="none">
                <a:solidFill>
                  <a:schemeClr val="lt1"/>
                </a:solidFill>
                <a:latin typeface="Corbel"/>
                <a:ea typeface="Corbel"/>
                <a:cs typeface="Corbel"/>
                <a:sym typeface="Corbel"/>
              </a:defRPr>
            </a:lvl6pPr>
            <a:lvl7pPr marR="0" lvl="6" algn="l" rtl="0">
              <a:lnSpc>
                <a:spcPct val="90000"/>
              </a:lnSpc>
              <a:spcBef>
                <a:spcPts val="400"/>
              </a:spcBef>
              <a:spcAft>
                <a:spcPts val="0"/>
              </a:spcAft>
              <a:buClr>
                <a:schemeClr val="lt1"/>
              </a:buClr>
              <a:buSzPts val="1500"/>
              <a:buFont typeface="Arial"/>
              <a:buNone/>
              <a:defRPr sz="1500" b="0" i="0" u="none" strike="noStrike" cap="none">
                <a:solidFill>
                  <a:schemeClr val="lt1"/>
                </a:solidFill>
                <a:latin typeface="Corbel"/>
                <a:ea typeface="Corbel"/>
                <a:cs typeface="Corbel"/>
                <a:sym typeface="Corbel"/>
              </a:defRPr>
            </a:lvl7pPr>
            <a:lvl8pPr marR="0" lvl="7" algn="l" rtl="0">
              <a:lnSpc>
                <a:spcPct val="90000"/>
              </a:lnSpc>
              <a:spcBef>
                <a:spcPts val="400"/>
              </a:spcBef>
              <a:spcAft>
                <a:spcPts val="0"/>
              </a:spcAft>
              <a:buClr>
                <a:schemeClr val="lt1"/>
              </a:buClr>
              <a:buSzPts val="1500"/>
              <a:buFont typeface="Arial"/>
              <a:buNone/>
              <a:defRPr sz="1500" b="0" i="0" u="none" strike="noStrike" cap="none">
                <a:solidFill>
                  <a:schemeClr val="lt1"/>
                </a:solidFill>
                <a:latin typeface="Corbel"/>
                <a:ea typeface="Corbel"/>
                <a:cs typeface="Corbel"/>
                <a:sym typeface="Corbel"/>
              </a:defRPr>
            </a:lvl8pPr>
            <a:lvl9pPr marR="0" lvl="8" algn="l" rtl="0">
              <a:lnSpc>
                <a:spcPct val="90000"/>
              </a:lnSpc>
              <a:spcBef>
                <a:spcPts val="400"/>
              </a:spcBef>
              <a:spcAft>
                <a:spcPts val="0"/>
              </a:spcAft>
              <a:buClr>
                <a:schemeClr val="lt1"/>
              </a:buClr>
              <a:buSzPts val="1500"/>
              <a:buFont typeface="Arial"/>
              <a:buNone/>
              <a:defRPr sz="1500" b="0" i="0" u="none" strike="noStrike" cap="none">
                <a:solidFill>
                  <a:schemeClr val="lt1"/>
                </a:solidFill>
                <a:latin typeface="Corbel"/>
                <a:ea typeface="Corbel"/>
                <a:cs typeface="Corbel"/>
                <a:sym typeface="Corbel"/>
              </a:defRPr>
            </a:lvl9pPr>
          </a:lstStyle>
          <a:p>
            <a:endParaRPr/>
          </a:p>
        </p:txBody>
      </p:sp>
      <p:sp>
        <p:nvSpPr>
          <p:cNvPr id="71" name="Google Shape;71;p11"/>
          <p:cNvSpPr txBox="1">
            <a:spLocks noGrp="1"/>
          </p:cNvSpPr>
          <p:nvPr>
            <p:ph type="body" idx="1"/>
          </p:nvPr>
        </p:nvSpPr>
        <p:spPr>
          <a:xfrm>
            <a:off x="629841" y="3889887"/>
            <a:ext cx="7885500" cy="511800"/>
          </a:xfrm>
          <a:prstGeom prst="rect">
            <a:avLst/>
          </a:prstGeom>
          <a:noFill/>
          <a:ln>
            <a:noFill/>
          </a:ln>
        </p:spPr>
        <p:txBody>
          <a:bodyPr spcFirstLastPara="1" wrap="square" lIns="68575" tIns="34275" rIns="68575" bIns="34275" anchor="t" anchorCtr="0">
            <a:noAutofit/>
          </a:bodyPr>
          <a:lstStyle>
            <a:lvl1pPr marL="457200" lvl="0" indent="-228600" algn="l" rtl="0">
              <a:lnSpc>
                <a:spcPct val="90000"/>
              </a:lnSpc>
              <a:spcBef>
                <a:spcPts val="800"/>
              </a:spcBef>
              <a:spcAft>
                <a:spcPts val="0"/>
              </a:spcAft>
              <a:buClr>
                <a:schemeClr val="lt2"/>
              </a:buClr>
              <a:buSzPts val="1200"/>
              <a:buNone/>
              <a:defRPr sz="1200">
                <a:solidFill>
                  <a:schemeClr val="lt2"/>
                </a:solidFill>
              </a:defRPr>
            </a:lvl1pPr>
            <a:lvl2pPr marL="914400" lvl="1" indent="-228600" algn="l" rtl="0">
              <a:lnSpc>
                <a:spcPct val="90000"/>
              </a:lnSpc>
              <a:spcBef>
                <a:spcPts val="400"/>
              </a:spcBef>
              <a:spcAft>
                <a:spcPts val="0"/>
              </a:spcAft>
              <a:buClr>
                <a:srgbClr val="EDEDED"/>
              </a:buClr>
              <a:buSzPts val="1100"/>
              <a:buNone/>
              <a:defRPr sz="1100"/>
            </a:lvl2pPr>
            <a:lvl3pPr marL="1371600" lvl="2" indent="-228600" algn="l" rtl="0">
              <a:lnSpc>
                <a:spcPct val="90000"/>
              </a:lnSpc>
              <a:spcBef>
                <a:spcPts val="400"/>
              </a:spcBef>
              <a:spcAft>
                <a:spcPts val="0"/>
              </a:spcAft>
              <a:buClr>
                <a:srgbClr val="EDEDED"/>
              </a:buClr>
              <a:buSzPts val="900"/>
              <a:buNone/>
              <a:defRPr sz="900"/>
            </a:lvl3pPr>
            <a:lvl4pPr marL="1828800" lvl="3" indent="-228600" algn="l" rtl="0">
              <a:lnSpc>
                <a:spcPct val="90000"/>
              </a:lnSpc>
              <a:spcBef>
                <a:spcPts val="400"/>
              </a:spcBef>
              <a:spcAft>
                <a:spcPts val="0"/>
              </a:spcAft>
              <a:buClr>
                <a:srgbClr val="EDEDED"/>
              </a:buClr>
              <a:buSzPts val="800"/>
              <a:buNone/>
              <a:defRPr sz="800"/>
            </a:lvl4pPr>
            <a:lvl5pPr marL="2286000" lvl="4" indent="-228600" algn="l" rtl="0">
              <a:lnSpc>
                <a:spcPct val="90000"/>
              </a:lnSpc>
              <a:spcBef>
                <a:spcPts val="400"/>
              </a:spcBef>
              <a:spcAft>
                <a:spcPts val="0"/>
              </a:spcAft>
              <a:buClr>
                <a:srgbClr val="EDEDED"/>
              </a:buClr>
              <a:buSzPts val="800"/>
              <a:buNone/>
              <a:defRPr sz="800"/>
            </a:lvl5pPr>
            <a:lvl6pPr marL="2743200" lvl="5" indent="-228600" algn="l" rtl="0">
              <a:lnSpc>
                <a:spcPct val="90000"/>
              </a:lnSpc>
              <a:spcBef>
                <a:spcPts val="400"/>
              </a:spcBef>
              <a:spcAft>
                <a:spcPts val="0"/>
              </a:spcAft>
              <a:buClr>
                <a:schemeClr val="lt1"/>
              </a:buClr>
              <a:buSzPts val="800"/>
              <a:buNone/>
              <a:defRPr sz="800"/>
            </a:lvl6pPr>
            <a:lvl7pPr marL="3200400" lvl="6" indent="-228600" algn="l" rtl="0">
              <a:lnSpc>
                <a:spcPct val="90000"/>
              </a:lnSpc>
              <a:spcBef>
                <a:spcPts val="400"/>
              </a:spcBef>
              <a:spcAft>
                <a:spcPts val="0"/>
              </a:spcAft>
              <a:buClr>
                <a:schemeClr val="lt1"/>
              </a:buClr>
              <a:buSzPts val="800"/>
              <a:buNone/>
              <a:defRPr sz="800"/>
            </a:lvl7pPr>
            <a:lvl8pPr marL="3657600" lvl="7" indent="-228600" algn="l" rtl="0">
              <a:lnSpc>
                <a:spcPct val="90000"/>
              </a:lnSpc>
              <a:spcBef>
                <a:spcPts val="400"/>
              </a:spcBef>
              <a:spcAft>
                <a:spcPts val="0"/>
              </a:spcAft>
              <a:buClr>
                <a:schemeClr val="lt1"/>
              </a:buClr>
              <a:buSzPts val="800"/>
              <a:buNone/>
              <a:defRPr sz="800"/>
            </a:lvl8pPr>
            <a:lvl9pPr marL="4114800" lvl="8" indent="-228600" algn="l" rtl="0">
              <a:lnSpc>
                <a:spcPct val="90000"/>
              </a:lnSpc>
              <a:spcBef>
                <a:spcPts val="400"/>
              </a:spcBef>
              <a:spcAft>
                <a:spcPts val="0"/>
              </a:spcAft>
              <a:buClr>
                <a:schemeClr val="lt1"/>
              </a:buClr>
              <a:buSzPts val="800"/>
              <a:buNone/>
              <a:defRPr sz="800"/>
            </a:lvl9pPr>
          </a:lstStyle>
          <a:p>
            <a:endParaRPr/>
          </a:p>
        </p:txBody>
      </p:sp>
      <p:sp>
        <p:nvSpPr>
          <p:cNvPr id="72" name="Google Shape;72;p1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73" name="Google Shape;73;p1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74" name="Google Shape;74;p1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Заголовок и подпись">
  <p:cSld name="Заголовок и подпись">
    <p:spTree>
      <p:nvGrpSpPr>
        <p:cNvPr id="1" name="Shape 75"/>
        <p:cNvGrpSpPr/>
        <p:nvPr/>
      </p:nvGrpSpPr>
      <p:grpSpPr>
        <a:xfrm>
          <a:off x="0" y="0"/>
          <a:ext cx="0" cy="0"/>
          <a:chOff x="0" y="0"/>
          <a:chExt cx="0" cy="0"/>
        </a:xfrm>
      </p:grpSpPr>
      <p:sp>
        <p:nvSpPr>
          <p:cNvPr id="76" name="Google Shape;76;p12"/>
          <p:cNvSpPr txBox="1">
            <a:spLocks noGrp="1"/>
          </p:cNvSpPr>
          <p:nvPr>
            <p:ph type="title"/>
          </p:nvPr>
        </p:nvSpPr>
        <p:spPr>
          <a:xfrm>
            <a:off x="629841" y="273844"/>
            <a:ext cx="7886700" cy="26508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rgbClr val="EDEDED"/>
              </a:buClr>
              <a:buSzPts val="2400"/>
              <a:buFont typeface="Corbel"/>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77" name="Google Shape;77;p12"/>
          <p:cNvSpPr txBox="1">
            <a:spLocks noGrp="1"/>
          </p:cNvSpPr>
          <p:nvPr>
            <p:ph type="body" idx="1"/>
          </p:nvPr>
        </p:nvSpPr>
        <p:spPr>
          <a:xfrm>
            <a:off x="629841" y="3367049"/>
            <a:ext cx="7885500" cy="1126500"/>
          </a:xfrm>
          <a:prstGeom prst="rect">
            <a:avLst/>
          </a:prstGeom>
          <a:noFill/>
          <a:ln>
            <a:noFill/>
          </a:ln>
        </p:spPr>
        <p:txBody>
          <a:bodyPr spcFirstLastPara="1" wrap="square" lIns="68575" tIns="34275" rIns="68575" bIns="34275" anchor="ctr" anchorCtr="0">
            <a:noAutofit/>
          </a:bodyPr>
          <a:lstStyle>
            <a:lvl1pPr marL="457200" lvl="0" indent="-228600" algn="l" rtl="0">
              <a:lnSpc>
                <a:spcPct val="90000"/>
              </a:lnSpc>
              <a:spcBef>
                <a:spcPts val="800"/>
              </a:spcBef>
              <a:spcAft>
                <a:spcPts val="0"/>
              </a:spcAft>
              <a:buClr>
                <a:srgbClr val="EDEDED"/>
              </a:buClr>
              <a:buSzPts val="1200"/>
              <a:buNone/>
              <a:defRPr sz="1200"/>
            </a:lvl1pPr>
            <a:lvl2pPr marL="914400" lvl="1" indent="-228600" algn="l" rtl="0">
              <a:lnSpc>
                <a:spcPct val="90000"/>
              </a:lnSpc>
              <a:spcBef>
                <a:spcPts val="400"/>
              </a:spcBef>
              <a:spcAft>
                <a:spcPts val="0"/>
              </a:spcAft>
              <a:buClr>
                <a:srgbClr val="EDEDED"/>
              </a:buClr>
              <a:buSzPts val="1100"/>
              <a:buNone/>
              <a:defRPr sz="1100"/>
            </a:lvl2pPr>
            <a:lvl3pPr marL="1371600" lvl="2" indent="-228600" algn="l" rtl="0">
              <a:lnSpc>
                <a:spcPct val="90000"/>
              </a:lnSpc>
              <a:spcBef>
                <a:spcPts val="400"/>
              </a:spcBef>
              <a:spcAft>
                <a:spcPts val="0"/>
              </a:spcAft>
              <a:buClr>
                <a:srgbClr val="EDEDED"/>
              </a:buClr>
              <a:buSzPts val="900"/>
              <a:buNone/>
              <a:defRPr sz="900"/>
            </a:lvl3pPr>
            <a:lvl4pPr marL="1828800" lvl="3" indent="-228600" algn="l" rtl="0">
              <a:lnSpc>
                <a:spcPct val="90000"/>
              </a:lnSpc>
              <a:spcBef>
                <a:spcPts val="400"/>
              </a:spcBef>
              <a:spcAft>
                <a:spcPts val="0"/>
              </a:spcAft>
              <a:buClr>
                <a:srgbClr val="EDEDED"/>
              </a:buClr>
              <a:buSzPts val="800"/>
              <a:buNone/>
              <a:defRPr sz="800"/>
            </a:lvl4pPr>
            <a:lvl5pPr marL="2286000" lvl="4" indent="-228600" algn="l" rtl="0">
              <a:lnSpc>
                <a:spcPct val="90000"/>
              </a:lnSpc>
              <a:spcBef>
                <a:spcPts val="400"/>
              </a:spcBef>
              <a:spcAft>
                <a:spcPts val="0"/>
              </a:spcAft>
              <a:buClr>
                <a:srgbClr val="EDEDED"/>
              </a:buClr>
              <a:buSzPts val="800"/>
              <a:buNone/>
              <a:defRPr sz="800"/>
            </a:lvl5pPr>
            <a:lvl6pPr marL="2743200" lvl="5" indent="-228600" algn="l" rtl="0">
              <a:lnSpc>
                <a:spcPct val="90000"/>
              </a:lnSpc>
              <a:spcBef>
                <a:spcPts val="400"/>
              </a:spcBef>
              <a:spcAft>
                <a:spcPts val="0"/>
              </a:spcAft>
              <a:buClr>
                <a:schemeClr val="lt1"/>
              </a:buClr>
              <a:buSzPts val="800"/>
              <a:buNone/>
              <a:defRPr sz="800"/>
            </a:lvl6pPr>
            <a:lvl7pPr marL="3200400" lvl="6" indent="-228600" algn="l" rtl="0">
              <a:lnSpc>
                <a:spcPct val="90000"/>
              </a:lnSpc>
              <a:spcBef>
                <a:spcPts val="400"/>
              </a:spcBef>
              <a:spcAft>
                <a:spcPts val="0"/>
              </a:spcAft>
              <a:buClr>
                <a:schemeClr val="lt1"/>
              </a:buClr>
              <a:buSzPts val="800"/>
              <a:buNone/>
              <a:defRPr sz="800"/>
            </a:lvl7pPr>
            <a:lvl8pPr marL="3657600" lvl="7" indent="-228600" algn="l" rtl="0">
              <a:lnSpc>
                <a:spcPct val="90000"/>
              </a:lnSpc>
              <a:spcBef>
                <a:spcPts val="400"/>
              </a:spcBef>
              <a:spcAft>
                <a:spcPts val="0"/>
              </a:spcAft>
              <a:buClr>
                <a:schemeClr val="lt1"/>
              </a:buClr>
              <a:buSzPts val="800"/>
              <a:buNone/>
              <a:defRPr sz="800"/>
            </a:lvl8pPr>
            <a:lvl9pPr marL="4114800" lvl="8" indent="-228600" algn="l" rtl="0">
              <a:lnSpc>
                <a:spcPct val="90000"/>
              </a:lnSpc>
              <a:spcBef>
                <a:spcPts val="400"/>
              </a:spcBef>
              <a:spcAft>
                <a:spcPts val="0"/>
              </a:spcAft>
              <a:buClr>
                <a:schemeClr val="lt1"/>
              </a:buClr>
              <a:buSzPts val="800"/>
              <a:buNone/>
              <a:defRPr sz="800"/>
            </a:lvl9pPr>
          </a:lstStyle>
          <a:p>
            <a:endParaRPr/>
          </a:p>
        </p:txBody>
      </p:sp>
      <p:sp>
        <p:nvSpPr>
          <p:cNvPr id="78" name="Google Shape;78;p1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79" name="Google Shape;79;p1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80" name="Google Shape;80;p1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Цитата с подписью">
  <p:cSld name="Цитата с подписью">
    <p:spTree>
      <p:nvGrpSpPr>
        <p:cNvPr id="1" name="Shape 81"/>
        <p:cNvGrpSpPr/>
        <p:nvPr/>
      </p:nvGrpSpPr>
      <p:grpSpPr>
        <a:xfrm>
          <a:off x="0" y="0"/>
          <a:ext cx="0" cy="0"/>
          <a:chOff x="0" y="0"/>
          <a:chExt cx="0" cy="0"/>
        </a:xfrm>
      </p:grpSpPr>
      <p:sp>
        <p:nvSpPr>
          <p:cNvPr id="82" name="Google Shape;82;p13"/>
          <p:cNvSpPr txBox="1">
            <a:spLocks noGrp="1"/>
          </p:cNvSpPr>
          <p:nvPr>
            <p:ph type="title"/>
          </p:nvPr>
        </p:nvSpPr>
        <p:spPr>
          <a:xfrm>
            <a:off x="1084659" y="273844"/>
            <a:ext cx="6977100" cy="22446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rgbClr val="EDEDED"/>
              </a:buClr>
              <a:buSzPts val="3300"/>
              <a:buFont typeface="Corbel"/>
              <a:buNone/>
              <a:defRPr sz="33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83" name="Google Shape;83;p13"/>
          <p:cNvSpPr txBox="1">
            <a:spLocks noGrp="1"/>
          </p:cNvSpPr>
          <p:nvPr>
            <p:ph type="body" idx="1"/>
          </p:nvPr>
        </p:nvSpPr>
        <p:spPr>
          <a:xfrm>
            <a:off x="1290483" y="2524168"/>
            <a:ext cx="6564300" cy="411600"/>
          </a:xfrm>
          <a:prstGeom prst="rect">
            <a:avLst/>
          </a:prstGeom>
          <a:noFill/>
          <a:ln>
            <a:noFill/>
          </a:ln>
        </p:spPr>
        <p:txBody>
          <a:bodyPr spcFirstLastPara="1" wrap="square" lIns="68575" tIns="34275" rIns="68575" bIns="34275" anchor="t" anchorCtr="0">
            <a:noAutofit/>
          </a:bodyPr>
          <a:lstStyle>
            <a:lvl1pPr marL="457200" lvl="0" indent="-228600" algn="l" rtl="0">
              <a:lnSpc>
                <a:spcPct val="90000"/>
              </a:lnSpc>
              <a:spcBef>
                <a:spcPts val="800"/>
              </a:spcBef>
              <a:spcAft>
                <a:spcPts val="0"/>
              </a:spcAft>
              <a:buClr>
                <a:srgbClr val="EDEDED"/>
              </a:buClr>
              <a:buSzPts val="1100"/>
              <a:buNone/>
              <a:defRPr sz="1100"/>
            </a:lvl1pPr>
            <a:lvl2pPr marL="914400" lvl="1" indent="-228600" algn="l" rtl="0">
              <a:lnSpc>
                <a:spcPct val="90000"/>
              </a:lnSpc>
              <a:spcBef>
                <a:spcPts val="400"/>
              </a:spcBef>
              <a:spcAft>
                <a:spcPts val="0"/>
              </a:spcAft>
              <a:buClr>
                <a:srgbClr val="EDEDED"/>
              </a:buClr>
              <a:buSzPts val="1100"/>
              <a:buNone/>
              <a:defRPr sz="1100"/>
            </a:lvl2pPr>
            <a:lvl3pPr marL="1371600" lvl="2" indent="-228600" algn="l" rtl="0">
              <a:lnSpc>
                <a:spcPct val="90000"/>
              </a:lnSpc>
              <a:spcBef>
                <a:spcPts val="400"/>
              </a:spcBef>
              <a:spcAft>
                <a:spcPts val="0"/>
              </a:spcAft>
              <a:buClr>
                <a:srgbClr val="EDEDED"/>
              </a:buClr>
              <a:buSzPts val="900"/>
              <a:buNone/>
              <a:defRPr sz="900"/>
            </a:lvl3pPr>
            <a:lvl4pPr marL="1828800" lvl="3" indent="-228600" algn="l" rtl="0">
              <a:lnSpc>
                <a:spcPct val="90000"/>
              </a:lnSpc>
              <a:spcBef>
                <a:spcPts val="400"/>
              </a:spcBef>
              <a:spcAft>
                <a:spcPts val="0"/>
              </a:spcAft>
              <a:buClr>
                <a:srgbClr val="EDEDED"/>
              </a:buClr>
              <a:buSzPts val="800"/>
              <a:buNone/>
              <a:defRPr sz="800"/>
            </a:lvl4pPr>
            <a:lvl5pPr marL="2286000" lvl="4" indent="-228600" algn="l" rtl="0">
              <a:lnSpc>
                <a:spcPct val="90000"/>
              </a:lnSpc>
              <a:spcBef>
                <a:spcPts val="400"/>
              </a:spcBef>
              <a:spcAft>
                <a:spcPts val="0"/>
              </a:spcAft>
              <a:buClr>
                <a:srgbClr val="EDEDED"/>
              </a:buClr>
              <a:buSzPts val="800"/>
              <a:buNone/>
              <a:defRPr sz="800"/>
            </a:lvl5pPr>
            <a:lvl6pPr marL="2743200" lvl="5" indent="-228600" algn="l" rtl="0">
              <a:lnSpc>
                <a:spcPct val="90000"/>
              </a:lnSpc>
              <a:spcBef>
                <a:spcPts val="400"/>
              </a:spcBef>
              <a:spcAft>
                <a:spcPts val="0"/>
              </a:spcAft>
              <a:buClr>
                <a:schemeClr val="lt1"/>
              </a:buClr>
              <a:buSzPts val="800"/>
              <a:buNone/>
              <a:defRPr sz="800"/>
            </a:lvl6pPr>
            <a:lvl7pPr marL="3200400" lvl="6" indent="-228600" algn="l" rtl="0">
              <a:lnSpc>
                <a:spcPct val="90000"/>
              </a:lnSpc>
              <a:spcBef>
                <a:spcPts val="400"/>
              </a:spcBef>
              <a:spcAft>
                <a:spcPts val="0"/>
              </a:spcAft>
              <a:buClr>
                <a:schemeClr val="lt1"/>
              </a:buClr>
              <a:buSzPts val="800"/>
              <a:buNone/>
              <a:defRPr sz="800"/>
            </a:lvl7pPr>
            <a:lvl8pPr marL="3657600" lvl="7" indent="-228600" algn="l" rtl="0">
              <a:lnSpc>
                <a:spcPct val="90000"/>
              </a:lnSpc>
              <a:spcBef>
                <a:spcPts val="400"/>
              </a:spcBef>
              <a:spcAft>
                <a:spcPts val="0"/>
              </a:spcAft>
              <a:buClr>
                <a:schemeClr val="lt1"/>
              </a:buClr>
              <a:buSzPts val="800"/>
              <a:buNone/>
              <a:defRPr sz="800"/>
            </a:lvl8pPr>
            <a:lvl9pPr marL="4114800" lvl="8" indent="-228600" algn="l" rtl="0">
              <a:lnSpc>
                <a:spcPct val="90000"/>
              </a:lnSpc>
              <a:spcBef>
                <a:spcPts val="400"/>
              </a:spcBef>
              <a:spcAft>
                <a:spcPts val="0"/>
              </a:spcAft>
              <a:buClr>
                <a:schemeClr val="lt1"/>
              </a:buClr>
              <a:buSzPts val="800"/>
              <a:buNone/>
              <a:defRPr sz="800"/>
            </a:lvl9pPr>
          </a:lstStyle>
          <a:p>
            <a:endParaRPr/>
          </a:p>
        </p:txBody>
      </p:sp>
      <p:sp>
        <p:nvSpPr>
          <p:cNvPr id="84" name="Google Shape;84;p13"/>
          <p:cNvSpPr txBox="1">
            <a:spLocks noGrp="1"/>
          </p:cNvSpPr>
          <p:nvPr>
            <p:ph type="body" idx="2"/>
          </p:nvPr>
        </p:nvSpPr>
        <p:spPr>
          <a:xfrm>
            <a:off x="628650" y="3376297"/>
            <a:ext cx="7884300" cy="1117200"/>
          </a:xfrm>
          <a:prstGeom prst="rect">
            <a:avLst/>
          </a:prstGeom>
          <a:noFill/>
          <a:ln>
            <a:noFill/>
          </a:ln>
        </p:spPr>
        <p:txBody>
          <a:bodyPr spcFirstLastPara="1" wrap="square" lIns="68575" tIns="34275" rIns="68575" bIns="34275" anchor="ctr" anchorCtr="0">
            <a:noAutofit/>
          </a:bodyPr>
          <a:lstStyle>
            <a:lvl1pPr marL="457200" lvl="0" indent="-228600" algn="l" rtl="0">
              <a:lnSpc>
                <a:spcPct val="90000"/>
              </a:lnSpc>
              <a:spcBef>
                <a:spcPts val="800"/>
              </a:spcBef>
              <a:spcAft>
                <a:spcPts val="0"/>
              </a:spcAft>
              <a:buClr>
                <a:srgbClr val="EDEDED"/>
              </a:buClr>
              <a:buSzPts val="1200"/>
              <a:buNone/>
              <a:defRPr sz="1200"/>
            </a:lvl1pPr>
            <a:lvl2pPr marL="914400" lvl="1" indent="-228600" algn="l" rtl="0">
              <a:lnSpc>
                <a:spcPct val="90000"/>
              </a:lnSpc>
              <a:spcBef>
                <a:spcPts val="400"/>
              </a:spcBef>
              <a:spcAft>
                <a:spcPts val="0"/>
              </a:spcAft>
              <a:buClr>
                <a:srgbClr val="EDEDED"/>
              </a:buClr>
              <a:buSzPts val="1100"/>
              <a:buNone/>
              <a:defRPr sz="1100"/>
            </a:lvl2pPr>
            <a:lvl3pPr marL="1371600" lvl="2" indent="-228600" algn="l" rtl="0">
              <a:lnSpc>
                <a:spcPct val="90000"/>
              </a:lnSpc>
              <a:spcBef>
                <a:spcPts val="400"/>
              </a:spcBef>
              <a:spcAft>
                <a:spcPts val="0"/>
              </a:spcAft>
              <a:buClr>
                <a:srgbClr val="EDEDED"/>
              </a:buClr>
              <a:buSzPts val="900"/>
              <a:buNone/>
              <a:defRPr sz="900"/>
            </a:lvl3pPr>
            <a:lvl4pPr marL="1828800" lvl="3" indent="-228600" algn="l" rtl="0">
              <a:lnSpc>
                <a:spcPct val="90000"/>
              </a:lnSpc>
              <a:spcBef>
                <a:spcPts val="400"/>
              </a:spcBef>
              <a:spcAft>
                <a:spcPts val="0"/>
              </a:spcAft>
              <a:buClr>
                <a:srgbClr val="EDEDED"/>
              </a:buClr>
              <a:buSzPts val="800"/>
              <a:buNone/>
              <a:defRPr sz="800"/>
            </a:lvl4pPr>
            <a:lvl5pPr marL="2286000" lvl="4" indent="-228600" algn="l" rtl="0">
              <a:lnSpc>
                <a:spcPct val="90000"/>
              </a:lnSpc>
              <a:spcBef>
                <a:spcPts val="400"/>
              </a:spcBef>
              <a:spcAft>
                <a:spcPts val="0"/>
              </a:spcAft>
              <a:buClr>
                <a:srgbClr val="EDEDED"/>
              </a:buClr>
              <a:buSzPts val="800"/>
              <a:buNone/>
              <a:defRPr sz="800"/>
            </a:lvl5pPr>
            <a:lvl6pPr marL="2743200" lvl="5" indent="-228600" algn="l" rtl="0">
              <a:lnSpc>
                <a:spcPct val="90000"/>
              </a:lnSpc>
              <a:spcBef>
                <a:spcPts val="400"/>
              </a:spcBef>
              <a:spcAft>
                <a:spcPts val="0"/>
              </a:spcAft>
              <a:buClr>
                <a:schemeClr val="lt1"/>
              </a:buClr>
              <a:buSzPts val="800"/>
              <a:buNone/>
              <a:defRPr sz="800"/>
            </a:lvl6pPr>
            <a:lvl7pPr marL="3200400" lvl="6" indent="-228600" algn="l" rtl="0">
              <a:lnSpc>
                <a:spcPct val="90000"/>
              </a:lnSpc>
              <a:spcBef>
                <a:spcPts val="400"/>
              </a:spcBef>
              <a:spcAft>
                <a:spcPts val="0"/>
              </a:spcAft>
              <a:buClr>
                <a:schemeClr val="lt1"/>
              </a:buClr>
              <a:buSzPts val="800"/>
              <a:buNone/>
              <a:defRPr sz="800"/>
            </a:lvl7pPr>
            <a:lvl8pPr marL="3657600" lvl="7" indent="-228600" algn="l" rtl="0">
              <a:lnSpc>
                <a:spcPct val="90000"/>
              </a:lnSpc>
              <a:spcBef>
                <a:spcPts val="400"/>
              </a:spcBef>
              <a:spcAft>
                <a:spcPts val="0"/>
              </a:spcAft>
              <a:buClr>
                <a:schemeClr val="lt1"/>
              </a:buClr>
              <a:buSzPts val="800"/>
              <a:buNone/>
              <a:defRPr sz="800"/>
            </a:lvl8pPr>
            <a:lvl9pPr marL="4114800" lvl="8" indent="-228600" algn="l" rtl="0">
              <a:lnSpc>
                <a:spcPct val="90000"/>
              </a:lnSpc>
              <a:spcBef>
                <a:spcPts val="400"/>
              </a:spcBef>
              <a:spcAft>
                <a:spcPts val="0"/>
              </a:spcAft>
              <a:buClr>
                <a:schemeClr val="lt1"/>
              </a:buClr>
              <a:buSzPts val="800"/>
              <a:buNone/>
              <a:defRPr sz="800"/>
            </a:lvl9pPr>
          </a:lstStyle>
          <a:p>
            <a:endParaRPr/>
          </a:p>
        </p:txBody>
      </p:sp>
      <p:sp>
        <p:nvSpPr>
          <p:cNvPr id="85" name="Google Shape;85;p1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86" name="Google Shape;86;p1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87" name="Google Shape;87;p1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
              <a:t>‹#›</a:t>
            </a:fld>
            <a:endParaRPr/>
          </a:p>
        </p:txBody>
      </p:sp>
      <p:sp>
        <p:nvSpPr>
          <p:cNvPr id="88" name="Google Shape;88;p13"/>
          <p:cNvSpPr txBox="1"/>
          <p:nvPr/>
        </p:nvSpPr>
        <p:spPr>
          <a:xfrm>
            <a:off x="833283" y="590118"/>
            <a:ext cx="457200" cy="438600"/>
          </a:xfrm>
          <a:prstGeom prst="rect">
            <a:avLst/>
          </a:prstGeom>
          <a:noFill/>
          <a:ln>
            <a:noFill/>
          </a:ln>
        </p:spPr>
        <p:txBody>
          <a:bodyPr spcFirstLastPara="1" wrap="square" lIns="68575" tIns="34275" rIns="68575" bIns="34275" anchor="ctr" anchorCtr="0">
            <a:noAutofit/>
          </a:bodyPr>
          <a:lstStyle/>
          <a:p>
            <a:pPr marL="0" marR="0" lvl="0" indent="0" algn="l" rtl="0">
              <a:spcBef>
                <a:spcPts val="0"/>
              </a:spcBef>
              <a:spcAft>
                <a:spcPts val="0"/>
              </a:spcAft>
              <a:buClr>
                <a:schemeClr val="lt1"/>
              </a:buClr>
              <a:buSzPts val="6000"/>
              <a:buFont typeface="Corbel"/>
              <a:buNone/>
            </a:pPr>
            <a:r>
              <a:rPr lang="ru" sz="6000" b="0" i="0" u="none" strike="noStrike" cap="none">
                <a:solidFill>
                  <a:schemeClr val="lt1"/>
                </a:solidFill>
                <a:latin typeface="Corbel"/>
                <a:ea typeface="Corbel"/>
                <a:cs typeface="Corbel"/>
                <a:sym typeface="Corbel"/>
              </a:rPr>
              <a:t>“</a:t>
            </a:r>
            <a:endParaRPr sz="1100"/>
          </a:p>
        </p:txBody>
      </p:sp>
      <p:sp>
        <p:nvSpPr>
          <p:cNvPr id="89" name="Google Shape;89;p13"/>
          <p:cNvSpPr txBox="1"/>
          <p:nvPr/>
        </p:nvSpPr>
        <p:spPr>
          <a:xfrm>
            <a:off x="7828359" y="2057400"/>
            <a:ext cx="457200" cy="438600"/>
          </a:xfrm>
          <a:prstGeom prst="rect">
            <a:avLst/>
          </a:prstGeom>
          <a:noFill/>
          <a:ln>
            <a:noFill/>
          </a:ln>
        </p:spPr>
        <p:txBody>
          <a:bodyPr spcFirstLastPara="1" wrap="square" lIns="68575" tIns="34275" rIns="68575" bIns="34275" anchor="ctr" anchorCtr="0">
            <a:noAutofit/>
          </a:bodyPr>
          <a:lstStyle/>
          <a:p>
            <a:pPr marL="0" marR="0" lvl="0" indent="0" algn="r" rtl="0">
              <a:spcBef>
                <a:spcPts val="0"/>
              </a:spcBef>
              <a:spcAft>
                <a:spcPts val="0"/>
              </a:spcAft>
              <a:buClr>
                <a:schemeClr val="lt1"/>
              </a:buClr>
              <a:buSzPts val="6000"/>
              <a:buFont typeface="Corbel"/>
              <a:buNone/>
            </a:pPr>
            <a:r>
              <a:rPr lang="ru" sz="6000" b="0" i="0" u="none" strike="noStrike" cap="none">
                <a:solidFill>
                  <a:schemeClr val="lt1"/>
                </a:solidFill>
                <a:latin typeface="Corbel"/>
                <a:ea typeface="Corbel"/>
                <a:cs typeface="Corbel"/>
                <a:sym typeface="Corbel"/>
              </a:rPr>
              <a:t>”</a:t>
            </a:r>
            <a:endParaRPr sz="110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Карточка имени">
  <p:cSld name="Карточка имени">
    <p:spTree>
      <p:nvGrpSpPr>
        <p:cNvPr id="1" name="Shape 90"/>
        <p:cNvGrpSpPr/>
        <p:nvPr/>
      </p:nvGrpSpPr>
      <p:grpSpPr>
        <a:xfrm>
          <a:off x="0" y="0"/>
          <a:ext cx="0" cy="0"/>
          <a:chOff x="0" y="0"/>
          <a:chExt cx="0" cy="0"/>
        </a:xfrm>
      </p:grpSpPr>
      <p:sp>
        <p:nvSpPr>
          <p:cNvPr id="91" name="Google Shape;91;p14"/>
          <p:cNvSpPr txBox="1">
            <a:spLocks noGrp="1"/>
          </p:cNvSpPr>
          <p:nvPr>
            <p:ph type="title"/>
          </p:nvPr>
        </p:nvSpPr>
        <p:spPr>
          <a:xfrm>
            <a:off x="629841" y="1745225"/>
            <a:ext cx="7886700" cy="1884000"/>
          </a:xfrm>
          <a:prstGeom prst="rect">
            <a:avLst/>
          </a:prstGeom>
          <a:noFill/>
          <a:ln>
            <a:noFill/>
          </a:ln>
        </p:spPr>
        <p:txBody>
          <a:bodyPr spcFirstLastPara="1" wrap="square" lIns="68575" tIns="34275" rIns="68575" bIns="34275" anchor="b" anchorCtr="0">
            <a:noAutofit/>
          </a:bodyPr>
          <a:lstStyle>
            <a:lvl1pPr lvl="0" algn="l" rtl="0">
              <a:lnSpc>
                <a:spcPct val="90000"/>
              </a:lnSpc>
              <a:spcBef>
                <a:spcPts val="0"/>
              </a:spcBef>
              <a:spcAft>
                <a:spcPts val="0"/>
              </a:spcAft>
              <a:buClr>
                <a:srgbClr val="EDEDED"/>
              </a:buClr>
              <a:buSzPts val="4100"/>
              <a:buFont typeface="Corbel"/>
              <a:buNone/>
              <a:defRPr sz="41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92" name="Google Shape;92;p14"/>
          <p:cNvSpPr txBox="1">
            <a:spLocks noGrp="1"/>
          </p:cNvSpPr>
          <p:nvPr>
            <p:ph type="body" idx="1"/>
          </p:nvPr>
        </p:nvSpPr>
        <p:spPr>
          <a:xfrm>
            <a:off x="629841" y="3637936"/>
            <a:ext cx="7885500" cy="855600"/>
          </a:xfrm>
          <a:prstGeom prst="rect">
            <a:avLst/>
          </a:prstGeom>
          <a:noFill/>
          <a:ln>
            <a:noFill/>
          </a:ln>
        </p:spPr>
        <p:txBody>
          <a:bodyPr spcFirstLastPara="1" wrap="square" lIns="68575" tIns="34275" rIns="68575" bIns="34275" anchor="t" anchorCtr="0">
            <a:noAutofit/>
          </a:bodyPr>
          <a:lstStyle>
            <a:lvl1pPr marL="457200" lvl="0" indent="-228600" algn="l" rtl="0">
              <a:lnSpc>
                <a:spcPct val="90000"/>
              </a:lnSpc>
              <a:spcBef>
                <a:spcPts val="800"/>
              </a:spcBef>
              <a:spcAft>
                <a:spcPts val="0"/>
              </a:spcAft>
              <a:buClr>
                <a:srgbClr val="EDEDED"/>
              </a:buClr>
              <a:buSzPts val="1200"/>
              <a:buNone/>
              <a:defRPr sz="1200"/>
            </a:lvl1pPr>
            <a:lvl2pPr marL="914400" lvl="1" indent="-228600" algn="l" rtl="0">
              <a:lnSpc>
                <a:spcPct val="90000"/>
              </a:lnSpc>
              <a:spcBef>
                <a:spcPts val="400"/>
              </a:spcBef>
              <a:spcAft>
                <a:spcPts val="0"/>
              </a:spcAft>
              <a:buClr>
                <a:srgbClr val="EDEDED"/>
              </a:buClr>
              <a:buSzPts val="1100"/>
              <a:buNone/>
              <a:defRPr sz="1100"/>
            </a:lvl2pPr>
            <a:lvl3pPr marL="1371600" lvl="2" indent="-228600" algn="l" rtl="0">
              <a:lnSpc>
                <a:spcPct val="90000"/>
              </a:lnSpc>
              <a:spcBef>
                <a:spcPts val="400"/>
              </a:spcBef>
              <a:spcAft>
                <a:spcPts val="0"/>
              </a:spcAft>
              <a:buClr>
                <a:srgbClr val="EDEDED"/>
              </a:buClr>
              <a:buSzPts val="900"/>
              <a:buNone/>
              <a:defRPr sz="900"/>
            </a:lvl3pPr>
            <a:lvl4pPr marL="1828800" lvl="3" indent="-228600" algn="l" rtl="0">
              <a:lnSpc>
                <a:spcPct val="90000"/>
              </a:lnSpc>
              <a:spcBef>
                <a:spcPts val="400"/>
              </a:spcBef>
              <a:spcAft>
                <a:spcPts val="0"/>
              </a:spcAft>
              <a:buClr>
                <a:srgbClr val="EDEDED"/>
              </a:buClr>
              <a:buSzPts val="800"/>
              <a:buNone/>
              <a:defRPr sz="800"/>
            </a:lvl4pPr>
            <a:lvl5pPr marL="2286000" lvl="4" indent="-228600" algn="l" rtl="0">
              <a:lnSpc>
                <a:spcPct val="90000"/>
              </a:lnSpc>
              <a:spcBef>
                <a:spcPts val="400"/>
              </a:spcBef>
              <a:spcAft>
                <a:spcPts val="0"/>
              </a:spcAft>
              <a:buClr>
                <a:srgbClr val="EDEDED"/>
              </a:buClr>
              <a:buSzPts val="800"/>
              <a:buNone/>
              <a:defRPr sz="800"/>
            </a:lvl5pPr>
            <a:lvl6pPr marL="2743200" lvl="5" indent="-228600" algn="l" rtl="0">
              <a:lnSpc>
                <a:spcPct val="90000"/>
              </a:lnSpc>
              <a:spcBef>
                <a:spcPts val="400"/>
              </a:spcBef>
              <a:spcAft>
                <a:spcPts val="0"/>
              </a:spcAft>
              <a:buClr>
                <a:schemeClr val="lt1"/>
              </a:buClr>
              <a:buSzPts val="800"/>
              <a:buNone/>
              <a:defRPr sz="800"/>
            </a:lvl6pPr>
            <a:lvl7pPr marL="3200400" lvl="6" indent="-228600" algn="l" rtl="0">
              <a:lnSpc>
                <a:spcPct val="90000"/>
              </a:lnSpc>
              <a:spcBef>
                <a:spcPts val="400"/>
              </a:spcBef>
              <a:spcAft>
                <a:spcPts val="0"/>
              </a:spcAft>
              <a:buClr>
                <a:schemeClr val="lt1"/>
              </a:buClr>
              <a:buSzPts val="800"/>
              <a:buNone/>
              <a:defRPr sz="800"/>
            </a:lvl7pPr>
            <a:lvl8pPr marL="3657600" lvl="7" indent="-228600" algn="l" rtl="0">
              <a:lnSpc>
                <a:spcPct val="90000"/>
              </a:lnSpc>
              <a:spcBef>
                <a:spcPts val="400"/>
              </a:spcBef>
              <a:spcAft>
                <a:spcPts val="0"/>
              </a:spcAft>
              <a:buClr>
                <a:schemeClr val="lt1"/>
              </a:buClr>
              <a:buSzPts val="800"/>
              <a:buNone/>
              <a:defRPr sz="800"/>
            </a:lvl8pPr>
            <a:lvl9pPr marL="4114800" lvl="8" indent="-228600" algn="l" rtl="0">
              <a:lnSpc>
                <a:spcPct val="90000"/>
              </a:lnSpc>
              <a:spcBef>
                <a:spcPts val="400"/>
              </a:spcBef>
              <a:spcAft>
                <a:spcPts val="0"/>
              </a:spcAft>
              <a:buClr>
                <a:schemeClr val="lt1"/>
              </a:buClr>
              <a:buSzPts val="800"/>
              <a:buNone/>
              <a:defRPr sz="800"/>
            </a:lvl9pPr>
          </a:lstStyle>
          <a:p>
            <a:endParaRPr/>
          </a:p>
        </p:txBody>
      </p:sp>
      <p:sp>
        <p:nvSpPr>
          <p:cNvPr id="93" name="Google Shape;93;p1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94" name="Google Shape;94;p1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95" name="Google Shape;95;p1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Три колонки">
  <p:cSld name="Три колонки">
    <p:spTree>
      <p:nvGrpSpPr>
        <p:cNvPr id="1" name="Shape 96"/>
        <p:cNvGrpSpPr/>
        <p:nvPr/>
      </p:nvGrpSpPr>
      <p:grpSpPr>
        <a:xfrm>
          <a:off x="0" y="0"/>
          <a:ext cx="0" cy="0"/>
          <a:chOff x="0" y="0"/>
          <a:chExt cx="0" cy="0"/>
        </a:xfrm>
      </p:grpSpPr>
      <p:sp>
        <p:nvSpPr>
          <p:cNvPr id="97" name="Google Shape;97;p15"/>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rgbClr val="EDEDED"/>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98" name="Google Shape;98;p15"/>
          <p:cNvSpPr txBox="1">
            <a:spLocks noGrp="1"/>
          </p:cNvSpPr>
          <p:nvPr>
            <p:ph type="body" idx="1"/>
          </p:nvPr>
        </p:nvSpPr>
        <p:spPr>
          <a:xfrm>
            <a:off x="1002962" y="1414463"/>
            <a:ext cx="2210100" cy="432300"/>
          </a:xfrm>
          <a:prstGeom prst="rect">
            <a:avLst/>
          </a:prstGeom>
          <a:noFill/>
          <a:ln>
            <a:noFill/>
          </a:ln>
        </p:spPr>
        <p:txBody>
          <a:bodyPr spcFirstLastPara="1" wrap="square" lIns="68575" tIns="34275" rIns="68575" bIns="34275" anchor="b" anchorCtr="0">
            <a:noAutofit/>
          </a:bodyPr>
          <a:lstStyle>
            <a:lvl1pPr marL="457200" lvl="0" indent="-228600" algn="l" rtl="0">
              <a:lnSpc>
                <a:spcPct val="90000"/>
              </a:lnSpc>
              <a:spcBef>
                <a:spcPts val="800"/>
              </a:spcBef>
              <a:spcAft>
                <a:spcPts val="0"/>
              </a:spcAft>
              <a:buClr>
                <a:schemeClr val="lt2"/>
              </a:buClr>
              <a:buSzPts val="1800"/>
              <a:buNone/>
              <a:defRPr sz="1800" b="0">
                <a:solidFill>
                  <a:schemeClr val="lt2"/>
                </a:solidFill>
              </a:defRPr>
            </a:lvl1pPr>
            <a:lvl2pPr marL="914400" lvl="1" indent="-228600" algn="l" rtl="0">
              <a:lnSpc>
                <a:spcPct val="90000"/>
              </a:lnSpc>
              <a:spcBef>
                <a:spcPts val="400"/>
              </a:spcBef>
              <a:spcAft>
                <a:spcPts val="0"/>
              </a:spcAft>
              <a:buClr>
                <a:srgbClr val="EDEDED"/>
              </a:buClr>
              <a:buSzPts val="1500"/>
              <a:buNone/>
              <a:defRPr sz="1500" b="1"/>
            </a:lvl2pPr>
            <a:lvl3pPr marL="1371600" lvl="2" indent="-228600" algn="l" rtl="0">
              <a:lnSpc>
                <a:spcPct val="90000"/>
              </a:lnSpc>
              <a:spcBef>
                <a:spcPts val="400"/>
              </a:spcBef>
              <a:spcAft>
                <a:spcPts val="0"/>
              </a:spcAft>
              <a:buClr>
                <a:srgbClr val="EDEDED"/>
              </a:buClr>
              <a:buSzPts val="1400"/>
              <a:buNone/>
              <a:defRPr sz="1400" b="1"/>
            </a:lvl3pPr>
            <a:lvl4pPr marL="1828800" lvl="3" indent="-228600" algn="l" rtl="0">
              <a:lnSpc>
                <a:spcPct val="90000"/>
              </a:lnSpc>
              <a:spcBef>
                <a:spcPts val="400"/>
              </a:spcBef>
              <a:spcAft>
                <a:spcPts val="0"/>
              </a:spcAft>
              <a:buClr>
                <a:srgbClr val="EDEDED"/>
              </a:buClr>
              <a:buSzPts val="1200"/>
              <a:buNone/>
              <a:defRPr sz="1200" b="1"/>
            </a:lvl4pPr>
            <a:lvl5pPr marL="2286000" lvl="4" indent="-228600" algn="l" rtl="0">
              <a:lnSpc>
                <a:spcPct val="90000"/>
              </a:lnSpc>
              <a:spcBef>
                <a:spcPts val="400"/>
              </a:spcBef>
              <a:spcAft>
                <a:spcPts val="0"/>
              </a:spcAft>
              <a:buClr>
                <a:srgbClr val="EDEDED"/>
              </a:buClr>
              <a:buSzPts val="1200"/>
              <a:buNone/>
              <a:defRPr sz="1200" b="1"/>
            </a:lvl5pPr>
            <a:lvl6pPr marL="2743200" lvl="5" indent="-228600" algn="l" rtl="0">
              <a:lnSpc>
                <a:spcPct val="90000"/>
              </a:lnSpc>
              <a:spcBef>
                <a:spcPts val="400"/>
              </a:spcBef>
              <a:spcAft>
                <a:spcPts val="0"/>
              </a:spcAft>
              <a:buClr>
                <a:schemeClr val="lt1"/>
              </a:buClr>
              <a:buSzPts val="1200"/>
              <a:buNone/>
              <a:defRPr sz="1200" b="1"/>
            </a:lvl6pPr>
            <a:lvl7pPr marL="3200400" lvl="6" indent="-228600" algn="l" rtl="0">
              <a:lnSpc>
                <a:spcPct val="90000"/>
              </a:lnSpc>
              <a:spcBef>
                <a:spcPts val="400"/>
              </a:spcBef>
              <a:spcAft>
                <a:spcPts val="0"/>
              </a:spcAft>
              <a:buClr>
                <a:schemeClr val="lt1"/>
              </a:buClr>
              <a:buSzPts val="1200"/>
              <a:buNone/>
              <a:defRPr sz="1200" b="1"/>
            </a:lvl7pPr>
            <a:lvl8pPr marL="3657600" lvl="7" indent="-228600" algn="l" rtl="0">
              <a:lnSpc>
                <a:spcPct val="90000"/>
              </a:lnSpc>
              <a:spcBef>
                <a:spcPts val="400"/>
              </a:spcBef>
              <a:spcAft>
                <a:spcPts val="0"/>
              </a:spcAft>
              <a:buClr>
                <a:schemeClr val="lt1"/>
              </a:buClr>
              <a:buSzPts val="1200"/>
              <a:buNone/>
              <a:defRPr sz="1200" b="1"/>
            </a:lvl8pPr>
            <a:lvl9pPr marL="4114800" lvl="8" indent="-228600" algn="l" rtl="0">
              <a:lnSpc>
                <a:spcPct val="90000"/>
              </a:lnSpc>
              <a:spcBef>
                <a:spcPts val="400"/>
              </a:spcBef>
              <a:spcAft>
                <a:spcPts val="0"/>
              </a:spcAft>
              <a:buClr>
                <a:schemeClr val="lt1"/>
              </a:buClr>
              <a:buSzPts val="1200"/>
              <a:buNone/>
              <a:defRPr sz="1200" b="1"/>
            </a:lvl9pPr>
          </a:lstStyle>
          <a:p>
            <a:endParaRPr/>
          </a:p>
        </p:txBody>
      </p:sp>
      <p:sp>
        <p:nvSpPr>
          <p:cNvPr id="99" name="Google Shape;99;p15"/>
          <p:cNvSpPr txBox="1">
            <a:spLocks noGrp="1"/>
          </p:cNvSpPr>
          <p:nvPr>
            <p:ph type="body" idx="2"/>
          </p:nvPr>
        </p:nvSpPr>
        <p:spPr>
          <a:xfrm>
            <a:off x="1017599" y="1928813"/>
            <a:ext cx="2195400" cy="2691900"/>
          </a:xfrm>
          <a:prstGeom prst="rect">
            <a:avLst/>
          </a:prstGeom>
          <a:noFill/>
          <a:ln>
            <a:noFill/>
          </a:ln>
        </p:spPr>
        <p:txBody>
          <a:bodyPr spcFirstLastPara="1" wrap="square" lIns="68575" tIns="34275" rIns="68575" bIns="34275" anchor="t" anchorCtr="0">
            <a:noAutofit/>
          </a:bodyPr>
          <a:lstStyle>
            <a:lvl1pPr marL="457200" lvl="0" indent="-228600" algn="l" rtl="0">
              <a:lnSpc>
                <a:spcPct val="90000"/>
              </a:lnSpc>
              <a:spcBef>
                <a:spcPts val="800"/>
              </a:spcBef>
              <a:spcAft>
                <a:spcPts val="0"/>
              </a:spcAft>
              <a:buClr>
                <a:srgbClr val="EDEDED"/>
              </a:buClr>
              <a:buSzPts val="1100"/>
              <a:buNone/>
              <a:defRPr sz="1100"/>
            </a:lvl1pPr>
            <a:lvl2pPr marL="914400" lvl="1" indent="-228600" algn="l" rtl="0">
              <a:lnSpc>
                <a:spcPct val="90000"/>
              </a:lnSpc>
              <a:spcBef>
                <a:spcPts val="400"/>
              </a:spcBef>
              <a:spcAft>
                <a:spcPts val="0"/>
              </a:spcAft>
              <a:buClr>
                <a:srgbClr val="EDEDED"/>
              </a:buClr>
              <a:buSzPts val="900"/>
              <a:buNone/>
              <a:defRPr sz="900"/>
            </a:lvl2pPr>
            <a:lvl3pPr marL="1371600" lvl="2" indent="-228600" algn="l" rtl="0">
              <a:lnSpc>
                <a:spcPct val="90000"/>
              </a:lnSpc>
              <a:spcBef>
                <a:spcPts val="400"/>
              </a:spcBef>
              <a:spcAft>
                <a:spcPts val="0"/>
              </a:spcAft>
              <a:buClr>
                <a:srgbClr val="EDEDED"/>
              </a:buClr>
              <a:buSzPts val="800"/>
              <a:buNone/>
              <a:defRPr sz="800"/>
            </a:lvl3pPr>
            <a:lvl4pPr marL="1828800" lvl="3" indent="-228600" algn="l" rtl="0">
              <a:lnSpc>
                <a:spcPct val="90000"/>
              </a:lnSpc>
              <a:spcBef>
                <a:spcPts val="400"/>
              </a:spcBef>
              <a:spcAft>
                <a:spcPts val="0"/>
              </a:spcAft>
              <a:buClr>
                <a:srgbClr val="EDEDED"/>
              </a:buClr>
              <a:buSzPts val="700"/>
              <a:buNone/>
              <a:defRPr sz="700"/>
            </a:lvl4pPr>
            <a:lvl5pPr marL="2286000" lvl="4" indent="-228600" algn="l" rtl="0">
              <a:lnSpc>
                <a:spcPct val="90000"/>
              </a:lnSpc>
              <a:spcBef>
                <a:spcPts val="400"/>
              </a:spcBef>
              <a:spcAft>
                <a:spcPts val="0"/>
              </a:spcAft>
              <a:buClr>
                <a:srgbClr val="EDEDED"/>
              </a:buClr>
              <a:buSzPts val="700"/>
              <a:buNone/>
              <a:defRPr sz="700"/>
            </a:lvl5pPr>
            <a:lvl6pPr marL="2743200" lvl="5" indent="-228600" algn="l" rtl="0">
              <a:lnSpc>
                <a:spcPct val="90000"/>
              </a:lnSpc>
              <a:spcBef>
                <a:spcPts val="400"/>
              </a:spcBef>
              <a:spcAft>
                <a:spcPts val="0"/>
              </a:spcAft>
              <a:buClr>
                <a:schemeClr val="lt1"/>
              </a:buClr>
              <a:buSzPts val="700"/>
              <a:buNone/>
              <a:defRPr sz="700"/>
            </a:lvl6pPr>
            <a:lvl7pPr marL="3200400" lvl="6" indent="-228600" algn="l" rtl="0">
              <a:lnSpc>
                <a:spcPct val="90000"/>
              </a:lnSpc>
              <a:spcBef>
                <a:spcPts val="400"/>
              </a:spcBef>
              <a:spcAft>
                <a:spcPts val="0"/>
              </a:spcAft>
              <a:buClr>
                <a:schemeClr val="lt1"/>
              </a:buClr>
              <a:buSzPts val="700"/>
              <a:buNone/>
              <a:defRPr sz="700"/>
            </a:lvl7pPr>
            <a:lvl8pPr marL="3657600" lvl="7" indent="-228600" algn="l" rtl="0">
              <a:lnSpc>
                <a:spcPct val="90000"/>
              </a:lnSpc>
              <a:spcBef>
                <a:spcPts val="400"/>
              </a:spcBef>
              <a:spcAft>
                <a:spcPts val="0"/>
              </a:spcAft>
              <a:buClr>
                <a:schemeClr val="lt1"/>
              </a:buClr>
              <a:buSzPts val="700"/>
              <a:buNone/>
              <a:defRPr sz="700"/>
            </a:lvl8pPr>
            <a:lvl9pPr marL="4114800" lvl="8" indent="-228600" algn="l" rtl="0">
              <a:lnSpc>
                <a:spcPct val="90000"/>
              </a:lnSpc>
              <a:spcBef>
                <a:spcPts val="400"/>
              </a:spcBef>
              <a:spcAft>
                <a:spcPts val="0"/>
              </a:spcAft>
              <a:buClr>
                <a:schemeClr val="lt1"/>
              </a:buClr>
              <a:buSzPts val="700"/>
              <a:buNone/>
              <a:defRPr sz="700"/>
            </a:lvl9pPr>
          </a:lstStyle>
          <a:p>
            <a:endParaRPr/>
          </a:p>
        </p:txBody>
      </p:sp>
      <p:sp>
        <p:nvSpPr>
          <p:cNvPr id="100" name="Google Shape;100;p15"/>
          <p:cNvSpPr txBox="1">
            <a:spLocks noGrp="1"/>
          </p:cNvSpPr>
          <p:nvPr>
            <p:ph type="body" idx="3"/>
          </p:nvPr>
        </p:nvSpPr>
        <p:spPr>
          <a:xfrm>
            <a:off x="3440996" y="1414463"/>
            <a:ext cx="2202300" cy="432300"/>
          </a:xfrm>
          <a:prstGeom prst="rect">
            <a:avLst/>
          </a:prstGeom>
          <a:noFill/>
          <a:ln>
            <a:noFill/>
          </a:ln>
        </p:spPr>
        <p:txBody>
          <a:bodyPr spcFirstLastPara="1" wrap="square" lIns="68575" tIns="34275" rIns="68575" bIns="34275" anchor="b" anchorCtr="0">
            <a:noAutofit/>
          </a:bodyPr>
          <a:lstStyle>
            <a:lvl1pPr marL="457200" lvl="0" indent="-228600" algn="l" rtl="0">
              <a:lnSpc>
                <a:spcPct val="90000"/>
              </a:lnSpc>
              <a:spcBef>
                <a:spcPts val="800"/>
              </a:spcBef>
              <a:spcAft>
                <a:spcPts val="0"/>
              </a:spcAft>
              <a:buClr>
                <a:schemeClr val="lt2"/>
              </a:buClr>
              <a:buSzPts val="1800"/>
              <a:buNone/>
              <a:defRPr sz="1800" b="0">
                <a:solidFill>
                  <a:schemeClr val="lt2"/>
                </a:solidFill>
              </a:defRPr>
            </a:lvl1pPr>
            <a:lvl2pPr marL="914400" lvl="1" indent="-317500" algn="l" rtl="0">
              <a:lnSpc>
                <a:spcPct val="90000"/>
              </a:lnSpc>
              <a:spcBef>
                <a:spcPts val="400"/>
              </a:spcBef>
              <a:spcAft>
                <a:spcPts val="0"/>
              </a:spcAft>
              <a:buClr>
                <a:srgbClr val="EDEDED"/>
              </a:buClr>
              <a:buSzPts val="1400"/>
              <a:buChar char="•"/>
              <a:defRPr/>
            </a:lvl2pPr>
            <a:lvl3pPr marL="1371600" lvl="2" indent="-317500" algn="l" rtl="0">
              <a:lnSpc>
                <a:spcPct val="90000"/>
              </a:lnSpc>
              <a:spcBef>
                <a:spcPts val="400"/>
              </a:spcBef>
              <a:spcAft>
                <a:spcPts val="0"/>
              </a:spcAft>
              <a:buClr>
                <a:srgbClr val="EDEDED"/>
              </a:buClr>
              <a:buSzPts val="1400"/>
              <a:buChar char="•"/>
              <a:defRPr/>
            </a:lvl3pPr>
            <a:lvl4pPr marL="1828800" lvl="3" indent="-317500" algn="l" rtl="0">
              <a:lnSpc>
                <a:spcPct val="90000"/>
              </a:lnSpc>
              <a:spcBef>
                <a:spcPts val="400"/>
              </a:spcBef>
              <a:spcAft>
                <a:spcPts val="0"/>
              </a:spcAft>
              <a:buClr>
                <a:srgbClr val="EDEDED"/>
              </a:buClr>
              <a:buSzPts val="1400"/>
              <a:buChar char="•"/>
              <a:defRPr/>
            </a:lvl4pPr>
            <a:lvl5pPr marL="2286000" lvl="4" indent="-317500" algn="l" rtl="0">
              <a:lnSpc>
                <a:spcPct val="90000"/>
              </a:lnSpc>
              <a:spcBef>
                <a:spcPts val="400"/>
              </a:spcBef>
              <a:spcAft>
                <a:spcPts val="0"/>
              </a:spcAft>
              <a:buClr>
                <a:srgbClr val="EDEDED"/>
              </a:buClr>
              <a:buSzPts val="1400"/>
              <a:buChar char="•"/>
              <a:defRPr/>
            </a:lvl5pPr>
            <a:lvl6pPr marL="2743200" lvl="5" indent="-317500" algn="l" rtl="0">
              <a:lnSpc>
                <a:spcPct val="90000"/>
              </a:lnSpc>
              <a:spcBef>
                <a:spcPts val="400"/>
              </a:spcBef>
              <a:spcAft>
                <a:spcPts val="0"/>
              </a:spcAft>
              <a:buClr>
                <a:schemeClr val="lt1"/>
              </a:buClr>
              <a:buSzPts val="1400"/>
              <a:buChar char="•"/>
              <a:defRPr/>
            </a:lvl6pPr>
            <a:lvl7pPr marL="3200400" lvl="6" indent="-317500" algn="l" rtl="0">
              <a:lnSpc>
                <a:spcPct val="90000"/>
              </a:lnSpc>
              <a:spcBef>
                <a:spcPts val="400"/>
              </a:spcBef>
              <a:spcAft>
                <a:spcPts val="0"/>
              </a:spcAft>
              <a:buClr>
                <a:schemeClr val="lt1"/>
              </a:buClr>
              <a:buSzPts val="1400"/>
              <a:buChar char="•"/>
              <a:defRPr/>
            </a:lvl7pPr>
            <a:lvl8pPr marL="3657600" lvl="7" indent="-317500" algn="l" rtl="0">
              <a:lnSpc>
                <a:spcPct val="90000"/>
              </a:lnSpc>
              <a:spcBef>
                <a:spcPts val="400"/>
              </a:spcBef>
              <a:spcAft>
                <a:spcPts val="0"/>
              </a:spcAft>
              <a:buClr>
                <a:schemeClr val="lt1"/>
              </a:buClr>
              <a:buSzPts val="1400"/>
              <a:buChar char="•"/>
              <a:defRPr/>
            </a:lvl8pPr>
            <a:lvl9pPr marL="4114800" lvl="8" indent="-317500" algn="l" rtl="0">
              <a:lnSpc>
                <a:spcPct val="90000"/>
              </a:lnSpc>
              <a:spcBef>
                <a:spcPts val="400"/>
              </a:spcBef>
              <a:spcAft>
                <a:spcPts val="0"/>
              </a:spcAft>
              <a:buClr>
                <a:schemeClr val="lt1"/>
              </a:buClr>
              <a:buSzPts val="1400"/>
              <a:buChar char="•"/>
              <a:defRPr/>
            </a:lvl9pPr>
          </a:lstStyle>
          <a:p>
            <a:endParaRPr/>
          </a:p>
        </p:txBody>
      </p:sp>
      <p:sp>
        <p:nvSpPr>
          <p:cNvPr id="101" name="Google Shape;101;p15"/>
          <p:cNvSpPr txBox="1">
            <a:spLocks noGrp="1"/>
          </p:cNvSpPr>
          <p:nvPr>
            <p:ph type="body" idx="4"/>
          </p:nvPr>
        </p:nvSpPr>
        <p:spPr>
          <a:xfrm>
            <a:off x="3433081" y="1928813"/>
            <a:ext cx="2210100" cy="2691900"/>
          </a:xfrm>
          <a:prstGeom prst="rect">
            <a:avLst/>
          </a:prstGeom>
          <a:noFill/>
          <a:ln>
            <a:noFill/>
          </a:ln>
        </p:spPr>
        <p:txBody>
          <a:bodyPr spcFirstLastPara="1" wrap="square" lIns="68575" tIns="34275" rIns="68575" bIns="34275" anchor="t" anchorCtr="0">
            <a:noAutofit/>
          </a:bodyPr>
          <a:lstStyle>
            <a:lvl1pPr marL="457200" lvl="0" indent="-228600" algn="l" rtl="0">
              <a:lnSpc>
                <a:spcPct val="90000"/>
              </a:lnSpc>
              <a:spcBef>
                <a:spcPts val="800"/>
              </a:spcBef>
              <a:spcAft>
                <a:spcPts val="0"/>
              </a:spcAft>
              <a:buClr>
                <a:srgbClr val="EDEDED"/>
              </a:buClr>
              <a:buSzPts val="1100"/>
              <a:buNone/>
              <a:defRPr sz="1100"/>
            </a:lvl1pPr>
            <a:lvl2pPr marL="914400" lvl="1" indent="-228600" algn="l" rtl="0">
              <a:lnSpc>
                <a:spcPct val="90000"/>
              </a:lnSpc>
              <a:spcBef>
                <a:spcPts val="400"/>
              </a:spcBef>
              <a:spcAft>
                <a:spcPts val="0"/>
              </a:spcAft>
              <a:buClr>
                <a:srgbClr val="EDEDED"/>
              </a:buClr>
              <a:buSzPts val="900"/>
              <a:buNone/>
              <a:defRPr sz="900"/>
            </a:lvl2pPr>
            <a:lvl3pPr marL="1371600" lvl="2" indent="-228600" algn="l" rtl="0">
              <a:lnSpc>
                <a:spcPct val="90000"/>
              </a:lnSpc>
              <a:spcBef>
                <a:spcPts val="400"/>
              </a:spcBef>
              <a:spcAft>
                <a:spcPts val="0"/>
              </a:spcAft>
              <a:buClr>
                <a:srgbClr val="EDEDED"/>
              </a:buClr>
              <a:buSzPts val="800"/>
              <a:buNone/>
              <a:defRPr sz="800"/>
            </a:lvl3pPr>
            <a:lvl4pPr marL="1828800" lvl="3" indent="-228600" algn="l" rtl="0">
              <a:lnSpc>
                <a:spcPct val="90000"/>
              </a:lnSpc>
              <a:spcBef>
                <a:spcPts val="400"/>
              </a:spcBef>
              <a:spcAft>
                <a:spcPts val="0"/>
              </a:spcAft>
              <a:buClr>
                <a:srgbClr val="EDEDED"/>
              </a:buClr>
              <a:buSzPts val="700"/>
              <a:buNone/>
              <a:defRPr sz="700"/>
            </a:lvl4pPr>
            <a:lvl5pPr marL="2286000" lvl="4" indent="-228600" algn="l" rtl="0">
              <a:lnSpc>
                <a:spcPct val="90000"/>
              </a:lnSpc>
              <a:spcBef>
                <a:spcPts val="400"/>
              </a:spcBef>
              <a:spcAft>
                <a:spcPts val="0"/>
              </a:spcAft>
              <a:buClr>
                <a:srgbClr val="EDEDED"/>
              </a:buClr>
              <a:buSzPts val="700"/>
              <a:buNone/>
              <a:defRPr sz="700"/>
            </a:lvl5pPr>
            <a:lvl6pPr marL="2743200" lvl="5" indent="-228600" algn="l" rtl="0">
              <a:lnSpc>
                <a:spcPct val="90000"/>
              </a:lnSpc>
              <a:spcBef>
                <a:spcPts val="400"/>
              </a:spcBef>
              <a:spcAft>
                <a:spcPts val="0"/>
              </a:spcAft>
              <a:buClr>
                <a:schemeClr val="lt1"/>
              </a:buClr>
              <a:buSzPts val="700"/>
              <a:buNone/>
              <a:defRPr sz="700"/>
            </a:lvl6pPr>
            <a:lvl7pPr marL="3200400" lvl="6" indent="-228600" algn="l" rtl="0">
              <a:lnSpc>
                <a:spcPct val="90000"/>
              </a:lnSpc>
              <a:spcBef>
                <a:spcPts val="400"/>
              </a:spcBef>
              <a:spcAft>
                <a:spcPts val="0"/>
              </a:spcAft>
              <a:buClr>
                <a:schemeClr val="lt1"/>
              </a:buClr>
              <a:buSzPts val="700"/>
              <a:buNone/>
              <a:defRPr sz="700"/>
            </a:lvl7pPr>
            <a:lvl8pPr marL="3657600" lvl="7" indent="-228600" algn="l" rtl="0">
              <a:lnSpc>
                <a:spcPct val="90000"/>
              </a:lnSpc>
              <a:spcBef>
                <a:spcPts val="400"/>
              </a:spcBef>
              <a:spcAft>
                <a:spcPts val="0"/>
              </a:spcAft>
              <a:buClr>
                <a:schemeClr val="lt1"/>
              </a:buClr>
              <a:buSzPts val="700"/>
              <a:buNone/>
              <a:defRPr sz="700"/>
            </a:lvl8pPr>
            <a:lvl9pPr marL="4114800" lvl="8" indent="-228600" algn="l" rtl="0">
              <a:lnSpc>
                <a:spcPct val="90000"/>
              </a:lnSpc>
              <a:spcBef>
                <a:spcPts val="400"/>
              </a:spcBef>
              <a:spcAft>
                <a:spcPts val="0"/>
              </a:spcAft>
              <a:buClr>
                <a:schemeClr val="lt1"/>
              </a:buClr>
              <a:buSzPts val="700"/>
              <a:buNone/>
              <a:defRPr sz="700"/>
            </a:lvl9pPr>
          </a:lstStyle>
          <a:p>
            <a:endParaRPr/>
          </a:p>
        </p:txBody>
      </p:sp>
      <p:sp>
        <p:nvSpPr>
          <p:cNvPr id="102" name="Google Shape;102;p15"/>
          <p:cNvSpPr txBox="1">
            <a:spLocks noGrp="1"/>
          </p:cNvSpPr>
          <p:nvPr>
            <p:ph type="body" idx="5"/>
          </p:nvPr>
        </p:nvSpPr>
        <p:spPr>
          <a:xfrm>
            <a:off x="5871776" y="1414463"/>
            <a:ext cx="2199000" cy="432300"/>
          </a:xfrm>
          <a:prstGeom prst="rect">
            <a:avLst/>
          </a:prstGeom>
          <a:noFill/>
          <a:ln>
            <a:noFill/>
          </a:ln>
        </p:spPr>
        <p:txBody>
          <a:bodyPr spcFirstLastPara="1" wrap="square" lIns="68575" tIns="34275" rIns="68575" bIns="34275" anchor="b" anchorCtr="0">
            <a:noAutofit/>
          </a:bodyPr>
          <a:lstStyle>
            <a:lvl1pPr marL="457200" lvl="0" indent="-228600" algn="l" rtl="0">
              <a:lnSpc>
                <a:spcPct val="90000"/>
              </a:lnSpc>
              <a:spcBef>
                <a:spcPts val="800"/>
              </a:spcBef>
              <a:spcAft>
                <a:spcPts val="0"/>
              </a:spcAft>
              <a:buClr>
                <a:schemeClr val="lt2"/>
              </a:buClr>
              <a:buSzPts val="1800"/>
              <a:buNone/>
              <a:defRPr sz="1800" b="0">
                <a:solidFill>
                  <a:schemeClr val="lt2"/>
                </a:solidFill>
              </a:defRPr>
            </a:lvl1pPr>
            <a:lvl2pPr marL="914400" lvl="1" indent="-317500" algn="l" rtl="0">
              <a:lnSpc>
                <a:spcPct val="90000"/>
              </a:lnSpc>
              <a:spcBef>
                <a:spcPts val="400"/>
              </a:spcBef>
              <a:spcAft>
                <a:spcPts val="0"/>
              </a:spcAft>
              <a:buClr>
                <a:srgbClr val="EDEDED"/>
              </a:buClr>
              <a:buSzPts val="1400"/>
              <a:buChar char="•"/>
              <a:defRPr/>
            </a:lvl2pPr>
            <a:lvl3pPr marL="1371600" lvl="2" indent="-317500" algn="l" rtl="0">
              <a:lnSpc>
                <a:spcPct val="90000"/>
              </a:lnSpc>
              <a:spcBef>
                <a:spcPts val="400"/>
              </a:spcBef>
              <a:spcAft>
                <a:spcPts val="0"/>
              </a:spcAft>
              <a:buClr>
                <a:srgbClr val="EDEDED"/>
              </a:buClr>
              <a:buSzPts val="1400"/>
              <a:buChar char="•"/>
              <a:defRPr/>
            </a:lvl3pPr>
            <a:lvl4pPr marL="1828800" lvl="3" indent="-317500" algn="l" rtl="0">
              <a:lnSpc>
                <a:spcPct val="90000"/>
              </a:lnSpc>
              <a:spcBef>
                <a:spcPts val="400"/>
              </a:spcBef>
              <a:spcAft>
                <a:spcPts val="0"/>
              </a:spcAft>
              <a:buClr>
                <a:srgbClr val="EDEDED"/>
              </a:buClr>
              <a:buSzPts val="1400"/>
              <a:buChar char="•"/>
              <a:defRPr/>
            </a:lvl4pPr>
            <a:lvl5pPr marL="2286000" lvl="4" indent="-317500" algn="l" rtl="0">
              <a:lnSpc>
                <a:spcPct val="90000"/>
              </a:lnSpc>
              <a:spcBef>
                <a:spcPts val="400"/>
              </a:spcBef>
              <a:spcAft>
                <a:spcPts val="0"/>
              </a:spcAft>
              <a:buClr>
                <a:srgbClr val="EDEDED"/>
              </a:buClr>
              <a:buSzPts val="1400"/>
              <a:buChar char="•"/>
              <a:defRPr/>
            </a:lvl5pPr>
            <a:lvl6pPr marL="2743200" lvl="5" indent="-317500" algn="l" rtl="0">
              <a:lnSpc>
                <a:spcPct val="90000"/>
              </a:lnSpc>
              <a:spcBef>
                <a:spcPts val="400"/>
              </a:spcBef>
              <a:spcAft>
                <a:spcPts val="0"/>
              </a:spcAft>
              <a:buClr>
                <a:schemeClr val="lt1"/>
              </a:buClr>
              <a:buSzPts val="1400"/>
              <a:buChar char="•"/>
              <a:defRPr/>
            </a:lvl6pPr>
            <a:lvl7pPr marL="3200400" lvl="6" indent="-317500" algn="l" rtl="0">
              <a:lnSpc>
                <a:spcPct val="90000"/>
              </a:lnSpc>
              <a:spcBef>
                <a:spcPts val="400"/>
              </a:spcBef>
              <a:spcAft>
                <a:spcPts val="0"/>
              </a:spcAft>
              <a:buClr>
                <a:schemeClr val="lt1"/>
              </a:buClr>
              <a:buSzPts val="1400"/>
              <a:buChar char="•"/>
              <a:defRPr/>
            </a:lvl7pPr>
            <a:lvl8pPr marL="3657600" lvl="7" indent="-317500" algn="l" rtl="0">
              <a:lnSpc>
                <a:spcPct val="90000"/>
              </a:lnSpc>
              <a:spcBef>
                <a:spcPts val="400"/>
              </a:spcBef>
              <a:spcAft>
                <a:spcPts val="0"/>
              </a:spcAft>
              <a:buClr>
                <a:schemeClr val="lt1"/>
              </a:buClr>
              <a:buSzPts val="1400"/>
              <a:buChar char="•"/>
              <a:defRPr/>
            </a:lvl8pPr>
            <a:lvl9pPr marL="4114800" lvl="8" indent="-317500" algn="l" rtl="0">
              <a:lnSpc>
                <a:spcPct val="90000"/>
              </a:lnSpc>
              <a:spcBef>
                <a:spcPts val="400"/>
              </a:spcBef>
              <a:spcAft>
                <a:spcPts val="0"/>
              </a:spcAft>
              <a:buClr>
                <a:schemeClr val="lt1"/>
              </a:buClr>
              <a:buSzPts val="1400"/>
              <a:buChar char="•"/>
              <a:defRPr/>
            </a:lvl9pPr>
          </a:lstStyle>
          <a:p>
            <a:endParaRPr/>
          </a:p>
        </p:txBody>
      </p:sp>
      <p:sp>
        <p:nvSpPr>
          <p:cNvPr id="103" name="Google Shape;103;p15"/>
          <p:cNvSpPr txBox="1">
            <a:spLocks noGrp="1"/>
          </p:cNvSpPr>
          <p:nvPr>
            <p:ph type="body" idx="6"/>
          </p:nvPr>
        </p:nvSpPr>
        <p:spPr>
          <a:xfrm>
            <a:off x="5871776" y="1928813"/>
            <a:ext cx="2199000" cy="2691900"/>
          </a:xfrm>
          <a:prstGeom prst="rect">
            <a:avLst/>
          </a:prstGeom>
          <a:noFill/>
          <a:ln>
            <a:noFill/>
          </a:ln>
        </p:spPr>
        <p:txBody>
          <a:bodyPr spcFirstLastPara="1" wrap="square" lIns="68575" tIns="34275" rIns="68575" bIns="34275" anchor="t" anchorCtr="0">
            <a:noAutofit/>
          </a:bodyPr>
          <a:lstStyle>
            <a:lvl1pPr marL="457200" lvl="0" indent="-228600" algn="l" rtl="0">
              <a:lnSpc>
                <a:spcPct val="90000"/>
              </a:lnSpc>
              <a:spcBef>
                <a:spcPts val="800"/>
              </a:spcBef>
              <a:spcAft>
                <a:spcPts val="0"/>
              </a:spcAft>
              <a:buClr>
                <a:srgbClr val="EDEDED"/>
              </a:buClr>
              <a:buSzPts val="1100"/>
              <a:buNone/>
              <a:defRPr sz="1100"/>
            </a:lvl1pPr>
            <a:lvl2pPr marL="914400" lvl="1" indent="-228600" algn="l" rtl="0">
              <a:lnSpc>
                <a:spcPct val="90000"/>
              </a:lnSpc>
              <a:spcBef>
                <a:spcPts val="400"/>
              </a:spcBef>
              <a:spcAft>
                <a:spcPts val="0"/>
              </a:spcAft>
              <a:buClr>
                <a:srgbClr val="EDEDED"/>
              </a:buClr>
              <a:buSzPts val="900"/>
              <a:buNone/>
              <a:defRPr sz="900"/>
            </a:lvl2pPr>
            <a:lvl3pPr marL="1371600" lvl="2" indent="-228600" algn="l" rtl="0">
              <a:lnSpc>
                <a:spcPct val="90000"/>
              </a:lnSpc>
              <a:spcBef>
                <a:spcPts val="400"/>
              </a:spcBef>
              <a:spcAft>
                <a:spcPts val="0"/>
              </a:spcAft>
              <a:buClr>
                <a:srgbClr val="EDEDED"/>
              </a:buClr>
              <a:buSzPts val="800"/>
              <a:buNone/>
              <a:defRPr sz="800"/>
            </a:lvl3pPr>
            <a:lvl4pPr marL="1828800" lvl="3" indent="-228600" algn="l" rtl="0">
              <a:lnSpc>
                <a:spcPct val="90000"/>
              </a:lnSpc>
              <a:spcBef>
                <a:spcPts val="400"/>
              </a:spcBef>
              <a:spcAft>
                <a:spcPts val="0"/>
              </a:spcAft>
              <a:buClr>
                <a:srgbClr val="EDEDED"/>
              </a:buClr>
              <a:buSzPts val="700"/>
              <a:buNone/>
              <a:defRPr sz="700"/>
            </a:lvl4pPr>
            <a:lvl5pPr marL="2286000" lvl="4" indent="-228600" algn="l" rtl="0">
              <a:lnSpc>
                <a:spcPct val="90000"/>
              </a:lnSpc>
              <a:spcBef>
                <a:spcPts val="400"/>
              </a:spcBef>
              <a:spcAft>
                <a:spcPts val="0"/>
              </a:spcAft>
              <a:buClr>
                <a:srgbClr val="EDEDED"/>
              </a:buClr>
              <a:buSzPts val="700"/>
              <a:buNone/>
              <a:defRPr sz="700"/>
            </a:lvl5pPr>
            <a:lvl6pPr marL="2743200" lvl="5" indent="-228600" algn="l" rtl="0">
              <a:lnSpc>
                <a:spcPct val="90000"/>
              </a:lnSpc>
              <a:spcBef>
                <a:spcPts val="400"/>
              </a:spcBef>
              <a:spcAft>
                <a:spcPts val="0"/>
              </a:spcAft>
              <a:buClr>
                <a:schemeClr val="lt1"/>
              </a:buClr>
              <a:buSzPts val="700"/>
              <a:buNone/>
              <a:defRPr sz="700"/>
            </a:lvl6pPr>
            <a:lvl7pPr marL="3200400" lvl="6" indent="-228600" algn="l" rtl="0">
              <a:lnSpc>
                <a:spcPct val="90000"/>
              </a:lnSpc>
              <a:spcBef>
                <a:spcPts val="400"/>
              </a:spcBef>
              <a:spcAft>
                <a:spcPts val="0"/>
              </a:spcAft>
              <a:buClr>
                <a:schemeClr val="lt1"/>
              </a:buClr>
              <a:buSzPts val="700"/>
              <a:buNone/>
              <a:defRPr sz="700"/>
            </a:lvl7pPr>
            <a:lvl8pPr marL="3657600" lvl="7" indent="-228600" algn="l" rtl="0">
              <a:lnSpc>
                <a:spcPct val="90000"/>
              </a:lnSpc>
              <a:spcBef>
                <a:spcPts val="400"/>
              </a:spcBef>
              <a:spcAft>
                <a:spcPts val="0"/>
              </a:spcAft>
              <a:buClr>
                <a:schemeClr val="lt1"/>
              </a:buClr>
              <a:buSzPts val="700"/>
              <a:buNone/>
              <a:defRPr sz="700"/>
            </a:lvl8pPr>
            <a:lvl9pPr marL="4114800" lvl="8" indent="-228600" algn="l" rtl="0">
              <a:lnSpc>
                <a:spcPct val="90000"/>
              </a:lnSpc>
              <a:spcBef>
                <a:spcPts val="400"/>
              </a:spcBef>
              <a:spcAft>
                <a:spcPts val="0"/>
              </a:spcAft>
              <a:buClr>
                <a:schemeClr val="lt1"/>
              </a:buClr>
              <a:buSzPts val="700"/>
              <a:buNone/>
              <a:defRPr sz="700"/>
            </a:lvl9pPr>
          </a:lstStyle>
          <a:p>
            <a:endParaRPr/>
          </a:p>
        </p:txBody>
      </p:sp>
      <p:sp>
        <p:nvSpPr>
          <p:cNvPr id="104" name="Google Shape;104;p1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05" name="Google Shape;105;p1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06" name="Google Shape;106;p1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Столбец с тремя рисунками">
  <p:cSld name="Столбец с тремя рисунками">
    <p:spTree>
      <p:nvGrpSpPr>
        <p:cNvPr id="1" name="Shape 107"/>
        <p:cNvGrpSpPr/>
        <p:nvPr/>
      </p:nvGrpSpPr>
      <p:grpSpPr>
        <a:xfrm>
          <a:off x="0" y="0"/>
          <a:ext cx="0" cy="0"/>
          <a:chOff x="0" y="0"/>
          <a:chExt cx="0" cy="0"/>
        </a:xfrm>
      </p:grpSpPr>
      <p:sp>
        <p:nvSpPr>
          <p:cNvPr id="108" name="Google Shape;108;p16"/>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rgbClr val="EDEDED"/>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09" name="Google Shape;109;p16"/>
          <p:cNvSpPr txBox="1">
            <a:spLocks noGrp="1"/>
          </p:cNvSpPr>
          <p:nvPr>
            <p:ph type="body" idx="1"/>
          </p:nvPr>
        </p:nvSpPr>
        <p:spPr>
          <a:xfrm>
            <a:off x="999064" y="3223127"/>
            <a:ext cx="2205000" cy="432300"/>
          </a:xfrm>
          <a:prstGeom prst="rect">
            <a:avLst/>
          </a:prstGeom>
          <a:noFill/>
          <a:ln>
            <a:noFill/>
          </a:ln>
        </p:spPr>
        <p:txBody>
          <a:bodyPr spcFirstLastPara="1" wrap="square" lIns="68575" tIns="34275" rIns="68575" bIns="34275" anchor="b" anchorCtr="0">
            <a:noAutofit/>
          </a:bodyPr>
          <a:lstStyle>
            <a:lvl1pPr marL="457200" lvl="0" indent="-228600" algn="l" rtl="0">
              <a:lnSpc>
                <a:spcPct val="90000"/>
              </a:lnSpc>
              <a:spcBef>
                <a:spcPts val="800"/>
              </a:spcBef>
              <a:spcAft>
                <a:spcPts val="0"/>
              </a:spcAft>
              <a:buClr>
                <a:srgbClr val="EDEDED"/>
              </a:buClr>
              <a:buSzPts val="1800"/>
              <a:buNone/>
              <a:defRPr sz="1800" b="0">
                <a:solidFill>
                  <a:srgbClr val="EDEDED"/>
                </a:solidFill>
              </a:defRPr>
            </a:lvl1pPr>
            <a:lvl2pPr marL="914400" lvl="1" indent="-228600" algn="l" rtl="0">
              <a:lnSpc>
                <a:spcPct val="90000"/>
              </a:lnSpc>
              <a:spcBef>
                <a:spcPts val="400"/>
              </a:spcBef>
              <a:spcAft>
                <a:spcPts val="0"/>
              </a:spcAft>
              <a:buClr>
                <a:srgbClr val="EDEDED"/>
              </a:buClr>
              <a:buSzPts val="1500"/>
              <a:buNone/>
              <a:defRPr sz="1500" b="1"/>
            </a:lvl2pPr>
            <a:lvl3pPr marL="1371600" lvl="2" indent="-228600" algn="l" rtl="0">
              <a:lnSpc>
                <a:spcPct val="90000"/>
              </a:lnSpc>
              <a:spcBef>
                <a:spcPts val="400"/>
              </a:spcBef>
              <a:spcAft>
                <a:spcPts val="0"/>
              </a:spcAft>
              <a:buClr>
                <a:srgbClr val="EDEDED"/>
              </a:buClr>
              <a:buSzPts val="1400"/>
              <a:buNone/>
              <a:defRPr sz="1400" b="1"/>
            </a:lvl3pPr>
            <a:lvl4pPr marL="1828800" lvl="3" indent="-228600" algn="l" rtl="0">
              <a:lnSpc>
                <a:spcPct val="90000"/>
              </a:lnSpc>
              <a:spcBef>
                <a:spcPts val="400"/>
              </a:spcBef>
              <a:spcAft>
                <a:spcPts val="0"/>
              </a:spcAft>
              <a:buClr>
                <a:srgbClr val="EDEDED"/>
              </a:buClr>
              <a:buSzPts val="1200"/>
              <a:buNone/>
              <a:defRPr sz="1200" b="1"/>
            </a:lvl4pPr>
            <a:lvl5pPr marL="2286000" lvl="4" indent="-228600" algn="l" rtl="0">
              <a:lnSpc>
                <a:spcPct val="90000"/>
              </a:lnSpc>
              <a:spcBef>
                <a:spcPts val="400"/>
              </a:spcBef>
              <a:spcAft>
                <a:spcPts val="0"/>
              </a:spcAft>
              <a:buClr>
                <a:srgbClr val="EDEDED"/>
              </a:buClr>
              <a:buSzPts val="1200"/>
              <a:buNone/>
              <a:defRPr sz="1200" b="1"/>
            </a:lvl5pPr>
            <a:lvl6pPr marL="2743200" lvl="5" indent="-228600" algn="l" rtl="0">
              <a:lnSpc>
                <a:spcPct val="90000"/>
              </a:lnSpc>
              <a:spcBef>
                <a:spcPts val="400"/>
              </a:spcBef>
              <a:spcAft>
                <a:spcPts val="0"/>
              </a:spcAft>
              <a:buClr>
                <a:schemeClr val="lt1"/>
              </a:buClr>
              <a:buSzPts val="1200"/>
              <a:buNone/>
              <a:defRPr sz="1200" b="1"/>
            </a:lvl6pPr>
            <a:lvl7pPr marL="3200400" lvl="6" indent="-228600" algn="l" rtl="0">
              <a:lnSpc>
                <a:spcPct val="90000"/>
              </a:lnSpc>
              <a:spcBef>
                <a:spcPts val="400"/>
              </a:spcBef>
              <a:spcAft>
                <a:spcPts val="0"/>
              </a:spcAft>
              <a:buClr>
                <a:schemeClr val="lt1"/>
              </a:buClr>
              <a:buSzPts val="1200"/>
              <a:buNone/>
              <a:defRPr sz="1200" b="1"/>
            </a:lvl7pPr>
            <a:lvl8pPr marL="3657600" lvl="7" indent="-228600" algn="l" rtl="0">
              <a:lnSpc>
                <a:spcPct val="90000"/>
              </a:lnSpc>
              <a:spcBef>
                <a:spcPts val="400"/>
              </a:spcBef>
              <a:spcAft>
                <a:spcPts val="0"/>
              </a:spcAft>
              <a:buClr>
                <a:schemeClr val="lt1"/>
              </a:buClr>
              <a:buSzPts val="1200"/>
              <a:buNone/>
              <a:defRPr sz="1200" b="1"/>
            </a:lvl8pPr>
            <a:lvl9pPr marL="4114800" lvl="8" indent="-228600" algn="l" rtl="0">
              <a:lnSpc>
                <a:spcPct val="90000"/>
              </a:lnSpc>
              <a:spcBef>
                <a:spcPts val="400"/>
              </a:spcBef>
              <a:spcAft>
                <a:spcPts val="0"/>
              </a:spcAft>
              <a:buClr>
                <a:schemeClr val="lt1"/>
              </a:buClr>
              <a:buSzPts val="1200"/>
              <a:buNone/>
              <a:defRPr sz="1200" b="1"/>
            </a:lvl9pPr>
          </a:lstStyle>
          <a:p>
            <a:endParaRPr/>
          </a:p>
        </p:txBody>
      </p:sp>
      <p:sp>
        <p:nvSpPr>
          <p:cNvPr id="110" name="Google Shape;110;p16"/>
          <p:cNvSpPr>
            <a:spLocks noGrp="1"/>
          </p:cNvSpPr>
          <p:nvPr>
            <p:ph type="pic" idx="2"/>
          </p:nvPr>
        </p:nvSpPr>
        <p:spPr>
          <a:xfrm>
            <a:off x="999064" y="1692265"/>
            <a:ext cx="2205000" cy="1143000"/>
          </a:xfrm>
          <a:prstGeom prst="roundRect">
            <a:avLst>
              <a:gd name="adj" fmla="val 1858"/>
            </a:avLst>
          </a:prstGeom>
          <a:noFill/>
          <a:ln>
            <a:noFill/>
          </a:ln>
          <a:effectLst>
            <a:outerShdw blurRad="50800" dist="50800" dir="5400000" algn="tl" rotWithShape="0">
              <a:srgbClr val="000000">
                <a:alpha val="42750"/>
              </a:srgbClr>
            </a:outerShdw>
          </a:effectLst>
        </p:spPr>
        <p:txBody>
          <a:bodyPr spcFirstLastPara="1" wrap="square" lIns="68575" tIns="34275" rIns="68575" bIns="34275" anchor="t" anchorCtr="0">
            <a:noAutofit/>
          </a:bodyPr>
          <a:lstStyle>
            <a:lvl1pPr marR="0" lvl="0" algn="ctr" rtl="0">
              <a:lnSpc>
                <a:spcPct val="90000"/>
              </a:lnSpc>
              <a:spcBef>
                <a:spcPts val="800"/>
              </a:spcBef>
              <a:spcAft>
                <a:spcPts val="0"/>
              </a:spcAft>
              <a:buClr>
                <a:srgbClr val="EDEDED"/>
              </a:buClr>
              <a:buSzPts val="1200"/>
              <a:buFont typeface="Arial"/>
              <a:buNone/>
              <a:defRPr sz="1200" b="0" i="0" u="none" strike="noStrike" cap="none">
                <a:solidFill>
                  <a:srgbClr val="EDEDED"/>
                </a:solidFill>
                <a:latin typeface="Corbel"/>
                <a:ea typeface="Corbel"/>
                <a:cs typeface="Corbel"/>
                <a:sym typeface="Corbel"/>
              </a:defRPr>
            </a:lvl1pPr>
            <a:lvl2pPr marR="0" lvl="1" algn="l" rtl="0">
              <a:lnSpc>
                <a:spcPct val="90000"/>
              </a:lnSpc>
              <a:spcBef>
                <a:spcPts val="400"/>
              </a:spcBef>
              <a:spcAft>
                <a:spcPts val="0"/>
              </a:spcAft>
              <a:buClr>
                <a:srgbClr val="EDEDED"/>
              </a:buClr>
              <a:buSzPts val="1200"/>
              <a:buFont typeface="Arial"/>
              <a:buNone/>
              <a:defRPr sz="1200" b="0" i="0" u="none" strike="noStrike" cap="none">
                <a:solidFill>
                  <a:srgbClr val="EDEDED"/>
                </a:solidFill>
                <a:latin typeface="Corbel"/>
                <a:ea typeface="Corbel"/>
                <a:cs typeface="Corbel"/>
                <a:sym typeface="Corbel"/>
              </a:defRPr>
            </a:lvl2pPr>
            <a:lvl3pPr marR="0" lvl="2" algn="l" rtl="0">
              <a:lnSpc>
                <a:spcPct val="90000"/>
              </a:lnSpc>
              <a:spcBef>
                <a:spcPts val="400"/>
              </a:spcBef>
              <a:spcAft>
                <a:spcPts val="0"/>
              </a:spcAft>
              <a:buClr>
                <a:srgbClr val="EDEDED"/>
              </a:buClr>
              <a:buSzPts val="1200"/>
              <a:buFont typeface="Arial"/>
              <a:buNone/>
              <a:defRPr sz="1200" b="0" i="0" u="none" strike="noStrike" cap="none">
                <a:solidFill>
                  <a:srgbClr val="EDEDED"/>
                </a:solidFill>
                <a:latin typeface="Corbel"/>
                <a:ea typeface="Corbel"/>
                <a:cs typeface="Corbel"/>
                <a:sym typeface="Corbel"/>
              </a:defRPr>
            </a:lvl3pPr>
            <a:lvl4pPr marR="0" lvl="3" algn="l" rtl="0">
              <a:lnSpc>
                <a:spcPct val="90000"/>
              </a:lnSpc>
              <a:spcBef>
                <a:spcPts val="400"/>
              </a:spcBef>
              <a:spcAft>
                <a:spcPts val="0"/>
              </a:spcAft>
              <a:buClr>
                <a:srgbClr val="EDEDED"/>
              </a:buClr>
              <a:buSzPts val="1200"/>
              <a:buFont typeface="Arial"/>
              <a:buNone/>
              <a:defRPr sz="1200" b="0" i="0" u="none" strike="noStrike" cap="none">
                <a:solidFill>
                  <a:srgbClr val="EDEDED"/>
                </a:solidFill>
                <a:latin typeface="Corbel"/>
                <a:ea typeface="Corbel"/>
                <a:cs typeface="Corbel"/>
                <a:sym typeface="Corbel"/>
              </a:defRPr>
            </a:lvl4pPr>
            <a:lvl5pPr marR="0" lvl="4" algn="l" rtl="0">
              <a:lnSpc>
                <a:spcPct val="90000"/>
              </a:lnSpc>
              <a:spcBef>
                <a:spcPts val="400"/>
              </a:spcBef>
              <a:spcAft>
                <a:spcPts val="0"/>
              </a:spcAft>
              <a:buClr>
                <a:srgbClr val="EDEDED"/>
              </a:buClr>
              <a:buSzPts val="1200"/>
              <a:buFont typeface="Arial"/>
              <a:buNone/>
              <a:defRPr sz="1200" b="0" i="0" u="none" strike="noStrike" cap="none">
                <a:solidFill>
                  <a:srgbClr val="EDEDED"/>
                </a:solidFill>
                <a:latin typeface="Corbel"/>
                <a:ea typeface="Corbel"/>
                <a:cs typeface="Corbel"/>
                <a:sym typeface="Corbel"/>
              </a:defRPr>
            </a:lvl5pPr>
            <a:lvl6pPr marR="0" lvl="5" algn="l" rtl="0">
              <a:lnSpc>
                <a:spcPct val="90000"/>
              </a:lnSpc>
              <a:spcBef>
                <a:spcPts val="400"/>
              </a:spcBef>
              <a:spcAft>
                <a:spcPts val="0"/>
              </a:spcAft>
              <a:buClr>
                <a:schemeClr val="lt1"/>
              </a:buClr>
              <a:buSzPts val="1200"/>
              <a:buFont typeface="Arial"/>
              <a:buNone/>
              <a:defRPr sz="1200" b="0" i="0" u="none" strike="noStrike" cap="none">
                <a:solidFill>
                  <a:schemeClr val="lt1"/>
                </a:solidFill>
                <a:latin typeface="Corbel"/>
                <a:ea typeface="Corbel"/>
                <a:cs typeface="Corbel"/>
                <a:sym typeface="Corbel"/>
              </a:defRPr>
            </a:lvl6pPr>
            <a:lvl7pPr marR="0" lvl="6" algn="l" rtl="0">
              <a:lnSpc>
                <a:spcPct val="90000"/>
              </a:lnSpc>
              <a:spcBef>
                <a:spcPts val="400"/>
              </a:spcBef>
              <a:spcAft>
                <a:spcPts val="0"/>
              </a:spcAft>
              <a:buClr>
                <a:schemeClr val="lt1"/>
              </a:buClr>
              <a:buSzPts val="1200"/>
              <a:buFont typeface="Arial"/>
              <a:buNone/>
              <a:defRPr sz="1200" b="0" i="0" u="none" strike="noStrike" cap="none">
                <a:solidFill>
                  <a:schemeClr val="lt1"/>
                </a:solidFill>
                <a:latin typeface="Corbel"/>
                <a:ea typeface="Corbel"/>
                <a:cs typeface="Corbel"/>
                <a:sym typeface="Corbel"/>
              </a:defRPr>
            </a:lvl7pPr>
            <a:lvl8pPr marR="0" lvl="7" algn="l" rtl="0">
              <a:lnSpc>
                <a:spcPct val="90000"/>
              </a:lnSpc>
              <a:spcBef>
                <a:spcPts val="400"/>
              </a:spcBef>
              <a:spcAft>
                <a:spcPts val="0"/>
              </a:spcAft>
              <a:buClr>
                <a:schemeClr val="lt1"/>
              </a:buClr>
              <a:buSzPts val="1200"/>
              <a:buFont typeface="Arial"/>
              <a:buNone/>
              <a:defRPr sz="1200" b="0" i="0" u="none" strike="noStrike" cap="none">
                <a:solidFill>
                  <a:schemeClr val="lt1"/>
                </a:solidFill>
                <a:latin typeface="Corbel"/>
                <a:ea typeface="Corbel"/>
                <a:cs typeface="Corbel"/>
                <a:sym typeface="Corbel"/>
              </a:defRPr>
            </a:lvl8pPr>
            <a:lvl9pPr marR="0" lvl="8" algn="l" rtl="0">
              <a:lnSpc>
                <a:spcPct val="90000"/>
              </a:lnSpc>
              <a:spcBef>
                <a:spcPts val="400"/>
              </a:spcBef>
              <a:spcAft>
                <a:spcPts val="0"/>
              </a:spcAft>
              <a:buClr>
                <a:schemeClr val="lt1"/>
              </a:buClr>
              <a:buSzPts val="1200"/>
              <a:buFont typeface="Arial"/>
              <a:buNone/>
              <a:defRPr sz="1200" b="0" i="0" u="none" strike="noStrike" cap="none">
                <a:solidFill>
                  <a:schemeClr val="lt1"/>
                </a:solidFill>
                <a:latin typeface="Corbel"/>
                <a:ea typeface="Corbel"/>
                <a:cs typeface="Corbel"/>
                <a:sym typeface="Corbel"/>
              </a:defRPr>
            </a:lvl9pPr>
          </a:lstStyle>
          <a:p>
            <a:endParaRPr/>
          </a:p>
        </p:txBody>
      </p:sp>
      <p:sp>
        <p:nvSpPr>
          <p:cNvPr id="111" name="Google Shape;111;p16"/>
          <p:cNvSpPr txBox="1">
            <a:spLocks noGrp="1"/>
          </p:cNvSpPr>
          <p:nvPr>
            <p:ph type="body" idx="3"/>
          </p:nvPr>
        </p:nvSpPr>
        <p:spPr>
          <a:xfrm>
            <a:off x="999064" y="3655324"/>
            <a:ext cx="2205000" cy="494400"/>
          </a:xfrm>
          <a:prstGeom prst="rect">
            <a:avLst/>
          </a:prstGeom>
          <a:noFill/>
          <a:ln>
            <a:noFill/>
          </a:ln>
        </p:spPr>
        <p:txBody>
          <a:bodyPr spcFirstLastPara="1" wrap="square" lIns="68575" tIns="34275" rIns="68575" bIns="34275" anchor="t" anchorCtr="0">
            <a:noAutofit/>
          </a:bodyPr>
          <a:lstStyle>
            <a:lvl1pPr marL="457200" lvl="0" indent="-228600" algn="l" rtl="0">
              <a:lnSpc>
                <a:spcPct val="90000"/>
              </a:lnSpc>
              <a:spcBef>
                <a:spcPts val="800"/>
              </a:spcBef>
              <a:spcAft>
                <a:spcPts val="0"/>
              </a:spcAft>
              <a:buClr>
                <a:srgbClr val="EDEDED"/>
              </a:buClr>
              <a:buSzPts val="1100"/>
              <a:buNone/>
              <a:defRPr sz="1100"/>
            </a:lvl1pPr>
            <a:lvl2pPr marL="914400" lvl="1" indent="-228600" algn="l" rtl="0">
              <a:lnSpc>
                <a:spcPct val="90000"/>
              </a:lnSpc>
              <a:spcBef>
                <a:spcPts val="400"/>
              </a:spcBef>
              <a:spcAft>
                <a:spcPts val="0"/>
              </a:spcAft>
              <a:buClr>
                <a:srgbClr val="EDEDED"/>
              </a:buClr>
              <a:buSzPts val="900"/>
              <a:buNone/>
              <a:defRPr sz="900"/>
            </a:lvl2pPr>
            <a:lvl3pPr marL="1371600" lvl="2" indent="-228600" algn="l" rtl="0">
              <a:lnSpc>
                <a:spcPct val="90000"/>
              </a:lnSpc>
              <a:spcBef>
                <a:spcPts val="400"/>
              </a:spcBef>
              <a:spcAft>
                <a:spcPts val="0"/>
              </a:spcAft>
              <a:buClr>
                <a:srgbClr val="EDEDED"/>
              </a:buClr>
              <a:buSzPts val="800"/>
              <a:buNone/>
              <a:defRPr sz="800"/>
            </a:lvl3pPr>
            <a:lvl4pPr marL="1828800" lvl="3" indent="-228600" algn="l" rtl="0">
              <a:lnSpc>
                <a:spcPct val="90000"/>
              </a:lnSpc>
              <a:spcBef>
                <a:spcPts val="400"/>
              </a:spcBef>
              <a:spcAft>
                <a:spcPts val="0"/>
              </a:spcAft>
              <a:buClr>
                <a:srgbClr val="EDEDED"/>
              </a:buClr>
              <a:buSzPts val="700"/>
              <a:buNone/>
              <a:defRPr sz="700"/>
            </a:lvl4pPr>
            <a:lvl5pPr marL="2286000" lvl="4" indent="-228600" algn="l" rtl="0">
              <a:lnSpc>
                <a:spcPct val="90000"/>
              </a:lnSpc>
              <a:spcBef>
                <a:spcPts val="400"/>
              </a:spcBef>
              <a:spcAft>
                <a:spcPts val="0"/>
              </a:spcAft>
              <a:buClr>
                <a:srgbClr val="EDEDED"/>
              </a:buClr>
              <a:buSzPts val="700"/>
              <a:buNone/>
              <a:defRPr sz="700"/>
            </a:lvl5pPr>
            <a:lvl6pPr marL="2743200" lvl="5" indent="-228600" algn="l" rtl="0">
              <a:lnSpc>
                <a:spcPct val="90000"/>
              </a:lnSpc>
              <a:spcBef>
                <a:spcPts val="400"/>
              </a:spcBef>
              <a:spcAft>
                <a:spcPts val="0"/>
              </a:spcAft>
              <a:buClr>
                <a:schemeClr val="lt1"/>
              </a:buClr>
              <a:buSzPts val="700"/>
              <a:buNone/>
              <a:defRPr sz="700"/>
            </a:lvl6pPr>
            <a:lvl7pPr marL="3200400" lvl="6" indent="-228600" algn="l" rtl="0">
              <a:lnSpc>
                <a:spcPct val="90000"/>
              </a:lnSpc>
              <a:spcBef>
                <a:spcPts val="400"/>
              </a:spcBef>
              <a:spcAft>
                <a:spcPts val="0"/>
              </a:spcAft>
              <a:buClr>
                <a:schemeClr val="lt1"/>
              </a:buClr>
              <a:buSzPts val="700"/>
              <a:buNone/>
              <a:defRPr sz="700"/>
            </a:lvl7pPr>
            <a:lvl8pPr marL="3657600" lvl="7" indent="-228600" algn="l" rtl="0">
              <a:lnSpc>
                <a:spcPct val="90000"/>
              </a:lnSpc>
              <a:spcBef>
                <a:spcPts val="400"/>
              </a:spcBef>
              <a:spcAft>
                <a:spcPts val="0"/>
              </a:spcAft>
              <a:buClr>
                <a:schemeClr val="lt1"/>
              </a:buClr>
              <a:buSzPts val="700"/>
              <a:buNone/>
              <a:defRPr sz="700"/>
            </a:lvl8pPr>
            <a:lvl9pPr marL="4114800" lvl="8" indent="-228600" algn="l" rtl="0">
              <a:lnSpc>
                <a:spcPct val="90000"/>
              </a:lnSpc>
              <a:spcBef>
                <a:spcPts val="400"/>
              </a:spcBef>
              <a:spcAft>
                <a:spcPts val="0"/>
              </a:spcAft>
              <a:buClr>
                <a:schemeClr val="lt1"/>
              </a:buClr>
              <a:buSzPts val="700"/>
              <a:buNone/>
              <a:defRPr sz="700"/>
            </a:lvl9pPr>
          </a:lstStyle>
          <a:p>
            <a:endParaRPr/>
          </a:p>
        </p:txBody>
      </p:sp>
      <p:sp>
        <p:nvSpPr>
          <p:cNvPr id="112" name="Google Shape;112;p16"/>
          <p:cNvSpPr txBox="1">
            <a:spLocks noGrp="1"/>
          </p:cNvSpPr>
          <p:nvPr>
            <p:ph type="body" idx="4"/>
          </p:nvPr>
        </p:nvSpPr>
        <p:spPr>
          <a:xfrm>
            <a:off x="3426748" y="3223127"/>
            <a:ext cx="2197800" cy="432300"/>
          </a:xfrm>
          <a:prstGeom prst="rect">
            <a:avLst/>
          </a:prstGeom>
          <a:noFill/>
          <a:ln>
            <a:noFill/>
          </a:ln>
        </p:spPr>
        <p:txBody>
          <a:bodyPr spcFirstLastPara="1" wrap="square" lIns="68575" tIns="34275" rIns="68575" bIns="34275" anchor="b" anchorCtr="0">
            <a:noAutofit/>
          </a:bodyPr>
          <a:lstStyle>
            <a:lvl1pPr marL="457200" lvl="0" indent="-228600" algn="l" rtl="0">
              <a:lnSpc>
                <a:spcPct val="90000"/>
              </a:lnSpc>
              <a:spcBef>
                <a:spcPts val="800"/>
              </a:spcBef>
              <a:spcAft>
                <a:spcPts val="0"/>
              </a:spcAft>
              <a:buClr>
                <a:srgbClr val="EDEDED"/>
              </a:buClr>
              <a:buSzPts val="1800"/>
              <a:buNone/>
              <a:defRPr sz="1800" b="0">
                <a:solidFill>
                  <a:srgbClr val="EDEDED"/>
                </a:solidFill>
              </a:defRPr>
            </a:lvl1pPr>
            <a:lvl2pPr marL="914400" lvl="1" indent="-228600" algn="l" rtl="0">
              <a:lnSpc>
                <a:spcPct val="90000"/>
              </a:lnSpc>
              <a:spcBef>
                <a:spcPts val="400"/>
              </a:spcBef>
              <a:spcAft>
                <a:spcPts val="0"/>
              </a:spcAft>
              <a:buClr>
                <a:srgbClr val="EDEDED"/>
              </a:buClr>
              <a:buSzPts val="1500"/>
              <a:buNone/>
              <a:defRPr sz="1500" b="1"/>
            </a:lvl2pPr>
            <a:lvl3pPr marL="1371600" lvl="2" indent="-228600" algn="l" rtl="0">
              <a:lnSpc>
                <a:spcPct val="90000"/>
              </a:lnSpc>
              <a:spcBef>
                <a:spcPts val="400"/>
              </a:spcBef>
              <a:spcAft>
                <a:spcPts val="0"/>
              </a:spcAft>
              <a:buClr>
                <a:srgbClr val="EDEDED"/>
              </a:buClr>
              <a:buSzPts val="1400"/>
              <a:buNone/>
              <a:defRPr sz="1400" b="1"/>
            </a:lvl3pPr>
            <a:lvl4pPr marL="1828800" lvl="3" indent="-228600" algn="l" rtl="0">
              <a:lnSpc>
                <a:spcPct val="90000"/>
              </a:lnSpc>
              <a:spcBef>
                <a:spcPts val="400"/>
              </a:spcBef>
              <a:spcAft>
                <a:spcPts val="0"/>
              </a:spcAft>
              <a:buClr>
                <a:srgbClr val="EDEDED"/>
              </a:buClr>
              <a:buSzPts val="1200"/>
              <a:buNone/>
              <a:defRPr sz="1200" b="1"/>
            </a:lvl4pPr>
            <a:lvl5pPr marL="2286000" lvl="4" indent="-228600" algn="l" rtl="0">
              <a:lnSpc>
                <a:spcPct val="90000"/>
              </a:lnSpc>
              <a:spcBef>
                <a:spcPts val="400"/>
              </a:spcBef>
              <a:spcAft>
                <a:spcPts val="0"/>
              </a:spcAft>
              <a:buClr>
                <a:srgbClr val="EDEDED"/>
              </a:buClr>
              <a:buSzPts val="1200"/>
              <a:buNone/>
              <a:defRPr sz="1200" b="1"/>
            </a:lvl5pPr>
            <a:lvl6pPr marL="2743200" lvl="5" indent="-228600" algn="l" rtl="0">
              <a:lnSpc>
                <a:spcPct val="90000"/>
              </a:lnSpc>
              <a:spcBef>
                <a:spcPts val="400"/>
              </a:spcBef>
              <a:spcAft>
                <a:spcPts val="0"/>
              </a:spcAft>
              <a:buClr>
                <a:schemeClr val="lt1"/>
              </a:buClr>
              <a:buSzPts val="1200"/>
              <a:buNone/>
              <a:defRPr sz="1200" b="1"/>
            </a:lvl6pPr>
            <a:lvl7pPr marL="3200400" lvl="6" indent="-228600" algn="l" rtl="0">
              <a:lnSpc>
                <a:spcPct val="90000"/>
              </a:lnSpc>
              <a:spcBef>
                <a:spcPts val="400"/>
              </a:spcBef>
              <a:spcAft>
                <a:spcPts val="0"/>
              </a:spcAft>
              <a:buClr>
                <a:schemeClr val="lt1"/>
              </a:buClr>
              <a:buSzPts val="1200"/>
              <a:buNone/>
              <a:defRPr sz="1200" b="1"/>
            </a:lvl7pPr>
            <a:lvl8pPr marL="3657600" lvl="7" indent="-228600" algn="l" rtl="0">
              <a:lnSpc>
                <a:spcPct val="90000"/>
              </a:lnSpc>
              <a:spcBef>
                <a:spcPts val="400"/>
              </a:spcBef>
              <a:spcAft>
                <a:spcPts val="0"/>
              </a:spcAft>
              <a:buClr>
                <a:schemeClr val="lt1"/>
              </a:buClr>
              <a:buSzPts val="1200"/>
              <a:buNone/>
              <a:defRPr sz="1200" b="1"/>
            </a:lvl8pPr>
            <a:lvl9pPr marL="4114800" lvl="8" indent="-228600" algn="l" rtl="0">
              <a:lnSpc>
                <a:spcPct val="90000"/>
              </a:lnSpc>
              <a:spcBef>
                <a:spcPts val="400"/>
              </a:spcBef>
              <a:spcAft>
                <a:spcPts val="0"/>
              </a:spcAft>
              <a:buClr>
                <a:schemeClr val="lt1"/>
              </a:buClr>
              <a:buSzPts val="1200"/>
              <a:buNone/>
              <a:defRPr sz="1200" b="1"/>
            </a:lvl9pPr>
          </a:lstStyle>
          <a:p>
            <a:endParaRPr/>
          </a:p>
        </p:txBody>
      </p:sp>
      <p:sp>
        <p:nvSpPr>
          <p:cNvPr id="113" name="Google Shape;113;p16"/>
          <p:cNvSpPr>
            <a:spLocks noGrp="1"/>
          </p:cNvSpPr>
          <p:nvPr>
            <p:ph type="pic" idx="5"/>
          </p:nvPr>
        </p:nvSpPr>
        <p:spPr>
          <a:xfrm>
            <a:off x="3426747" y="1692265"/>
            <a:ext cx="2197800" cy="1143000"/>
          </a:xfrm>
          <a:prstGeom prst="roundRect">
            <a:avLst>
              <a:gd name="adj" fmla="val 1858"/>
            </a:avLst>
          </a:prstGeom>
          <a:noFill/>
          <a:ln>
            <a:noFill/>
          </a:ln>
          <a:effectLst>
            <a:outerShdw blurRad="50800" dist="50800" dir="5400000" algn="tl" rotWithShape="0">
              <a:srgbClr val="000000">
                <a:alpha val="42750"/>
              </a:srgbClr>
            </a:outerShdw>
          </a:effectLst>
        </p:spPr>
        <p:txBody>
          <a:bodyPr spcFirstLastPara="1" wrap="square" lIns="68575" tIns="34275" rIns="68575" bIns="34275" anchor="t" anchorCtr="0">
            <a:noAutofit/>
          </a:bodyPr>
          <a:lstStyle>
            <a:lvl1pPr marR="0" lvl="0" algn="ctr" rtl="0">
              <a:lnSpc>
                <a:spcPct val="90000"/>
              </a:lnSpc>
              <a:spcBef>
                <a:spcPts val="800"/>
              </a:spcBef>
              <a:spcAft>
                <a:spcPts val="0"/>
              </a:spcAft>
              <a:buClr>
                <a:srgbClr val="EDEDED"/>
              </a:buClr>
              <a:buSzPts val="1200"/>
              <a:buFont typeface="Arial"/>
              <a:buNone/>
              <a:defRPr sz="1200" b="0" i="0" u="none" strike="noStrike" cap="none">
                <a:solidFill>
                  <a:srgbClr val="EDEDED"/>
                </a:solidFill>
                <a:latin typeface="Corbel"/>
                <a:ea typeface="Corbel"/>
                <a:cs typeface="Corbel"/>
                <a:sym typeface="Corbel"/>
              </a:defRPr>
            </a:lvl1pPr>
            <a:lvl2pPr marR="0" lvl="1" algn="l" rtl="0">
              <a:lnSpc>
                <a:spcPct val="90000"/>
              </a:lnSpc>
              <a:spcBef>
                <a:spcPts val="400"/>
              </a:spcBef>
              <a:spcAft>
                <a:spcPts val="0"/>
              </a:spcAft>
              <a:buClr>
                <a:srgbClr val="EDEDED"/>
              </a:buClr>
              <a:buSzPts val="1200"/>
              <a:buFont typeface="Arial"/>
              <a:buNone/>
              <a:defRPr sz="1200" b="0" i="0" u="none" strike="noStrike" cap="none">
                <a:solidFill>
                  <a:srgbClr val="EDEDED"/>
                </a:solidFill>
                <a:latin typeface="Corbel"/>
                <a:ea typeface="Corbel"/>
                <a:cs typeface="Corbel"/>
                <a:sym typeface="Corbel"/>
              </a:defRPr>
            </a:lvl2pPr>
            <a:lvl3pPr marR="0" lvl="2" algn="l" rtl="0">
              <a:lnSpc>
                <a:spcPct val="90000"/>
              </a:lnSpc>
              <a:spcBef>
                <a:spcPts val="400"/>
              </a:spcBef>
              <a:spcAft>
                <a:spcPts val="0"/>
              </a:spcAft>
              <a:buClr>
                <a:srgbClr val="EDEDED"/>
              </a:buClr>
              <a:buSzPts val="1200"/>
              <a:buFont typeface="Arial"/>
              <a:buNone/>
              <a:defRPr sz="1200" b="0" i="0" u="none" strike="noStrike" cap="none">
                <a:solidFill>
                  <a:srgbClr val="EDEDED"/>
                </a:solidFill>
                <a:latin typeface="Corbel"/>
                <a:ea typeface="Corbel"/>
                <a:cs typeface="Corbel"/>
                <a:sym typeface="Corbel"/>
              </a:defRPr>
            </a:lvl3pPr>
            <a:lvl4pPr marR="0" lvl="3" algn="l" rtl="0">
              <a:lnSpc>
                <a:spcPct val="90000"/>
              </a:lnSpc>
              <a:spcBef>
                <a:spcPts val="400"/>
              </a:spcBef>
              <a:spcAft>
                <a:spcPts val="0"/>
              </a:spcAft>
              <a:buClr>
                <a:srgbClr val="EDEDED"/>
              </a:buClr>
              <a:buSzPts val="1200"/>
              <a:buFont typeface="Arial"/>
              <a:buNone/>
              <a:defRPr sz="1200" b="0" i="0" u="none" strike="noStrike" cap="none">
                <a:solidFill>
                  <a:srgbClr val="EDEDED"/>
                </a:solidFill>
                <a:latin typeface="Corbel"/>
                <a:ea typeface="Corbel"/>
                <a:cs typeface="Corbel"/>
                <a:sym typeface="Corbel"/>
              </a:defRPr>
            </a:lvl4pPr>
            <a:lvl5pPr marR="0" lvl="4" algn="l" rtl="0">
              <a:lnSpc>
                <a:spcPct val="90000"/>
              </a:lnSpc>
              <a:spcBef>
                <a:spcPts val="400"/>
              </a:spcBef>
              <a:spcAft>
                <a:spcPts val="0"/>
              </a:spcAft>
              <a:buClr>
                <a:srgbClr val="EDEDED"/>
              </a:buClr>
              <a:buSzPts val="1200"/>
              <a:buFont typeface="Arial"/>
              <a:buNone/>
              <a:defRPr sz="1200" b="0" i="0" u="none" strike="noStrike" cap="none">
                <a:solidFill>
                  <a:srgbClr val="EDEDED"/>
                </a:solidFill>
                <a:latin typeface="Corbel"/>
                <a:ea typeface="Corbel"/>
                <a:cs typeface="Corbel"/>
                <a:sym typeface="Corbel"/>
              </a:defRPr>
            </a:lvl5pPr>
            <a:lvl6pPr marR="0" lvl="5" algn="l" rtl="0">
              <a:lnSpc>
                <a:spcPct val="90000"/>
              </a:lnSpc>
              <a:spcBef>
                <a:spcPts val="400"/>
              </a:spcBef>
              <a:spcAft>
                <a:spcPts val="0"/>
              </a:spcAft>
              <a:buClr>
                <a:schemeClr val="lt1"/>
              </a:buClr>
              <a:buSzPts val="1200"/>
              <a:buFont typeface="Arial"/>
              <a:buNone/>
              <a:defRPr sz="1200" b="0" i="0" u="none" strike="noStrike" cap="none">
                <a:solidFill>
                  <a:schemeClr val="lt1"/>
                </a:solidFill>
                <a:latin typeface="Corbel"/>
                <a:ea typeface="Corbel"/>
                <a:cs typeface="Corbel"/>
                <a:sym typeface="Corbel"/>
              </a:defRPr>
            </a:lvl6pPr>
            <a:lvl7pPr marR="0" lvl="6" algn="l" rtl="0">
              <a:lnSpc>
                <a:spcPct val="90000"/>
              </a:lnSpc>
              <a:spcBef>
                <a:spcPts val="400"/>
              </a:spcBef>
              <a:spcAft>
                <a:spcPts val="0"/>
              </a:spcAft>
              <a:buClr>
                <a:schemeClr val="lt1"/>
              </a:buClr>
              <a:buSzPts val="1200"/>
              <a:buFont typeface="Arial"/>
              <a:buNone/>
              <a:defRPr sz="1200" b="0" i="0" u="none" strike="noStrike" cap="none">
                <a:solidFill>
                  <a:schemeClr val="lt1"/>
                </a:solidFill>
                <a:latin typeface="Corbel"/>
                <a:ea typeface="Corbel"/>
                <a:cs typeface="Corbel"/>
                <a:sym typeface="Corbel"/>
              </a:defRPr>
            </a:lvl7pPr>
            <a:lvl8pPr marR="0" lvl="7" algn="l" rtl="0">
              <a:lnSpc>
                <a:spcPct val="90000"/>
              </a:lnSpc>
              <a:spcBef>
                <a:spcPts val="400"/>
              </a:spcBef>
              <a:spcAft>
                <a:spcPts val="0"/>
              </a:spcAft>
              <a:buClr>
                <a:schemeClr val="lt1"/>
              </a:buClr>
              <a:buSzPts val="1200"/>
              <a:buFont typeface="Arial"/>
              <a:buNone/>
              <a:defRPr sz="1200" b="0" i="0" u="none" strike="noStrike" cap="none">
                <a:solidFill>
                  <a:schemeClr val="lt1"/>
                </a:solidFill>
                <a:latin typeface="Corbel"/>
                <a:ea typeface="Corbel"/>
                <a:cs typeface="Corbel"/>
                <a:sym typeface="Corbel"/>
              </a:defRPr>
            </a:lvl8pPr>
            <a:lvl9pPr marR="0" lvl="8" algn="l" rtl="0">
              <a:lnSpc>
                <a:spcPct val="90000"/>
              </a:lnSpc>
              <a:spcBef>
                <a:spcPts val="400"/>
              </a:spcBef>
              <a:spcAft>
                <a:spcPts val="0"/>
              </a:spcAft>
              <a:buClr>
                <a:schemeClr val="lt1"/>
              </a:buClr>
              <a:buSzPts val="1200"/>
              <a:buFont typeface="Arial"/>
              <a:buNone/>
              <a:defRPr sz="1200" b="0" i="0" u="none" strike="noStrike" cap="none">
                <a:solidFill>
                  <a:schemeClr val="lt1"/>
                </a:solidFill>
                <a:latin typeface="Corbel"/>
                <a:ea typeface="Corbel"/>
                <a:cs typeface="Corbel"/>
                <a:sym typeface="Corbel"/>
              </a:defRPr>
            </a:lvl9pPr>
          </a:lstStyle>
          <a:p>
            <a:endParaRPr/>
          </a:p>
        </p:txBody>
      </p:sp>
      <p:sp>
        <p:nvSpPr>
          <p:cNvPr id="114" name="Google Shape;114;p16"/>
          <p:cNvSpPr txBox="1">
            <a:spLocks noGrp="1"/>
          </p:cNvSpPr>
          <p:nvPr>
            <p:ph type="body" idx="6"/>
          </p:nvPr>
        </p:nvSpPr>
        <p:spPr>
          <a:xfrm>
            <a:off x="3425733" y="3655323"/>
            <a:ext cx="2200800" cy="494400"/>
          </a:xfrm>
          <a:prstGeom prst="rect">
            <a:avLst/>
          </a:prstGeom>
          <a:noFill/>
          <a:ln>
            <a:noFill/>
          </a:ln>
        </p:spPr>
        <p:txBody>
          <a:bodyPr spcFirstLastPara="1" wrap="square" lIns="68575" tIns="34275" rIns="68575" bIns="34275" anchor="t" anchorCtr="0">
            <a:noAutofit/>
          </a:bodyPr>
          <a:lstStyle>
            <a:lvl1pPr marL="457200" lvl="0" indent="-228600" algn="l" rtl="0">
              <a:lnSpc>
                <a:spcPct val="90000"/>
              </a:lnSpc>
              <a:spcBef>
                <a:spcPts val="800"/>
              </a:spcBef>
              <a:spcAft>
                <a:spcPts val="0"/>
              </a:spcAft>
              <a:buClr>
                <a:srgbClr val="EDEDED"/>
              </a:buClr>
              <a:buSzPts val="1100"/>
              <a:buNone/>
              <a:defRPr sz="1100"/>
            </a:lvl1pPr>
            <a:lvl2pPr marL="914400" lvl="1" indent="-228600" algn="l" rtl="0">
              <a:lnSpc>
                <a:spcPct val="90000"/>
              </a:lnSpc>
              <a:spcBef>
                <a:spcPts val="400"/>
              </a:spcBef>
              <a:spcAft>
                <a:spcPts val="0"/>
              </a:spcAft>
              <a:buClr>
                <a:srgbClr val="EDEDED"/>
              </a:buClr>
              <a:buSzPts val="900"/>
              <a:buNone/>
              <a:defRPr sz="900"/>
            </a:lvl2pPr>
            <a:lvl3pPr marL="1371600" lvl="2" indent="-228600" algn="l" rtl="0">
              <a:lnSpc>
                <a:spcPct val="90000"/>
              </a:lnSpc>
              <a:spcBef>
                <a:spcPts val="400"/>
              </a:spcBef>
              <a:spcAft>
                <a:spcPts val="0"/>
              </a:spcAft>
              <a:buClr>
                <a:srgbClr val="EDEDED"/>
              </a:buClr>
              <a:buSzPts val="800"/>
              <a:buNone/>
              <a:defRPr sz="800"/>
            </a:lvl3pPr>
            <a:lvl4pPr marL="1828800" lvl="3" indent="-228600" algn="l" rtl="0">
              <a:lnSpc>
                <a:spcPct val="90000"/>
              </a:lnSpc>
              <a:spcBef>
                <a:spcPts val="400"/>
              </a:spcBef>
              <a:spcAft>
                <a:spcPts val="0"/>
              </a:spcAft>
              <a:buClr>
                <a:srgbClr val="EDEDED"/>
              </a:buClr>
              <a:buSzPts val="700"/>
              <a:buNone/>
              <a:defRPr sz="700"/>
            </a:lvl4pPr>
            <a:lvl5pPr marL="2286000" lvl="4" indent="-228600" algn="l" rtl="0">
              <a:lnSpc>
                <a:spcPct val="90000"/>
              </a:lnSpc>
              <a:spcBef>
                <a:spcPts val="400"/>
              </a:spcBef>
              <a:spcAft>
                <a:spcPts val="0"/>
              </a:spcAft>
              <a:buClr>
                <a:srgbClr val="EDEDED"/>
              </a:buClr>
              <a:buSzPts val="700"/>
              <a:buNone/>
              <a:defRPr sz="700"/>
            </a:lvl5pPr>
            <a:lvl6pPr marL="2743200" lvl="5" indent="-228600" algn="l" rtl="0">
              <a:lnSpc>
                <a:spcPct val="90000"/>
              </a:lnSpc>
              <a:spcBef>
                <a:spcPts val="400"/>
              </a:spcBef>
              <a:spcAft>
                <a:spcPts val="0"/>
              </a:spcAft>
              <a:buClr>
                <a:schemeClr val="lt1"/>
              </a:buClr>
              <a:buSzPts val="700"/>
              <a:buNone/>
              <a:defRPr sz="700"/>
            </a:lvl6pPr>
            <a:lvl7pPr marL="3200400" lvl="6" indent="-228600" algn="l" rtl="0">
              <a:lnSpc>
                <a:spcPct val="90000"/>
              </a:lnSpc>
              <a:spcBef>
                <a:spcPts val="400"/>
              </a:spcBef>
              <a:spcAft>
                <a:spcPts val="0"/>
              </a:spcAft>
              <a:buClr>
                <a:schemeClr val="lt1"/>
              </a:buClr>
              <a:buSzPts val="700"/>
              <a:buNone/>
              <a:defRPr sz="700"/>
            </a:lvl7pPr>
            <a:lvl8pPr marL="3657600" lvl="7" indent="-228600" algn="l" rtl="0">
              <a:lnSpc>
                <a:spcPct val="90000"/>
              </a:lnSpc>
              <a:spcBef>
                <a:spcPts val="400"/>
              </a:spcBef>
              <a:spcAft>
                <a:spcPts val="0"/>
              </a:spcAft>
              <a:buClr>
                <a:schemeClr val="lt1"/>
              </a:buClr>
              <a:buSzPts val="700"/>
              <a:buNone/>
              <a:defRPr sz="700"/>
            </a:lvl8pPr>
            <a:lvl9pPr marL="4114800" lvl="8" indent="-228600" algn="l" rtl="0">
              <a:lnSpc>
                <a:spcPct val="90000"/>
              </a:lnSpc>
              <a:spcBef>
                <a:spcPts val="400"/>
              </a:spcBef>
              <a:spcAft>
                <a:spcPts val="0"/>
              </a:spcAft>
              <a:buClr>
                <a:schemeClr val="lt1"/>
              </a:buClr>
              <a:buSzPts val="700"/>
              <a:buNone/>
              <a:defRPr sz="700"/>
            </a:lvl9pPr>
          </a:lstStyle>
          <a:p>
            <a:endParaRPr/>
          </a:p>
        </p:txBody>
      </p:sp>
      <p:sp>
        <p:nvSpPr>
          <p:cNvPr id="115" name="Google Shape;115;p16"/>
          <p:cNvSpPr txBox="1">
            <a:spLocks noGrp="1"/>
          </p:cNvSpPr>
          <p:nvPr>
            <p:ph type="body" idx="7"/>
          </p:nvPr>
        </p:nvSpPr>
        <p:spPr>
          <a:xfrm>
            <a:off x="5853241" y="3223127"/>
            <a:ext cx="2199000" cy="432300"/>
          </a:xfrm>
          <a:prstGeom prst="rect">
            <a:avLst/>
          </a:prstGeom>
          <a:noFill/>
          <a:ln>
            <a:noFill/>
          </a:ln>
        </p:spPr>
        <p:txBody>
          <a:bodyPr spcFirstLastPara="1" wrap="square" lIns="68575" tIns="34275" rIns="68575" bIns="34275" anchor="b" anchorCtr="0">
            <a:noAutofit/>
          </a:bodyPr>
          <a:lstStyle>
            <a:lvl1pPr marL="457200" lvl="0" indent="-228600" algn="l" rtl="0">
              <a:lnSpc>
                <a:spcPct val="90000"/>
              </a:lnSpc>
              <a:spcBef>
                <a:spcPts val="800"/>
              </a:spcBef>
              <a:spcAft>
                <a:spcPts val="0"/>
              </a:spcAft>
              <a:buClr>
                <a:srgbClr val="EDEDED"/>
              </a:buClr>
              <a:buSzPts val="1800"/>
              <a:buNone/>
              <a:defRPr sz="1800" b="0">
                <a:solidFill>
                  <a:srgbClr val="EDEDED"/>
                </a:solidFill>
              </a:defRPr>
            </a:lvl1pPr>
            <a:lvl2pPr marL="914400" lvl="1" indent="-228600" algn="l" rtl="0">
              <a:lnSpc>
                <a:spcPct val="90000"/>
              </a:lnSpc>
              <a:spcBef>
                <a:spcPts val="400"/>
              </a:spcBef>
              <a:spcAft>
                <a:spcPts val="0"/>
              </a:spcAft>
              <a:buClr>
                <a:srgbClr val="EDEDED"/>
              </a:buClr>
              <a:buSzPts val="1500"/>
              <a:buNone/>
              <a:defRPr sz="1500" b="1"/>
            </a:lvl2pPr>
            <a:lvl3pPr marL="1371600" lvl="2" indent="-228600" algn="l" rtl="0">
              <a:lnSpc>
                <a:spcPct val="90000"/>
              </a:lnSpc>
              <a:spcBef>
                <a:spcPts val="400"/>
              </a:spcBef>
              <a:spcAft>
                <a:spcPts val="0"/>
              </a:spcAft>
              <a:buClr>
                <a:srgbClr val="EDEDED"/>
              </a:buClr>
              <a:buSzPts val="1400"/>
              <a:buNone/>
              <a:defRPr sz="1400" b="1"/>
            </a:lvl3pPr>
            <a:lvl4pPr marL="1828800" lvl="3" indent="-228600" algn="l" rtl="0">
              <a:lnSpc>
                <a:spcPct val="90000"/>
              </a:lnSpc>
              <a:spcBef>
                <a:spcPts val="400"/>
              </a:spcBef>
              <a:spcAft>
                <a:spcPts val="0"/>
              </a:spcAft>
              <a:buClr>
                <a:srgbClr val="EDEDED"/>
              </a:buClr>
              <a:buSzPts val="1200"/>
              <a:buNone/>
              <a:defRPr sz="1200" b="1"/>
            </a:lvl4pPr>
            <a:lvl5pPr marL="2286000" lvl="4" indent="-228600" algn="l" rtl="0">
              <a:lnSpc>
                <a:spcPct val="90000"/>
              </a:lnSpc>
              <a:spcBef>
                <a:spcPts val="400"/>
              </a:spcBef>
              <a:spcAft>
                <a:spcPts val="0"/>
              </a:spcAft>
              <a:buClr>
                <a:srgbClr val="EDEDED"/>
              </a:buClr>
              <a:buSzPts val="1200"/>
              <a:buNone/>
              <a:defRPr sz="1200" b="1"/>
            </a:lvl5pPr>
            <a:lvl6pPr marL="2743200" lvl="5" indent="-228600" algn="l" rtl="0">
              <a:lnSpc>
                <a:spcPct val="90000"/>
              </a:lnSpc>
              <a:spcBef>
                <a:spcPts val="400"/>
              </a:spcBef>
              <a:spcAft>
                <a:spcPts val="0"/>
              </a:spcAft>
              <a:buClr>
                <a:schemeClr val="lt1"/>
              </a:buClr>
              <a:buSzPts val="1200"/>
              <a:buNone/>
              <a:defRPr sz="1200" b="1"/>
            </a:lvl6pPr>
            <a:lvl7pPr marL="3200400" lvl="6" indent="-228600" algn="l" rtl="0">
              <a:lnSpc>
                <a:spcPct val="90000"/>
              </a:lnSpc>
              <a:spcBef>
                <a:spcPts val="400"/>
              </a:spcBef>
              <a:spcAft>
                <a:spcPts val="0"/>
              </a:spcAft>
              <a:buClr>
                <a:schemeClr val="lt1"/>
              </a:buClr>
              <a:buSzPts val="1200"/>
              <a:buNone/>
              <a:defRPr sz="1200" b="1"/>
            </a:lvl7pPr>
            <a:lvl8pPr marL="3657600" lvl="7" indent="-228600" algn="l" rtl="0">
              <a:lnSpc>
                <a:spcPct val="90000"/>
              </a:lnSpc>
              <a:spcBef>
                <a:spcPts val="400"/>
              </a:spcBef>
              <a:spcAft>
                <a:spcPts val="0"/>
              </a:spcAft>
              <a:buClr>
                <a:schemeClr val="lt1"/>
              </a:buClr>
              <a:buSzPts val="1200"/>
              <a:buNone/>
              <a:defRPr sz="1200" b="1"/>
            </a:lvl8pPr>
            <a:lvl9pPr marL="4114800" lvl="8" indent="-228600" algn="l" rtl="0">
              <a:lnSpc>
                <a:spcPct val="90000"/>
              </a:lnSpc>
              <a:spcBef>
                <a:spcPts val="400"/>
              </a:spcBef>
              <a:spcAft>
                <a:spcPts val="0"/>
              </a:spcAft>
              <a:buClr>
                <a:schemeClr val="lt1"/>
              </a:buClr>
              <a:buSzPts val="1200"/>
              <a:buNone/>
              <a:defRPr sz="1200" b="1"/>
            </a:lvl9pPr>
          </a:lstStyle>
          <a:p>
            <a:endParaRPr/>
          </a:p>
        </p:txBody>
      </p:sp>
      <p:sp>
        <p:nvSpPr>
          <p:cNvPr id="116" name="Google Shape;116;p16"/>
          <p:cNvSpPr>
            <a:spLocks noGrp="1"/>
          </p:cNvSpPr>
          <p:nvPr>
            <p:ph type="pic" idx="8"/>
          </p:nvPr>
        </p:nvSpPr>
        <p:spPr>
          <a:xfrm>
            <a:off x="5853241" y="1692265"/>
            <a:ext cx="2199000" cy="1143000"/>
          </a:xfrm>
          <a:prstGeom prst="roundRect">
            <a:avLst>
              <a:gd name="adj" fmla="val 1858"/>
            </a:avLst>
          </a:prstGeom>
          <a:noFill/>
          <a:ln>
            <a:noFill/>
          </a:ln>
          <a:effectLst>
            <a:outerShdw blurRad="50800" dist="50800" dir="5400000" algn="tl" rotWithShape="0">
              <a:srgbClr val="000000">
                <a:alpha val="42750"/>
              </a:srgbClr>
            </a:outerShdw>
          </a:effectLst>
        </p:spPr>
        <p:txBody>
          <a:bodyPr spcFirstLastPara="1" wrap="square" lIns="68575" tIns="34275" rIns="68575" bIns="34275" anchor="t" anchorCtr="0">
            <a:noAutofit/>
          </a:bodyPr>
          <a:lstStyle>
            <a:lvl1pPr marR="0" lvl="0" algn="ctr" rtl="0">
              <a:lnSpc>
                <a:spcPct val="90000"/>
              </a:lnSpc>
              <a:spcBef>
                <a:spcPts val="800"/>
              </a:spcBef>
              <a:spcAft>
                <a:spcPts val="0"/>
              </a:spcAft>
              <a:buClr>
                <a:srgbClr val="EDEDED"/>
              </a:buClr>
              <a:buSzPts val="1200"/>
              <a:buFont typeface="Arial"/>
              <a:buNone/>
              <a:defRPr sz="1200" b="0" i="0" u="none" strike="noStrike" cap="none">
                <a:solidFill>
                  <a:srgbClr val="EDEDED"/>
                </a:solidFill>
                <a:latin typeface="Corbel"/>
                <a:ea typeface="Corbel"/>
                <a:cs typeface="Corbel"/>
                <a:sym typeface="Corbel"/>
              </a:defRPr>
            </a:lvl1pPr>
            <a:lvl2pPr marR="0" lvl="1" algn="l" rtl="0">
              <a:lnSpc>
                <a:spcPct val="90000"/>
              </a:lnSpc>
              <a:spcBef>
                <a:spcPts val="400"/>
              </a:spcBef>
              <a:spcAft>
                <a:spcPts val="0"/>
              </a:spcAft>
              <a:buClr>
                <a:srgbClr val="EDEDED"/>
              </a:buClr>
              <a:buSzPts val="1200"/>
              <a:buFont typeface="Arial"/>
              <a:buNone/>
              <a:defRPr sz="1200" b="0" i="0" u="none" strike="noStrike" cap="none">
                <a:solidFill>
                  <a:srgbClr val="EDEDED"/>
                </a:solidFill>
                <a:latin typeface="Corbel"/>
                <a:ea typeface="Corbel"/>
                <a:cs typeface="Corbel"/>
                <a:sym typeface="Corbel"/>
              </a:defRPr>
            </a:lvl2pPr>
            <a:lvl3pPr marR="0" lvl="2" algn="l" rtl="0">
              <a:lnSpc>
                <a:spcPct val="90000"/>
              </a:lnSpc>
              <a:spcBef>
                <a:spcPts val="400"/>
              </a:spcBef>
              <a:spcAft>
                <a:spcPts val="0"/>
              </a:spcAft>
              <a:buClr>
                <a:srgbClr val="EDEDED"/>
              </a:buClr>
              <a:buSzPts val="1200"/>
              <a:buFont typeface="Arial"/>
              <a:buNone/>
              <a:defRPr sz="1200" b="0" i="0" u="none" strike="noStrike" cap="none">
                <a:solidFill>
                  <a:srgbClr val="EDEDED"/>
                </a:solidFill>
                <a:latin typeface="Corbel"/>
                <a:ea typeface="Corbel"/>
                <a:cs typeface="Corbel"/>
                <a:sym typeface="Corbel"/>
              </a:defRPr>
            </a:lvl3pPr>
            <a:lvl4pPr marR="0" lvl="3" algn="l" rtl="0">
              <a:lnSpc>
                <a:spcPct val="90000"/>
              </a:lnSpc>
              <a:spcBef>
                <a:spcPts val="400"/>
              </a:spcBef>
              <a:spcAft>
                <a:spcPts val="0"/>
              </a:spcAft>
              <a:buClr>
                <a:srgbClr val="EDEDED"/>
              </a:buClr>
              <a:buSzPts val="1200"/>
              <a:buFont typeface="Arial"/>
              <a:buNone/>
              <a:defRPr sz="1200" b="0" i="0" u="none" strike="noStrike" cap="none">
                <a:solidFill>
                  <a:srgbClr val="EDEDED"/>
                </a:solidFill>
                <a:latin typeface="Corbel"/>
                <a:ea typeface="Corbel"/>
                <a:cs typeface="Corbel"/>
                <a:sym typeface="Corbel"/>
              </a:defRPr>
            </a:lvl4pPr>
            <a:lvl5pPr marR="0" lvl="4" algn="l" rtl="0">
              <a:lnSpc>
                <a:spcPct val="90000"/>
              </a:lnSpc>
              <a:spcBef>
                <a:spcPts val="400"/>
              </a:spcBef>
              <a:spcAft>
                <a:spcPts val="0"/>
              </a:spcAft>
              <a:buClr>
                <a:srgbClr val="EDEDED"/>
              </a:buClr>
              <a:buSzPts val="1200"/>
              <a:buFont typeface="Arial"/>
              <a:buNone/>
              <a:defRPr sz="1200" b="0" i="0" u="none" strike="noStrike" cap="none">
                <a:solidFill>
                  <a:srgbClr val="EDEDED"/>
                </a:solidFill>
                <a:latin typeface="Corbel"/>
                <a:ea typeface="Corbel"/>
                <a:cs typeface="Corbel"/>
                <a:sym typeface="Corbel"/>
              </a:defRPr>
            </a:lvl5pPr>
            <a:lvl6pPr marR="0" lvl="5" algn="l" rtl="0">
              <a:lnSpc>
                <a:spcPct val="90000"/>
              </a:lnSpc>
              <a:spcBef>
                <a:spcPts val="400"/>
              </a:spcBef>
              <a:spcAft>
                <a:spcPts val="0"/>
              </a:spcAft>
              <a:buClr>
                <a:schemeClr val="lt1"/>
              </a:buClr>
              <a:buSzPts val="1200"/>
              <a:buFont typeface="Arial"/>
              <a:buNone/>
              <a:defRPr sz="1200" b="0" i="0" u="none" strike="noStrike" cap="none">
                <a:solidFill>
                  <a:schemeClr val="lt1"/>
                </a:solidFill>
                <a:latin typeface="Corbel"/>
                <a:ea typeface="Corbel"/>
                <a:cs typeface="Corbel"/>
                <a:sym typeface="Corbel"/>
              </a:defRPr>
            </a:lvl6pPr>
            <a:lvl7pPr marR="0" lvl="6" algn="l" rtl="0">
              <a:lnSpc>
                <a:spcPct val="90000"/>
              </a:lnSpc>
              <a:spcBef>
                <a:spcPts val="400"/>
              </a:spcBef>
              <a:spcAft>
                <a:spcPts val="0"/>
              </a:spcAft>
              <a:buClr>
                <a:schemeClr val="lt1"/>
              </a:buClr>
              <a:buSzPts val="1200"/>
              <a:buFont typeface="Arial"/>
              <a:buNone/>
              <a:defRPr sz="1200" b="0" i="0" u="none" strike="noStrike" cap="none">
                <a:solidFill>
                  <a:schemeClr val="lt1"/>
                </a:solidFill>
                <a:latin typeface="Corbel"/>
                <a:ea typeface="Corbel"/>
                <a:cs typeface="Corbel"/>
                <a:sym typeface="Corbel"/>
              </a:defRPr>
            </a:lvl7pPr>
            <a:lvl8pPr marR="0" lvl="7" algn="l" rtl="0">
              <a:lnSpc>
                <a:spcPct val="90000"/>
              </a:lnSpc>
              <a:spcBef>
                <a:spcPts val="400"/>
              </a:spcBef>
              <a:spcAft>
                <a:spcPts val="0"/>
              </a:spcAft>
              <a:buClr>
                <a:schemeClr val="lt1"/>
              </a:buClr>
              <a:buSzPts val="1200"/>
              <a:buFont typeface="Arial"/>
              <a:buNone/>
              <a:defRPr sz="1200" b="0" i="0" u="none" strike="noStrike" cap="none">
                <a:solidFill>
                  <a:schemeClr val="lt1"/>
                </a:solidFill>
                <a:latin typeface="Corbel"/>
                <a:ea typeface="Corbel"/>
                <a:cs typeface="Corbel"/>
                <a:sym typeface="Corbel"/>
              </a:defRPr>
            </a:lvl8pPr>
            <a:lvl9pPr marR="0" lvl="8" algn="l" rtl="0">
              <a:lnSpc>
                <a:spcPct val="90000"/>
              </a:lnSpc>
              <a:spcBef>
                <a:spcPts val="400"/>
              </a:spcBef>
              <a:spcAft>
                <a:spcPts val="0"/>
              </a:spcAft>
              <a:buClr>
                <a:schemeClr val="lt1"/>
              </a:buClr>
              <a:buSzPts val="1200"/>
              <a:buFont typeface="Arial"/>
              <a:buNone/>
              <a:defRPr sz="1200" b="0" i="0" u="none" strike="noStrike" cap="none">
                <a:solidFill>
                  <a:schemeClr val="lt1"/>
                </a:solidFill>
                <a:latin typeface="Corbel"/>
                <a:ea typeface="Corbel"/>
                <a:cs typeface="Corbel"/>
                <a:sym typeface="Corbel"/>
              </a:defRPr>
            </a:lvl9pPr>
          </a:lstStyle>
          <a:p>
            <a:endParaRPr/>
          </a:p>
        </p:txBody>
      </p:sp>
      <p:sp>
        <p:nvSpPr>
          <p:cNvPr id="117" name="Google Shape;117;p16"/>
          <p:cNvSpPr txBox="1">
            <a:spLocks noGrp="1"/>
          </p:cNvSpPr>
          <p:nvPr>
            <p:ph type="body" idx="9"/>
          </p:nvPr>
        </p:nvSpPr>
        <p:spPr>
          <a:xfrm>
            <a:off x="5853148" y="3655322"/>
            <a:ext cx="2202000" cy="494400"/>
          </a:xfrm>
          <a:prstGeom prst="rect">
            <a:avLst/>
          </a:prstGeom>
          <a:noFill/>
          <a:ln>
            <a:noFill/>
          </a:ln>
        </p:spPr>
        <p:txBody>
          <a:bodyPr spcFirstLastPara="1" wrap="square" lIns="68575" tIns="34275" rIns="68575" bIns="34275" anchor="t" anchorCtr="0">
            <a:noAutofit/>
          </a:bodyPr>
          <a:lstStyle>
            <a:lvl1pPr marL="457200" lvl="0" indent="-228600" algn="l" rtl="0">
              <a:lnSpc>
                <a:spcPct val="90000"/>
              </a:lnSpc>
              <a:spcBef>
                <a:spcPts val="800"/>
              </a:spcBef>
              <a:spcAft>
                <a:spcPts val="0"/>
              </a:spcAft>
              <a:buClr>
                <a:srgbClr val="EDEDED"/>
              </a:buClr>
              <a:buSzPts val="1100"/>
              <a:buNone/>
              <a:defRPr sz="1100"/>
            </a:lvl1pPr>
            <a:lvl2pPr marL="914400" lvl="1" indent="-228600" algn="l" rtl="0">
              <a:lnSpc>
                <a:spcPct val="90000"/>
              </a:lnSpc>
              <a:spcBef>
                <a:spcPts val="400"/>
              </a:spcBef>
              <a:spcAft>
                <a:spcPts val="0"/>
              </a:spcAft>
              <a:buClr>
                <a:srgbClr val="EDEDED"/>
              </a:buClr>
              <a:buSzPts val="900"/>
              <a:buNone/>
              <a:defRPr sz="900"/>
            </a:lvl2pPr>
            <a:lvl3pPr marL="1371600" lvl="2" indent="-228600" algn="l" rtl="0">
              <a:lnSpc>
                <a:spcPct val="90000"/>
              </a:lnSpc>
              <a:spcBef>
                <a:spcPts val="400"/>
              </a:spcBef>
              <a:spcAft>
                <a:spcPts val="0"/>
              </a:spcAft>
              <a:buClr>
                <a:srgbClr val="EDEDED"/>
              </a:buClr>
              <a:buSzPts val="800"/>
              <a:buNone/>
              <a:defRPr sz="800"/>
            </a:lvl3pPr>
            <a:lvl4pPr marL="1828800" lvl="3" indent="-228600" algn="l" rtl="0">
              <a:lnSpc>
                <a:spcPct val="90000"/>
              </a:lnSpc>
              <a:spcBef>
                <a:spcPts val="400"/>
              </a:spcBef>
              <a:spcAft>
                <a:spcPts val="0"/>
              </a:spcAft>
              <a:buClr>
                <a:srgbClr val="EDEDED"/>
              </a:buClr>
              <a:buSzPts val="700"/>
              <a:buNone/>
              <a:defRPr sz="700"/>
            </a:lvl4pPr>
            <a:lvl5pPr marL="2286000" lvl="4" indent="-228600" algn="l" rtl="0">
              <a:lnSpc>
                <a:spcPct val="90000"/>
              </a:lnSpc>
              <a:spcBef>
                <a:spcPts val="400"/>
              </a:spcBef>
              <a:spcAft>
                <a:spcPts val="0"/>
              </a:spcAft>
              <a:buClr>
                <a:srgbClr val="EDEDED"/>
              </a:buClr>
              <a:buSzPts val="700"/>
              <a:buNone/>
              <a:defRPr sz="700"/>
            </a:lvl5pPr>
            <a:lvl6pPr marL="2743200" lvl="5" indent="-228600" algn="l" rtl="0">
              <a:lnSpc>
                <a:spcPct val="90000"/>
              </a:lnSpc>
              <a:spcBef>
                <a:spcPts val="400"/>
              </a:spcBef>
              <a:spcAft>
                <a:spcPts val="0"/>
              </a:spcAft>
              <a:buClr>
                <a:schemeClr val="lt1"/>
              </a:buClr>
              <a:buSzPts val="700"/>
              <a:buNone/>
              <a:defRPr sz="700"/>
            </a:lvl6pPr>
            <a:lvl7pPr marL="3200400" lvl="6" indent="-228600" algn="l" rtl="0">
              <a:lnSpc>
                <a:spcPct val="90000"/>
              </a:lnSpc>
              <a:spcBef>
                <a:spcPts val="400"/>
              </a:spcBef>
              <a:spcAft>
                <a:spcPts val="0"/>
              </a:spcAft>
              <a:buClr>
                <a:schemeClr val="lt1"/>
              </a:buClr>
              <a:buSzPts val="700"/>
              <a:buNone/>
              <a:defRPr sz="700"/>
            </a:lvl7pPr>
            <a:lvl8pPr marL="3657600" lvl="7" indent="-228600" algn="l" rtl="0">
              <a:lnSpc>
                <a:spcPct val="90000"/>
              </a:lnSpc>
              <a:spcBef>
                <a:spcPts val="400"/>
              </a:spcBef>
              <a:spcAft>
                <a:spcPts val="0"/>
              </a:spcAft>
              <a:buClr>
                <a:schemeClr val="lt1"/>
              </a:buClr>
              <a:buSzPts val="700"/>
              <a:buNone/>
              <a:defRPr sz="700"/>
            </a:lvl8pPr>
            <a:lvl9pPr marL="4114800" lvl="8" indent="-228600" algn="l" rtl="0">
              <a:lnSpc>
                <a:spcPct val="90000"/>
              </a:lnSpc>
              <a:spcBef>
                <a:spcPts val="400"/>
              </a:spcBef>
              <a:spcAft>
                <a:spcPts val="0"/>
              </a:spcAft>
              <a:buClr>
                <a:schemeClr val="lt1"/>
              </a:buClr>
              <a:buSzPts val="700"/>
              <a:buNone/>
              <a:defRPr sz="700"/>
            </a:lvl9pPr>
          </a:lstStyle>
          <a:p>
            <a:endParaRPr/>
          </a:p>
        </p:txBody>
      </p:sp>
      <p:sp>
        <p:nvSpPr>
          <p:cNvPr id="118" name="Google Shape;118;p1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19" name="Google Shape;119;p1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20" name="Google Shape;120;p1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Заголовок и вертикальный текст" type="vertTx">
  <p:cSld name="VERTICAL_TEXT">
    <p:spTree>
      <p:nvGrpSpPr>
        <p:cNvPr id="1" name="Shape 121"/>
        <p:cNvGrpSpPr/>
        <p:nvPr/>
      </p:nvGrpSpPr>
      <p:grpSpPr>
        <a:xfrm>
          <a:off x="0" y="0"/>
          <a:ext cx="0" cy="0"/>
          <a:chOff x="0" y="0"/>
          <a:chExt cx="0" cy="0"/>
        </a:xfrm>
      </p:grpSpPr>
      <p:sp>
        <p:nvSpPr>
          <p:cNvPr id="122" name="Google Shape;122;p17"/>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rgbClr val="EDEDED"/>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23" name="Google Shape;123;p17"/>
          <p:cNvSpPr txBox="1">
            <a:spLocks noGrp="1"/>
          </p:cNvSpPr>
          <p:nvPr>
            <p:ph type="body" idx="1"/>
          </p:nvPr>
        </p:nvSpPr>
        <p:spPr>
          <a:xfrm rot="5400000">
            <a:off x="3046050" y="-836681"/>
            <a:ext cx="3263400" cy="7675200"/>
          </a:xfrm>
          <a:prstGeom prst="rect">
            <a:avLst/>
          </a:prstGeom>
          <a:noFill/>
          <a:ln>
            <a:noFill/>
          </a:ln>
        </p:spPr>
        <p:txBody>
          <a:bodyPr spcFirstLastPara="1" wrap="square" lIns="68575" tIns="34275" rIns="68575" bIns="34275" anchor="t" anchorCtr="0">
            <a:noAutofit/>
          </a:bodyPr>
          <a:lstStyle>
            <a:lvl1pPr marL="457200" lvl="0" indent="-317500" algn="l" rtl="0">
              <a:lnSpc>
                <a:spcPct val="90000"/>
              </a:lnSpc>
              <a:spcBef>
                <a:spcPts val="800"/>
              </a:spcBef>
              <a:spcAft>
                <a:spcPts val="0"/>
              </a:spcAft>
              <a:buClr>
                <a:srgbClr val="EDEDED"/>
              </a:buClr>
              <a:buSzPts val="1400"/>
              <a:buChar char="•"/>
              <a:defRPr/>
            </a:lvl1pPr>
            <a:lvl2pPr marL="914400" lvl="1" indent="-317500" algn="l" rtl="0">
              <a:lnSpc>
                <a:spcPct val="90000"/>
              </a:lnSpc>
              <a:spcBef>
                <a:spcPts val="400"/>
              </a:spcBef>
              <a:spcAft>
                <a:spcPts val="0"/>
              </a:spcAft>
              <a:buClr>
                <a:srgbClr val="EDEDED"/>
              </a:buClr>
              <a:buSzPts val="1400"/>
              <a:buChar char="•"/>
              <a:defRPr/>
            </a:lvl2pPr>
            <a:lvl3pPr marL="1371600" lvl="2" indent="-317500" algn="l" rtl="0">
              <a:lnSpc>
                <a:spcPct val="90000"/>
              </a:lnSpc>
              <a:spcBef>
                <a:spcPts val="400"/>
              </a:spcBef>
              <a:spcAft>
                <a:spcPts val="0"/>
              </a:spcAft>
              <a:buClr>
                <a:srgbClr val="EDEDED"/>
              </a:buClr>
              <a:buSzPts val="1400"/>
              <a:buChar char="•"/>
              <a:defRPr/>
            </a:lvl3pPr>
            <a:lvl4pPr marL="1828800" lvl="3" indent="-317500" algn="l" rtl="0">
              <a:lnSpc>
                <a:spcPct val="90000"/>
              </a:lnSpc>
              <a:spcBef>
                <a:spcPts val="400"/>
              </a:spcBef>
              <a:spcAft>
                <a:spcPts val="0"/>
              </a:spcAft>
              <a:buClr>
                <a:srgbClr val="EDEDED"/>
              </a:buClr>
              <a:buSzPts val="1400"/>
              <a:buChar char="•"/>
              <a:defRPr/>
            </a:lvl4pPr>
            <a:lvl5pPr marL="2286000" lvl="4" indent="-317500" algn="l" rtl="0">
              <a:lnSpc>
                <a:spcPct val="90000"/>
              </a:lnSpc>
              <a:spcBef>
                <a:spcPts val="400"/>
              </a:spcBef>
              <a:spcAft>
                <a:spcPts val="0"/>
              </a:spcAft>
              <a:buClr>
                <a:srgbClr val="EDEDED"/>
              </a:buClr>
              <a:buSzPts val="1400"/>
              <a:buChar char="•"/>
              <a:defRPr/>
            </a:lvl5pPr>
            <a:lvl6pPr marL="2743200" lvl="5" indent="-317500" algn="l" rtl="0">
              <a:lnSpc>
                <a:spcPct val="90000"/>
              </a:lnSpc>
              <a:spcBef>
                <a:spcPts val="400"/>
              </a:spcBef>
              <a:spcAft>
                <a:spcPts val="0"/>
              </a:spcAft>
              <a:buClr>
                <a:schemeClr val="lt1"/>
              </a:buClr>
              <a:buSzPts val="1400"/>
              <a:buChar char="•"/>
              <a:defRPr/>
            </a:lvl6pPr>
            <a:lvl7pPr marL="3200400" lvl="6" indent="-317500" algn="l" rtl="0">
              <a:lnSpc>
                <a:spcPct val="90000"/>
              </a:lnSpc>
              <a:spcBef>
                <a:spcPts val="400"/>
              </a:spcBef>
              <a:spcAft>
                <a:spcPts val="0"/>
              </a:spcAft>
              <a:buClr>
                <a:schemeClr val="lt1"/>
              </a:buClr>
              <a:buSzPts val="1400"/>
              <a:buChar char="•"/>
              <a:defRPr/>
            </a:lvl7pPr>
            <a:lvl8pPr marL="3657600" lvl="7" indent="-317500" algn="l" rtl="0">
              <a:lnSpc>
                <a:spcPct val="90000"/>
              </a:lnSpc>
              <a:spcBef>
                <a:spcPts val="400"/>
              </a:spcBef>
              <a:spcAft>
                <a:spcPts val="0"/>
              </a:spcAft>
              <a:buClr>
                <a:schemeClr val="lt1"/>
              </a:buClr>
              <a:buSzPts val="1400"/>
              <a:buChar char="•"/>
              <a:defRPr/>
            </a:lvl8pPr>
            <a:lvl9pPr marL="4114800" lvl="8" indent="-317500" algn="l" rtl="0">
              <a:lnSpc>
                <a:spcPct val="90000"/>
              </a:lnSpc>
              <a:spcBef>
                <a:spcPts val="400"/>
              </a:spcBef>
              <a:spcAft>
                <a:spcPts val="0"/>
              </a:spcAft>
              <a:buClr>
                <a:schemeClr val="lt1"/>
              </a:buClr>
              <a:buSzPts val="1400"/>
              <a:buChar char="•"/>
              <a:defRPr/>
            </a:lvl9pPr>
          </a:lstStyle>
          <a:p>
            <a:endParaRPr/>
          </a:p>
        </p:txBody>
      </p:sp>
      <p:sp>
        <p:nvSpPr>
          <p:cNvPr id="124" name="Google Shape;124;p1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25" name="Google Shape;125;p1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26" name="Google Shape;126;p1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Вертикальный заголовок и текст" type="vertTitleAndTx">
  <p:cSld name="VERTICAL_TITLE_AND_VERTICAL_TEXT">
    <p:spTree>
      <p:nvGrpSpPr>
        <p:cNvPr id="1" name="Shape 127"/>
        <p:cNvGrpSpPr/>
        <p:nvPr/>
      </p:nvGrpSpPr>
      <p:grpSpPr>
        <a:xfrm>
          <a:off x="0" y="0"/>
          <a:ext cx="0" cy="0"/>
          <a:chOff x="0" y="0"/>
          <a:chExt cx="0" cy="0"/>
        </a:xfrm>
      </p:grpSpPr>
      <p:sp>
        <p:nvSpPr>
          <p:cNvPr id="128" name="Google Shape;128;p18"/>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rgbClr val="EDEDED"/>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29" name="Google Shape;129;p18"/>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Autofit/>
          </a:bodyPr>
          <a:lstStyle>
            <a:lvl1pPr marL="457200" lvl="0" indent="-317500" algn="l" rtl="0">
              <a:lnSpc>
                <a:spcPct val="90000"/>
              </a:lnSpc>
              <a:spcBef>
                <a:spcPts val="800"/>
              </a:spcBef>
              <a:spcAft>
                <a:spcPts val="0"/>
              </a:spcAft>
              <a:buClr>
                <a:srgbClr val="EDEDED"/>
              </a:buClr>
              <a:buSzPts val="1400"/>
              <a:buChar char="•"/>
              <a:defRPr/>
            </a:lvl1pPr>
            <a:lvl2pPr marL="914400" lvl="1" indent="-317500" algn="l" rtl="0">
              <a:lnSpc>
                <a:spcPct val="90000"/>
              </a:lnSpc>
              <a:spcBef>
                <a:spcPts val="400"/>
              </a:spcBef>
              <a:spcAft>
                <a:spcPts val="0"/>
              </a:spcAft>
              <a:buClr>
                <a:srgbClr val="EDEDED"/>
              </a:buClr>
              <a:buSzPts val="1400"/>
              <a:buChar char="•"/>
              <a:defRPr/>
            </a:lvl2pPr>
            <a:lvl3pPr marL="1371600" lvl="2" indent="-317500" algn="l" rtl="0">
              <a:lnSpc>
                <a:spcPct val="90000"/>
              </a:lnSpc>
              <a:spcBef>
                <a:spcPts val="400"/>
              </a:spcBef>
              <a:spcAft>
                <a:spcPts val="0"/>
              </a:spcAft>
              <a:buClr>
                <a:srgbClr val="EDEDED"/>
              </a:buClr>
              <a:buSzPts val="1400"/>
              <a:buChar char="•"/>
              <a:defRPr/>
            </a:lvl3pPr>
            <a:lvl4pPr marL="1828800" lvl="3" indent="-317500" algn="l" rtl="0">
              <a:lnSpc>
                <a:spcPct val="90000"/>
              </a:lnSpc>
              <a:spcBef>
                <a:spcPts val="400"/>
              </a:spcBef>
              <a:spcAft>
                <a:spcPts val="0"/>
              </a:spcAft>
              <a:buClr>
                <a:srgbClr val="EDEDED"/>
              </a:buClr>
              <a:buSzPts val="1400"/>
              <a:buChar char="•"/>
              <a:defRPr/>
            </a:lvl4pPr>
            <a:lvl5pPr marL="2286000" lvl="4" indent="-317500" algn="l" rtl="0">
              <a:lnSpc>
                <a:spcPct val="90000"/>
              </a:lnSpc>
              <a:spcBef>
                <a:spcPts val="400"/>
              </a:spcBef>
              <a:spcAft>
                <a:spcPts val="0"/>
              </a:spcAft>
              <a:buClr>
                <a:srgbClr val="EDEDED"/>
              </a:buClr>
              <a:buSzPts val="1400"/>
              <a:buChar char="•"/>
              <a:defRPr/>
            </a:lvl5pPr>
            <a:lvl6pPr marL="2743200" lvl="5" indent="-317500" algn="l" rtl="0">
              <a:lnSpc>
                <a:spcPct val="90000"/>
              </a:lnSpc>
              <a:spcBef>
                <a:spcPts val="400"/>
              </a:spcBef>
              <a:spcAft>
                <a:spcPts val="0"/>
              </a:spcAft>
              <a:buClr>
                <a:schemeClr val="lt1"/>
              </a:buClr>
              <a:buSzPts val="1400"/>
              <a:buChar char="•"/>
              <a:defRPr/>
            </a:lvl6pPr>
            <a:lvl7pPr marL="3200400" lvl="6" indent="-317500" algn="l" rtl="0">
              <a:lnSpc>
                <a:spcPct val="90000"/>
              </a:lnSpc>
              <a:spcBef>
                <a:spcPts val="400"/>
              </a:spcBef>
              <a:spcAft>
                <a:spcPts val="0"/>
              </a:spcAft>
              <a:buClr>
                <a:schemeClr val="lt1"/>
              </a:buClr>
              <a:buSzPts val="1400"/>
              <a:buChar char="•"/>
              <a:defRPr/>
            </a:lvl7pPr>
            <a:lvl8pPr marL="3657600" lvl="7" indent="-317500" algn="l" rtl="0">
              <a:lnSpc>
                <a:spcPct val="90000"/>
              </a:lnSpc>
              <a:spcBef>
                <a:spcPts val="400"/>
              </a:spcBef>
              <a:spcAft>
                <a:spcPts val="0"/>
              </a:spcAft>
              <a:buClr>
                <a:schemeClr val="lt1"/>
              </a:buClr>
              <a:buSzPts val="1400"/>
              <a:buChar char="•"/>
              <a:defRPr/>
            </a:lvl8pPr>
            <a:lvl9pPr marL="4114800" lvl="8" indent="-317500" algn="l" rtl="0">
              <a:lnSpc>
                <a:spcPct val="90000"/>
              </a:lnSpc>
              <a:spcBef>
                <a:spcPts val="400"/>
              </a:spcBef>
              <a:spcAft>
                <a:spcPts val="0"/>
              </a:spcAft>
              <a:buClr>
                <a:schemeClr val="lt1"/>
              </a:buClr>
              <a:buSzPts val="1400"/>
              <a:buChar char="•"/>
              <a:defRPr/>
            </a:lvl9pPr>
          </a:lstStyle>
          <a:p>
            <a:endParaRPr/>
          </a:p>
        </p:txBody>
      </p:sp>
      <p:sp>
        <p:nvSpPr>
          <p:cNvPr id="130" name="Google Shape;130;p1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31" name="Google Shape;131;p1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32" name="Google Shape;132;p1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33"/>
        <p:cNvGrpSpPr/>
        <p:nvPr/>
      </p:nvGrpSpPr>
      <p:grpSpPr>
        <a:xfrm>
          <a:off x="0" y="0"/>
          <a:ext cx="0" cy="0"/>
          <a:chOff x="0" y="0"/>
          <a:chExt cx="0" cy="0"/>
        </a:xfrm>
      </p:grpSpPr>
      <p:sp>
        <p:nvSpPr>
          <p:cNvPr id="134" name="Google Shape;134;p19"/>
          <p:cNvSpPr txBox="1">
            <a:spLocks noGrp="1"/>
          </p:cNvSpPr>
          <p:nvPr>
            <p:ph type="title"/>
          </p:nvPr>
        </p:nvSpPr>
        <p:spPr>
          <a:xfrm>
            <a:off x="311700" y="445025"/>
            <a:ext cx="8520600" cy="572700"/>
          </a:xfrm>
          <a:prstGeom prst="rect">
            <a:avLst/>
          </a:prstGeom>
        </p:spPr>
        <p:txBody>
          <a:bodyPr spcFirstLastPara="1" wrap="square" lIns="68575" tIns="34275" rIns="68575" bIns="34275" anchor="ctr" anchorCtr="0">
            <a:noAutofit/>
          </a:bodyPr>
          <a:lstStyle>
            <a:lvl1pPr lvl="0" rtl="0">
              <a:spcBef>
                <a:spcPts val="0"/>
              </a:spcBef>
              <a:spcAft>
                <a:spcPts val="0"/>
              </a:spcAft>
              <a:buSzPts val="41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35" name="Google Shape;135;p19"/>
          <p:cNvSpPr txBox="1">
            <a:spLocks noGrp="1"/>
          </p:cNvSpPr>
          <p:nvPr>
            <p:ph type="body" idx="1"/>
          </p:nvPr>
        </p:nvSpPr>
        <p:spPr>
          <a:xfrm>
            <a:off x="311700" y="1152475"/>
            <a:ext cx="8520600" cy="3416400"/>
          </a:xfrm>
          <a:prstGeom prst="rect">
            <a:avLst/>
          </a:prstGeom>
        </p:spPr>
        <p:txBody>
          <a:bodyPr spcFirstLastPara="1" wrap="square" lIns="68575" tIns="34275" rIns="68575" bIns="34275" anchor="t" anchorCtr="0">
            <a:noAutofit/>
          </a:bodyPr>
          <a:lstStyle>
            <a:lvl1pPr marL="457200" lvl="0" indent="-361950" rtl="0">
              <a:spcBef>
                <a:spcPts val="800"/>
              </a:spcBef>
              <a:spcAft>
                <a:spcPts val="0"/>
              </a:spcAft>
              <a:buSzPts val="2100"/>
              <a:buChar char="•"/>
              <a:defRPr/>
            </a:lvl1pPr>
            <a:lvl2pPr marL="914400" lvl="1" indent="-342900" rtl="0">
              <a:spcBef>
                <a:spcPts val="400"/>
              </a:spcBef>
              <a:spcAft>
                <a:spcPts val="0"/>
              </a:spcAft>
              <a:buSzPts val="1800"/>
              <a:buChar char="•"/>
              <a:defRPr/>
            </a:lvl2pPr>
            <a:lvl3pPr marL="1371600" lvl="2" indent="-323850" rtl="0">
              <a:spcBef>
                <a:spcPts val="400"/>
              </a:spcBef>
              <a:spcAft>
                <a:spcPts val="0"/>
              </a:spcAft>
              <a:buSzPts val="1500"/>
              <a:buChar char="•"/>
              <a:defRPr/>
            </a:lvl3pPr>
            <a:lvl4pPr marL="1828800" lvl="3" indent="-317500" rtl="0">
              <a:spcBef>
                <a:spcPts val="400"/>
              </a:spcBef>
              <a:spcAft>
                <a:spcPts val="0"/>
              </a:spcAft>
              <a:buSzPts val="1400"/>
              <a:buChar char="•"/>
              <a:defRPr/>
            </a:lvl4pPr>
            <a:lvl5pPr marL="2286000" lvl="4" indent="-317500" rtl="0">
              <a:spcBef>
                <a:spcPts val="400"/>
              </a:spcBef>
              <a:spcAft>
                <a:spcPts val="0"/>
              </a:spcAft>
              <a:buSzPts val="1400"/>
              <a:buChar char="•"/>
              <a:defRPr/>
            </a:lvl5pPr>
            <a:lvl6pPr marL="2743200" lvl="5" indent="-317500" rtl="0">
              <a:spcBef>
                <a:spcPts val="400"/>
              </a:spcBef>
              <a:spcAft>
                <a:spcPts val="0"/>
              </a:spcAft>
              <a:buSzPts val="1400"/>
              <a:buChar char="•"/>
              <a:defRPr/>
            </a:lvl6pPr>
            <a:lvl7pPr marL="3200400" lvl="6" indent="-317500" rtl="0">
              <a:spcBef>
                <a:spcPts val="400"/>
              </a:spcBef>
              <a:spcAft>
                <a:spcPts val="0"/>
              </a:spcAft>
              <a:buSzPts val="1400"/>
              <a:buChar char="•"/>
              <a:defRPr/>
            </a:lvl7pPr>
            <a:lvl8pPr marL="3657600" lvl="7" indent="-317500" rtl="0">
              <a:spcBef>
                <a:spcPts val="400"/>
              </a:spcBef>
              <a:spcAft>
                <a:spcPts val="0"/>
              </a:spcAft>
              <a:buSzPts val="1400"/>
              <a:buChar char="•"/>
              <a:defRPr/>
            </a:lvl8pPr>
            <a:lvl9pPr marL="4114800" lvl="8" indent="-317500" rtl="0">
              <a:spcBef>
                <a:spcPts val="400"/>
              </a:spcBef>
              <a:spcAft>
                <a:spcPts val="0"/>
              </a:spcAft>
              <a:buSzPts val="1400"/>
              <a:buChar char="•"/>
              <a:defRPr/>
            </a:lvl9pPr>
          </a:lstStyle>
          <a:p>
            <a:endParaRPr/>
          </a:p>
        </p:txBody>
      </p:sp>
      <p:sp>
        <p:nvSpPr>
          <p:cNvPr id="136" name="Google Shape;136;p19"/>
          <p:cNvSpPr txBox="1">
            <a:spLocks noGrp="1"/>
          </p:cNvSpPr>
          <p:nvPr>
            <p:ph type="sldNum" idx="12"/>
          </p:nvPr>
        </p:nvSpPr>
        <p:spPr>
          <a:xfrm>
            <a:off x="8472458" y="4663217"/>
            <a:ext cx="548700" cy="393600"/>
          </a:xfrm>
          <a:prstGeom prst="rect">
            <a:avLst/>
          </a:prstGeom>
        </p:spPr>
        <p:txBody>
          <a:bodyPr spcFirstLastPara="1" wrap="square" lIns="68575" tIns="34275" rIns="68575" bIns="3427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20">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Autofit/>
          </a:bodyPr>
          <a:lstStyle>
            <a:lvl1pPr marR="0" lvl="0" algn="l" rtl="0">
              <a:lnSpc>
                <a:spcPct val="90000"/>
              </a:lnSpc>
              <a:spcBef>
                <a:spcPts val="0"/>
              </a:spcBef>
              <a:spcAft>
                <a:spcPts val="0"/>
              </a:spcAft>
              <a:buClr>
                <a:srgbClr val="EDEDED"/>
              </a:buClr>
              <a:buSzPts val="4100"/>
              <a:buFont typeface="Corbel"/>
              <a:buNone/>
              <a:defRPr sz="4100" b="0" i="0" u="none" strike="noStrike" cap="none">
                <a:solidFill>
                  <a:srgbClr val="EDEDED"/>
                </a:solidFill>
                <a:latin typeface="Corbel"/>
                <a:ea typeface="Corbel"/>
                <a:cs typeface="Corbel"/>
                <a:sym typeface="Corbel"/>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7" name="Google Shape;7;p1"/>
          <p:cNvSpPr txBox="1">
            <a:spLocks noGrp="1"/>
          </p:cNvSpPr>
          <p:nvPr>
            <p:ph type="body" idx="1"/>
          </p:nvPr>
        </p:nvSpPr>
        <p:spPr>
          <a:xfrm>
            <a:off x="840000" y="1369219"/>
            <a:ext cx="7675200" cy="3263400"/>
          </a:xfrm>
          <a:prstGeom prst="rect">
            <a:avLst/>
          </a:prstGeom>
          <a:noFill/>
          <a:ln>
            <a:noFill/>
          </a:ln>
        </p:spPr>
        <p:txBody>
          <a:bodyPr spcFirstLastPara="1" wrap="square" lIns="68575" tIns="34275" rIns="68575" bIns="34275" anchor="t" anchorCtr="0">
            <a:noAutofit/>
          </a:bodyPr>
          <a:lstStyle>
            <a:lvl1pPr marL="457200" marR="0" lvl="0" indent="-361950" algn="l" rtl="0">
              <a:lnSpc>
                <a:spcPct val="90000"/>
              </a:lnSpc>
              <a:spcBef>
                <a:spcPts val="800"/>
              </a:spcBef>
              <a:spcAft>
                <a:spcPts val="0"/>
              </a:spcAft>
              <a:buClr>
                <a:srgbClr val="EDEDED"/>
              </a:buClr>
              <a:buSzPts val="2100"/>
              <a:buFont typeface="Arial"/>
              <a:buChar char="•"/>
              <a:defRPr sz="2100" b="0" i="0" u="none" strike="noStrike" cap="none">
                <a:solidFill>
                  <a:srgbClr val="EDEDED"/>
                </a:solidFill>
                <a:latin typeface="Corbel"/>
                <a:ea typeface="Corbel"/>
                <a:cs typeface="Corbel"/>
                <a:sym typeface="Corbel"/>
              </a:defRPr>
            </a:lvl1pPr>
            <a:lvl2pPr marL="914400" marR="0" lvl="1" indent="-342900" algn="l" rtl="0">
              <a:lnSpc>
                <a:spcPct val="90000"/>
              </a:lnSpc>
              <a:spcBef>
                <a:spcPts val="400"/>
              </a:spcBef>
              <a:spcAft>
                <a:spcPts val="0"/>
              </a:spcAft>
              <a:buClr>
                <a:srgbClr val="EDEDED"/>
              </a:buClr>
              <a:buSzPts val="1800"/>
              <a:buFont typeface="Arial"/>
              <a:buChar char="•"/>
              <a:defRPr sz="1800" b="0" i="0" u="none" strike="noStrike" cap="none">
                <a:solidFill>
                  <a:srgbClr val="EDEDED"/>
                </a:solidFill>
                <a:latin typeface="Corbel"/>
                <a:ea typeface="Corbel"/>
                <a:cs typeface="Corbel"/>
                <a:sym typeface="Corbel"/>
              </a:defRPr>
            </a:lvl2pPr>
            <a:lvl3pPr marL="1371600" marR="0" lvl="2" indent="-323850" algn="l" rtl="0">
              <a:lnSpc>
                <a:spcPct val="90000"/>
              </a:lnSpc>
              <a:spcBef>
                <a:spcPts val="400"/>
              </a:spcBef>
              <a:spcAft>
                <a:spcPts val="0"/>
              </a:spcAft>
              <a:buClr>
                <a:srgbClr val="EDEDED"/>
              </a:buClr>
              <a:buSzPts val="1500"/>
              <a:buFont typeface="Arial"/>
              <a:buChar char="•"/>
              <a:defRPr sz="1500" b="0" i="0" u="none" strike="noStrike" cap="none">
                <a:solidFill>
                  <a:srgbClr val="EDEDED"/>
                </a:solidFill>
                <a:latin typeface="Corbel"/>
                <a:ea typeface="Corbel"/>
                <a:cs typeface="Corbel"/>
                <a:sym typeface="Corbel"/>
              </a:defRPr>
            </a:lvl3pPr>
            <a:lvl4pPr marL="1828800" marR="0" lvl="3" indent="-317500" algn="l" rtl="0">
              <a:lnSpc>
                <a:spcPct val="90000"/>
              </a:lnSpc>
              <a:spcBef>
                <a:spcPts val="400"/>
              </a:spcBef>
              <a:spcAft>
                <a:spcPts val="0"/>
              </a:spcAft>
              <a:buClr>
                <a:srgbClr val="EDEDED"/>
              </a:buClr>
              <a:buSzPts val="1400"/>
              <a:buFont typeface="Arial"/>
              <a:buChar char="•"/>
              <a:defRPr sz="1400" b="0" i="0" u="none" strike="noStrike" cap="none">
                <a:solidFill>
                  <a:srgbClr val="EDEDED"/>
                </a:solidFill>
                <a:latin typeface="Corbel"/>
                <a:ea typeface="Corbel"/>
                <a:cs typeface="Corbel"/>
                <a:sym typeface="Corbel"/>
              </a:defRPr>
            </a:lvl4pPr>
            <a:lvl5pPr marL="2286000" marR="0" lvl="4" indent="-317500" algn="l" rtl="0">
              <a:lnSpc>
                <a:spcPct val="90000"/>
              </a:lnSpc>
              <a:spcBef>
                <a:spcPts val="400"/>
              </a:spcBef>
              <a:spcAft>
                <a:spcPts val="0"/>
              </a:spcAft>
              <a:buClr>
                <a:srgbClr val="EDEDED"/>
              </a:buClr>
              <a:buSzPts val="1400"/>
              <a:buFont typeface="Arial"/>
              <a:buChar char="•"/>
              <a:defRPr sz="1400" b="0" i="0" u="none" strike="noStrike" cap="none">
                <a:solidFill>
                  <a:srgbClr val="EDEDED"/>
                </a:solidFill>
                <a:latin typeface="Corbel"/>
                <a:ea typeface="Corbel"/>
                <a:cs typeface="Corbel"/>
                <a:sym typeface="Corbel"/>
              </a:defRPr>
            </a:lvl5pPr>
            <a:lvl6pPr marL="2743200" marR="0" lvl="5" indent="-317500" algn="l" rtl="0">
              <a:lnSpc>
                <a:spcPct val="90000"/>
              </a:lnSpc>
              <a:spcBef>
                <a:spcPts val="400"/>
              </a:spcBef>
              <a:spcAft>
                <a:spcPts val="0"/>
              </a:spcAft>
              <a:buClr>
                <a:schemeClr val="lt1"/>
              </a:buClr>
              <a:buSzPts val="1400"/>
              <a:buFont typeface="Arial"/>
              <a:buChar char="•"/>
              <a:defRPr sz="1400" b="0" i="0" u="none" strike="noStrike" cap="none">
                <a:solidFill>
                  <a:schemeClr val="lt1"/>
                </a:solidFill>
                <a:latin typeface="Corbel"/>
                <a:ea typeface="Corbel"/>
                <a:cs typeface="Corbel"/>
                <a:sym typeface="Corbel"/>
              </a:defRPr>
            </a:lvl6pPr>
            <a:lvl7pPr marL="3200400" marR="0" lvl="6" indent="-317500" algn="l" rtl="0">
              <a:lnSpc>
                <a:spcPct val="90000"/>
              </a:lnSpc>
              <a:spcBef>
                <a:spcPts val="400"/>
              </a:spcBef>
              <a:spcAft>
                <a:spcPts val="0"/>
              </a:spcAft>
              <a:buClr>
                <a:schemeClr val="lt1"/>
              </a:buClr>
              <a:buSzPts val="1400"/>
              <a:buFont typeface="Arial"/>
              <a:buChar char="•"/>
              <a:defRPr sz="1400" b="0" i="0" u="none" strike="noStrike" cap="none">
                <a:solidFill>
                  <a:schemeClr val="lt1"/>
                </a:solidFill>
                <a:latin typeface="Corbel"/>
                <a:ea typeface="Corbel"/>
                <a:cs typeface="Corbel"/>
                <a:sym typeface="Corbel"/>
              </a:defRPr>
            </a:lvl7pPr>
            <a:lvl8pPr marL="3657600" marR="0" lvl="7" indent="-317500" algn="l" rtl="0">
              <a:lnSpc>
                <a:spcPct val="90000"/>
              </a:lnSpc>
              <a:spcBef>
                <a:spcPts val="400"/>
              </a:spcBef>
              <a:spcAft>
                <a:spcPts val="0"/>
              </a:spcAft>
              <a:buClr>
                <a:schemeClr val="lt1"/>
              </a:buClr>
              <a:buSzPts val="1400"/>
              <a:buFont typeface="Arial"/>
              <a:buChar char="•"/>
              <a:defRPr sz="1400" b="0" i="0" u="none" strike="noStrike" cap="none">
                <a:solidFill>
                  <a:schemeClr val="lt1"/>
                </a:solidFill>
                <a:latin typeface="Corbel"/>
                <a:ea typeface="Corbel"/>
                <a:cs typeface="Corbel"/>
                <a:sym typeface="Corbel"/>
              </a:defRPr>
            </a:lvl8pPr>
            <a:lvl9pPr marL="4114800" marR="0" lvl="8" indent="-317500" algn="l" rtl="0">
              <a:lnSpc>
                <a:spcPct val="90000"/>
              </a:lnSpc>
              <a:spcBef>
                <a:spcPts val="400"/>
              </a:spcBef>
              <a:spcAft>
                <a:spcPts val="0"/>
              </a:spcAft>
              <a:buClr>
                <a:schemeClr val="lt1"/>
              </a:buClr>
              <a:buSzPts val="1400"/>
              <a:buFont typeface="Arial"/>
              <a:buChar char="•"/>
              <a:defRPr sz="1400" b="0" i="0" u="none" strike="noStrike" cap="none">
                <a:solidFill>
                  <a:schemeClr val="lt1"/>
                </a:solidFill>
                <a:latin typeface="Corbel"/>
                <a:ea typeface="Corbel"/>
                <a:cs typeface="Corbel"/>
                <a:sym typeface="Corbel"/>
              </a:defRPr>
            </a:lvl9pPr>
          </a:lstStyle>
          <a:p>
            <a:endParaRPr/>
          </a:p>
        </p:txBody>
      </p:sp>
      <p:sp>
        <p:nvSpPr>
          <p:cNvPr id="8" name="Google Shape;8;p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EDEDED"/>
                </a:solidFill>
                <a:latin typeface="Corbel"/>
                <a:ea typeface="Corbel"/>
                <a:cs typeface="Corbel"/>
                <a:sym typeface="Corbel"/>
              </a:defRPr>
            </a:lvl1pPr>
            <a:lvl2pPr marR="0" lvl="1" algn="l" rtl="0">
              <a:spcBef>
                <a:spcPts val="0"/>
              </a:spcBef>
              <a:spcAft>
                <a:spcPts val="0"/>
              </a:spcAft>
              <a:buSzPts val="1100"/>
              <a:buNone/>
              <a:defRPr sz="1400" b="0" i="0" u="none" strike="noStrike" cap="none">
                <a:solidFill>
                  <a:schemeClr val="lt1"/>
                </a:solidFill>
                <a:latin typeface="Corbel"/>
                <a:ea typeface="Corbel"/>
                <a:cs typeface="Corbel"/>
                <a:sym typeface="Corbel"/>
              </a:defRPr>
            </a:lvl2pPr>
            <a:lvl3pPr marR="0" lvl="2" algn="l" rtl="0">
              <a:spcBef>
                <a:spcPts val="0"/>
              </a:spcBef>
              <a:spcAft>
                <a:spcPts val="0"/>
              </a:spcAft>
              <a:buSzPts val="1100"/>
              <a:buNone/>
              <a:defRPr sz="1400" b="0" i="0" u="none" strike="noStrike" cap="none">
                <a:solidFill>
                  <a:schemeClr val="lt1"/>
                </a:solidFill>
                <a:latin typeface="Corbel"/>
                <a:ea typeface="Corbel"/>
                <a:cs typeface="Corbel"/>
                <a:sym typeface="Corbel"/>
              </a:defRPr>
            </a:lvl3pPr>
            <a:lvl4pPr marR="0" lvl="3" algn="l" rtl="0">
              <a:spcBef>
                <a:spcPts val="0"/>
              </a:spcBef>
              <a:spcAft>
                <a:spcPts val="0"/>
              </a:spcAft>
              <a:buSzPts val="1100"/>
              <a:buNone/>
              <a:defRPr sz="1400" b="0" i="0" u="none" strike="noStrike" cap="none">
                <a:solidFill>
                  <a:schemeClr val="lt1"/>
                </a:solidFill>
                <a:latin typeface="Corbel"/>
                <a:ea typeface="Corbel"/>
                <a:cs typeface="Corbel"/>
                <a:sym typeface="Corbel"/>
              </a:defRPr>
            </a:lvl4pPr>
            <a:lvl5pPr marR="0" lvl="4" algn="l" rtl="0">
              <a:spcBef>
                <a:spcPts val="0"/>
              </a:spcBef>
              <a:spcAft>
                <a:spcPts val="0"/>
              </a:spcAft>
              <a:buSzPts val="1100"/>
              <a:buNone/>
              <a:defRPr sz="1400" b="0" i="0" u="none" strike="noStrike" cap="none">
                <a:solidFill>
                  <a:schemeClr val="lt1"/>
                </a:solidFill>
                <a:latin typeface="Corbel"/>
                <a:ea typeface="Corbel"/>
                <a:cs typeface="Corbel"/>
                <a:sym typeface="Corbel"/>
              </a:defRPr>
            </a:lvl5pPr>
            <a:lvl6pPr marR="0" lvl="5" algn="l" rtl="0">
              <a:spcBef>
                <a:spcPts val="0"/>
              </a:spcBef>
              <a:spcAft>
                <a:spcPts val="0"/>
              </a:spcAft>
              <a:buSzPts val="1100"/>
              <a:buNone/>
              <a:defRPr sz="1400" b="0" i="0" u="none" strike="noStrike" cap="none">
                <a:solidFill>
                  <a:schemeClr val="lt1"/>
                </a:solidFill>
                <a:latin typeface="Corbel"/>
                <a:ea typeface="Corbel"/>
                <a:cs typeface="Corbel"/>
                <a:sym typeface="Corbel"/>
              </a:defRPr>
            </a:lvl6pPr>
            <a:lvl7pPr marR="0" lvl="6" algn="l" rtl="0">
              <a:spcBef>
                <a:spcPts val="0"/>
              </a:spcBef>
              <a:spcAft>
                <a:spcPts val="0"/>
              </a:spcAft>
              <a:buSzPts val="1100"/>
              <a:buNone/>
              <a:defRPr sz="1400" b="0" i="0" u="none" strike="noStrike" cap="none">
                <a:solidFill>
                  <a:schemeClr val="lt1"/>
                </a:solidFill>
                <a:latin typeface="Corbel"/>
                <a:ea typeface="Corbel"/>
                <a:cs typeface="Corbel"/>
                <a:sym typeface="Corbel"/>
              </a:defRPr>
            </a:lvl7pPr>
            <a:lvl8pPr marR="0" lvl="7" algn="l" rtl="0">
              <a:spcBef>
                <a:spcPts val="0"/>
              </a:spcBef>
              <a:spcAft>
                <a:spcPts val="0"/>
              </a:spcAft>
              <a:buSzPts val="1100"/>
              <a:buNone/>
              <a:defRPr sz="1400" b="0" i="0" u="none" strike="noStrike" cap="none">
                <a:solidFill>
                  <a:schemeClr val="lt1"/>
                </a:solidFill>
                <a:latin typeface="Corbel"/>
                <a:ea typeface="Corbel"/>
                <a:cs typeface="Corbel"/>
                <a:sym typeface="Corbel"/>
              </a:defRPr>
            </a:lvl8pPr>
            <a:lvl9pPr marR="0" lvl="8" algn="l" rtl="0">
              <a:spcBef>
                <a:spcPts val="0"/>
              </a:spcBef>
              <a:spcAft>
                <a:spcPts val="0"/>
              </a:spcAft>
              <a:buSzPts val="1100"/>
              <a:buNone/>
              <a:defRPr sz="1400" b="0" i="0" u="none" strike="noStrike" cap="none">
                <a:solidFill>
                  <a:schemeClr val="lt1"/>
                </a:solidFill>
                <a:latin typeface="Corbel"/>
                <a:ea typeface="Corbel"/>
                <a:cs typeface="Corbel"/>
                <a:sym typeface="Corbel"/>
              </a:defRPr>
            </a:lvl9pPr>
          </a:lstStyle>
          <a:p>
            <a:endParaRPr/>
          </a:p>
        </p:txBody>
      </p:sp>
      <p:sp>
        <p:nvSpPr>
          <p:cNvPr id="9" name="Google Shape;9;p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EDEDED"/>
                </a:solidFill>
                <a:latin typeface="Corbel"/>
                <a:ea typeface="Corbel"/>
                <a:cs typeface="Corbel"/>
                <a:sym typeface="Corbel"/>
              </a:defRPr>
            </a:lvl1pPr>
            <a:lvl2pPr marR="0" lvl="1" algn="l" rtl="0">
              <a:spcBef>
                <a:spcPts val="0"/>
              </a:spcBef>
              <a:spcAft>
                <a:spcPts val="0"/>
              </a:spcAft>
              <a:buSzPts val="1100"/>
              <a:buNone/>
              <a:defRPr sz="1400" b="0" i="0" u="none" strike="noStrike" cap="none">
                <a:solidFill>
                  <a:schemeClr val="lt1"/>
                </a:solidFill>
                <a:latin typeface="Corbel"/>
                <a:ea typeface="Corbel"/>
                <a:cs typeface="Corbel"/>
                <a:sym typeface="Corbel"/>
              </a:defRPr>
            </a:lvl2pPr>
            <a:lvl3pPr marR="0" lvl="2" algn="l" rtl="0">
              <a:spcBef>
                <a:spcPts val="0"/>
              </a:spcBef>
              <a:spcAft>
                <a:spcPts val="0"/>
              </a:spcAft>
              <a:buSzPts val="1100"/>
              <a:buNone/>
              <a:defRPr sz="1400" b="0" i="0" u="none" strike="noStrike" cap="none">
                <a:solidFill>
                  <a:schemeClr val="lt1"/>
                </a:solidFill>
                <a:latin typeface="Corbel"/>
                <a:ea typeface="Corbel"/>
                <a:cs typeface="Corbel"/>
                <a:sym typeface="Corbel"/>
              </a:defRPr>
            </a:lvl3pPr>
            <a:lvl4pPr marR="0" lvl="3" algn="l" rtl="0">
              <a:spcBef>
                <a:spcPts val="0"/>
              </a:spcBef>
              <a:spcAft>
                <a:spcPts val="0"/>
              </a:spcAft>
              <a:buSzPts val="1100"/>
              <a:buNone/>
              <a:defRPr sz="1400" b="0" i="0" u="none" strike="noStrike" cap="none">
                <a:solidFill>
                  <a:schemeClr val="lt1"/>
                </a:solidFill>
                <a:latin typeface="Corbel"/>
                <a:ea typeface="Corbel"/>
                <a:cs typeface="Corbel"/>
                <a:sym typeface="Corbel"/>
              </a:defRPr>
            </a:lvl4pPr>
            <a:lvl5pPr marR="0" lvl="4" algn="l" rtl="0">
              <a:spcBef>
                <a:spcPts val="0"/>
              </a:spcBef>
              <a:spcAft>
                <a:spcPts val="0"/>
              </a:spcAft>
              <a:buSzPts val="1100"/>
              <a:buNone/>
              <a:defRPr sz="1400" b="0" i="0" u="none" strike="noStrike" cap="none">
                <a:solidFill>
                  <a:schemeClr val="lt1"/>
                </a:solidFill>
                <a:latin typeface="Corbel"/>
                <a:ea typeface="Corbel"/>
                <a:cs typeface="Corbel"/>
                <a:sym typeface="Corbel"/>
              </a:defRPr>
            </a:lvl5pPr>
            <a:lvl6pPr marR="0" lvl="5" algn="l" rtl="0">
              <a:spcBef>
                <a:spcPts val="0"/>
              </a:spcBef>
              <a:spcAft>
                <a:spcPts val="0"/>
              </a:spcAft>
              <a:buSzPts val="1100"/>
              <a:buNone/>
              <a:defRPr sz="1400" b="0" i="0" u="none" strike="noStrike" cap="none">
                <a:solidFill>
                  <a:schemeClr val="lt1"/>
                </a:solidFill>
                <a:latin typeface="Corbel"/>
                <a:ea typeface="Corbel"/>
                <a:cs typeface="Corbel"/>
                <a:sym typeface="Corbel"/>
              </a:defRPr>
            </a:lvl6pPr>
            <a:lvl7pPr marR="0" lvl="6" algn="l" rtl="0">
              <a:spcBef>
                <a:spcPts val="0"/>
              </a:spcBef>
              <a:spcAft>
                <a:spcPts val="0"/>
              </a:spcAft>
              <a:buSzPts val="1100"/>
              <a:buNone/>
              <a:defRPr sz="1400" b="0" i="0" u="none" strike="noStrike" cap="none">
                <a:solidFill>
                  <a:schemeClr val="lt1"/>
                </a:solidFill>
                <a:latin typeface="Corbel"/>
                <a:ea typeface="Corbel"/>
                <a:cs typeface="Corbel"/>
                <a:sym typeface="Corbel"/>
              </a:defRPr>
            </a:lvl7pPr>
            <a:lvl8pPr marR="0" lvl="7" algn="l" rtl="0">
              <a:spcBef>
                <a:spcPts val="0"/>
              </a:spcBef>
              <a:spcAft>
                <a:spcPts val="0"/>
              </a:spcAft>
              <a:buSzPts val="1100"/>
              <a:buNone/>
              <a:defRPr sz="1400" b="0" i="0" u="none" strike="noStrike" cap="none">
                <a:solidFill>
                  <a:schemeClr val="lt1"/>
                </a:solidFill>
                <a:latin typeface="Corbel"/>
                <a:ea typeface="Corbel"/>
                <a:cs typeface="Corbel"/>
                <a:sym typeface="Corbel"/>
              </a:defRPr>
            </a:lvl8pPr>
            <a:lvl9pPr marR="0" lvl="8" algn="l" rtl="0">
              <a:spcBef>
                <a:spcPts val="0"/>
              </a:spcBef>
              <a:spcAft>
                <a:spcPts val="0"/>
              </a:spcAft>
              <a:buSzPts val="1100"/>
              <a:buNone/>
              <a:defRPr sz="1400" b="0" i="0" u="none" strike="noStrike" cap="none">
                <a:solidFill>
                  <a:schemeClr val="lt1"/>
                </a:solidFill>
                <a:latin typeface="Corbel"/>
                <a:ea typeface="Corbel"/>
                <a:cs typeface="Corbel"/>
                <a:sym typeface="Corbel"/>
              </a:defRPr>
            </a:lvl9pPr>
          </a:lstStyle>
          <a:p>
            <a:endParaRPr/>
          </a:p>
        </p:txBody>
      </p:sp>
      <p:sp>
        <p:nvSpPr>
          <p:cNvPr id="10" name="Google Shape;10;p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EDEDED"/>
                </a:solidFill>
                <a:latin typeface="Corbel"/>
                <a:ea typeface="Corbel"/>
                <a:cs typeface="Corbel"/>
                <a:sym typeface="Corbel"/>
              </a:defRPr>
            </a:lvl1pPr>
            <a:lvl2pPr marL="0" marR="0" lvl="1" indent="0" algn="r" rtl="0">
              <a:spcBef>
                <a:spcPts val="0"/>
              </a:spcBef>
              <a:buNone/>
              <a:defRPr sz="900" b="0" i="0" u="none" strike="noStrike" cap="none">
                <a:solidFill>
                  <a:srgbClr val="EDEDED"/>
                </a:solidFill>
                <a:latin typeface="Corbel"/>
                <a:ea typeface="Corbel"/>
                <a:cs typeface="Corbel"/>
                <a:sym typeface="Corbel"/>
              </a:defRPr>
            </a:lvl2pPr>
            <a:lvl3pPr marL="0" marR="0" lvl="2" indent="0" algn="r" rtl="0">
              <a:spcBef>
                <a:spcPts val="0"/>
              </a:spcBef>
              <a:buNone/>
              <a:defRPr sz="900" b="0" i="0" u="none" strike="noStrike" cap="none">
                <a:solidFill>
                  <a:srgbClr val="EDEDED"/>
                </a:solidFill>
                <a:latin typeface="Corbel"/>
                <a:ea typeface="Corbel"/>
                <a:cs typeface="Corbel"/>
                <a:sym typeface="Corbel"/>
              </a:defRPr>
            </a:lvl3pPr>
            <a:lvl4pPr marL="0" marR="0" lvl="3" indent="0" algn="r" rtl="0">
              <a:spcBef>
                <a:spcPts val="0"/>
              </a:spcBef>
              <a:buNone/>
              <a:defRPr sz="900" b="0" i="0" u="none" strike="noStrike" cap="none">
                <a:solidFill>
                  <a:srgbClr val="EDEDED"/>
                </a:solidFill>
                <a:latin typeface="Corbel"/>
                <a:ea typeface="Corbel"/>
                <a:cs typeface="Corbel"/>
                <a:sym typeface="Corbel"/>
              </a:defRPr>
            </a:lvl4pPr>
            <a:lvl5pPr marL="0" marR="0" lvl="4" indent="0" algn="r" rtl="0">
              <a:spcBef>
                <a:spcPts val="0"/>
              </a:spcBef>
              <a:buNone/>
              <a:defRPr sz="900" b="0" i="0" u="none" strike="noStrike" cap="none">
                <a:solidFill>
                  <a:srgbClr val="EDEDED"/>
                </a:solidFill>
                <a:latin typeface="Corbel"/>
                <a:ea typeface="Corbel"/>
                <a:cs typeface="Corbel"/>
                <a:sym typeface="Corbel"/>
              </a:defRPr>
            </a:lvl5pPr>
            <a:lvl6pPr marL="0" marR="0" lvl="5" indent="0" algn="r" rtl="0">
              <a:spcBef>
                <a:spcPts val="0"/>
              </a:spcBef>
              <a:buNone/>
              <a:defRPr sz="900" b="0" i="0" u="none" strike="noStrike" cap="none">
                <a:solidFill>
                  <a:srgbClr val="EDEDED"/>
                </a:solidFill>
                <a:latin typeface="Corbel"/>
                <a:ea typeface="Corbel"/>
                <a:cs typeface="Corbel"/>
                <a:sym typeface="Corbel"/>
              </a:defRPr>
            </a:lvl6pPr>
            <a:lvl7pPr marL="0" marR="0" lvl="6" indent="0" algn="r" rtl="0">
              <a:spcBef>
                <a:spcPts val="0"/>
              </a:spcBef>
              <a:buNone/>
              <a:defRPr sz="900" b="0" i="0" u="none" strike="noStrike" cap="none">
                <a:solidFill>
                  <a:srgbClr val="EDEDED"/>
                </a:solidFill>
                <a:latin typeface="Corbel"/>
                <a:ea typeface="Corbel"/>
                <a:cs typeface="Corbel"/>
                <a:sym typeface="Corbel"/>
              </a:defRPr>
            </a:lvl7pPr>
            <a:lvl8pPr marL="0" marR="0" lvl="7" indent="0" algn="r" rtl="0">
              <a:spcBef>
                <a:spcPts val="0"/>
              </a:spcBef>
              <a:buNone/>
              <a:defRPr sz="900" b="0" i="0" u="none" strike="noStrike" cap="none">
                <a:solidFill>
                  <a:srgbClr val="EDEDED"/>
                </a:solidFill>
                <a:latin typeface="Corbel"/>
                <a:ea typeface="Corbel"/>
                <a:cs typeface="Corbel"/>
                <a:sym typeface="Corbel"/>
              </a:defRPr>
            </a:lvl8pPr>
            <a:lvl9pPr marL="0" marR="0" lvl="8" indent="0" algn="r" rtl="0">
              <a:spcBef>
                <a:spcPts val="0"/>
              </a:spcBef>
              <a:buNone/>
              <a:defRPr sz="900" b="0" i="0" u="none" strike="noStrike" cap="none">
                <a:solidFill>
                  <a:srgbClr val="EDEDED"/>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ru"/>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en.wikipedia.org/wiki/Atomic_nucleus"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hyperlink" Target="https://en.wikipedia.org/wiki/Radiation"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arpansa.gov.au/understanding-radiation/what-is-radiation/radiation/glossary" TargetMode="External"/><Relationship Id="rId2" Type="http://schemas.openxmlformats.org/officeDocument/2006/relationships/notesSlide" Target="../notesSlides/notesSlide9.xml"/><Relationship Id="rId1" Type="http://schemas.openxmlformats.org/officeDocument/2006/relationships/slideLayout" Target="../slideLayouts/slideLayout18.xml"/><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3" Type="http://schemas.openxmlformats.org/officeDocument/2006/relationships/hyperlink" Target="https://www.arpansa.gov.au/understanding-radiation/what-is-radiation/radiation/glossary" TargetMode="External"/><Relationship Id="rId2" Type="http://schemas.openxmlformats.org/officeDocument/2006/relationships/notesSlide" Target="../notesSlides/notesSlide10.xml"/><Relationship Id="rId1" Type="http://schemas.openxmlformats.org/officeDocument/2006/relationships/slideLayout" Target="../slideLayouts/slideLayout18.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hyperlink" Target="https://www.arpansa.gov.au/understanding-radiation/what-is-radiation/radiation/glossary" TargetMode="External"/><Relationship Id="rId2" Type="http://schemas.openxmlformats.org/officeDocument/2006/relationships/notesSlide" Target="../notesSlides/notesSlide11.xml"/><Relationship Id="rId1" Type="http://schemas.openxmlformats.org/officeDocument/2006/relationships/slideLayout" Target="../slideLayouts/slideLayout18.xml"/><Relationship Id="rId4" Type="http://schemas.openxmlformats.org/officeDocument/2006/relationships/image" Target="../media/image10.jpg"/></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hyperlink" Target="https://en.wikipedia.org/wiki/Air" TargetMode="External"/><Relationship Id="rId7"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5.xml"/><Relationship Id="rId6" Type="http://schemas.openxmlformats.org/officeDocument/2006/relationships/hyperlink" Target="https://en.wikipedia.org/wiki/Mass" TargetMode="External"/><Relationship Id="rId5" Type="http://schemas.openxmlformats.org/officeDocument/2006/relationships/hyperlink" Target="https://en.wikipedia.org/wiki/Electric_charge" TargetMode="External"/><Relationship Id="rId4" Type="http://schemas.openxmlformats.org/officeDocument/2006/relationships/hyperlink" Target="https://en.wikipedia.org/wiki/X-ray"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radiopaedia.org/articles/missing?article%5Btitle%5D=joules&amp;lang=us" TargetMode="External"/><Relationship Id="rId2" Type="http://schemas.openxmlformats.org/officeDocument/2006/relationships/notesSlide" Target="../notesSlides/notesSlide24.xml"/><Relationship Id="rId1" Type="http://schemas.openxmlformats.org/officeDocument/2006/relationships/slideLayout" Target="../slideLayouts/slideLayout5.xml"/><Relationship Id="rId5" Type="http://schemas.openxmlformats.org/officeDocument/2006/relationships/image" Target="../media/image21.jpg"/><Relationship Id="rId4" Type="http://schemas.openxmlformats.org/officeDocument/2006/relationships/hyperlink" Target="https://radiopaedia.org/articles/gray-si-unit?lang=us"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hyperlink" Target="https://en.wikipedia.org/wiki/Orders_of_magnitude_(numbers)#10.E2.88.923"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32.jpg"/></Relationships>
</file>

<file path=ppt/slides/_rels/slide3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0.xml"/><Relationship Id="rId1" Type="http://schemas.openxmlformats.org/officeDocument/2006/relationships/slideLayout" Target="../slideLayouts/slideLayout18.xml"/><Relationship Id="rId4" Type="http://schemas.openxmlformats.org/officeDocument/2006/relationships/image" Target="../media/image37.jpg"/></Relationships>
</file>

<file path=ppt/slides/_rels/slide4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hyperlink" Target="https://radiopaedia.org/articles/radiation-associated-lens-opacities?lang=gb" TargetMode="External"/><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0"/>
          <p:cNvSpPr txBox="1">
            <a:spLocks noGrp="1"/>
          </p:cNvSpPr>
          <p:nvPr>
            <p:ph type="ctrTitle"/>
          </p:nvPr>
        </p:nvSpPr>
        <p:spPr>
          <a:xfrm>
            <a:off x="619800" y="1394000"/>
            <a:ext cx="7904400" cy="1231200"/>
          </a:xfrm>
          <a:prstGeom prst="rect">
            <a:avLst/>
          </a:prstGeom>
        </p:spPr>
        <p:txBody>
          <a:bodyPr spcFirstLastPara="1" wrap="square" lIns="68575" tIns="34275" rIns="68575" bIns="34275" anchor="t" anchorCtr="0">
            <a:noAutofit/>
          </a:bodyPr>
          <a:lstStyle/>
          <a:p>
            <a:pPr marL="0" lvl="0" indent="0" algn="ctr" rtl="0">
              <a:spcBef>
                <a:spcPts val="0"/>
              </a:spcBef>
              <a:spcAft>
                <a:spcPts val="0"/>
              </a:spcAft>
              <a:buNone/>
            </a:pPr>
            <a:r>
              <a:rPr lang="ru" sz="4600" b="1"/>
              <a:t>Principles of Radiation Physics and Radiation Protection</a:t>
            </a:r>
            <a:endParaRPr sz="4600" b="1"/>
          </a:p>
        </p:txBody>
      </p:sp>
      <p:sp>
        <p:nvSpPr>
          <p:cNvPr id="142" name="Google Shape;142;p20"/>
          <p:cNvSpPr txBox="1">
            <a:spLocks noGrp="1"/>
          </p:cNvSpPr>
          <p:nvPr>
            <p:ph type="subTitle" idx="1"/>
          </p:nvPr>
        </p:nvSpPr>
        <p:spPr>
          <a:xfrm>
            <a:off x="1142999" y="3558081"/>
            <a:ext cx="6858000" cy="565500"/>
          </a:xfrm>
          <a:prstGeom prst="rect">
            <a:avLst/>
          </a:prstGeom>
        </p:spPr>
        <p:txBody>
          <a:bodyPr spcFirstLastPara="1" wrap="square" lIns="68575" tIns="34275" rIns="68575" bIns="34275" anchor="b" anchorCtr="0">
            <a:noAutofit/>
          </a:bodyPr>
          <a:lstStyle/>
          <a:p>
            <a:pPr marL="0" lvl="0" indent="0" algn="ctr" rtl="0">
              <a:spcBef>
                <a:spcPts val="800"/>
              </a:spcBef>
              <a:spcAft>
                <a:spcPts val="0"/>
              </a:spcAft>
              <a:buNone/>
            </a:pPr>
            <a:r>
              <a:rPr lang="ru" sz="2800">
                <a:solidFill>
                  <a:srgbClr val="B4A7D6"/>
                </a:solidFill>
              </a:rPr>
              <a:t>Dr. Natalie Kiseliova,</a:t>
            </a:r>
            <a:endParaRPr sz="2800">
              <a:solidFill>
                <a:srgbClr val="B4A7D6"/>
              </a:solidFill>
            </a:endParaRPr>
          </a:p>
          <a:p>
            <a:pPr marL="0" lvl="0" indent="0" algn="ctr" rtl="0">
              <a:spcBef>
                <a:spcPts val="800"/>
              </a:spcBef>
              <a:spcAft>
                <a:spcPts val="0"/>
              </a:spcAft>
              <a:buNone/>
            </a:pPr>
            <a:r>
              <a:rPr lang="ru" sz="2800">
                <a:solidFill>
                  <a:srgbClr val="B4A7D6"/>
                </a:solidFill>
              </a:rPr>
              <a:t>teaching assistant</a:t>
            </a:r>
            <a:endParaRPr sz="2800">
              <a:solidFill>
                <a:srgbClr val="B4A7D6"/>
              </a:solidFill>
            </a:endParaRPr>
          </a:p>
        </p:txBody>
      </p:sp>
      <p:sp>
        <p:nvSpPr>
          <p:cNvPr id="2" name="TextBox 1">
            <a:extLst>
              <a:ext uri="{FF2B5EF4-FFF2-40B4-BE49-F238E27FC236}">
                <a16:creationId xmlns:a16="http://schemas.microsoft.com/office/drawing/2014/main" id="{AF8950DA-EEE8-4304-95E1-3444F8000809}"/>
              </a:ext>
            </a:extLst>
          </p:cNvPr>
          <p:cNvSpPr txBox="1"/>
          <p:nvPr/>
        </p:nvSpPr>
        <p:spPr>
          <a:xfrm>
            <a:off x="619800" y="106791"/>
            <a:ext cx="7689893" cy="954107"/>
          </a:xfrm>
          <a:prstGeom prst="rect">
            <a:avLst/>
          </a:prstGeom>
          <a:noFill/>
        </p:spPr>
        <p:txBody>
          <a:bodyPr wrap="square" rtlCol="0">
            <a:spAutoFit/>
          </a:bodyPr>
          <a:lstStyle/>
          <a:p>
            <a:pPr algn="ctr" eaLnBrk="1" hangingPunct="1">
              <a:spcBef>
                <a:spcPct val="0"/>
              </a:spcBef>
              <a:buClrTx/>
              <a:buFontTx/>
              <a:buNone/>
            </a:pPr>
            <a:r>
              <a:rPr lang="en-US" altLang="uk-UA" b="1" dirty="0">
                <a:solidFill>
                  <a:schemeClr val="tx2"/>
                </a:solidFill>
              </a:rPr>
              <a:t>ODESSA NATIONAL MEDICAL UNIVERSITY</a:t>
            </a:r>
          </a:p>
          <a:p>
            <a:pPr algn="ctr" eaLnBrk="1" hangingPunct="1">
              <a:spcBef>
                <a:spcPct val="0"/>
              </a:spcBef>
              <a:buClrTx/>
              <a:buFontTx/>
              <a:buNone/>
            </a:pPr>
            <a:r>
              <a:rPr lang="en-US" altLang="uk-UA" b="1" dirty="0">
                <a:solidFill>
                  <a:schemeClr val="tx2"/>
                </a:solidFill>
                <a:latin typeface="Times New Roman" panose="02020603050405020304" pitchFamily="18" charset="0"/>
                <a:cs typeface="Times New Roman" panose="02020603050405020304" pitchFamily="18" charset="0"/>
              </a:rPr>
              <a:t>Department of Radiation Diagnostics, Therapy and </a:t>
            </a:r>
            <a:endParaRPr lang="ru-RU" altLang="uk-UA" b="1" dirty="0">
              <a:solidFill>
                <a:schemeClr val="tx2"/>
              </a:solidFill>
              <a:latin typeface="Times New Roman" panose="02020603050405020304" pitchFamily="18" charset="0"/>
              <a:cs typeface="Times New Roman" panose="02020603050405020304" pitchFamily="18" charset="0"/>
            </a:endParaRPr>
          </a:p>
          <a:p>
            <a:pPr algn="ctr" eaLnBrk="1" hangingPunct="1">
              <a:spcBef>
                <a:spcPct val="0"/>
              </a:spcBef>
              <a:buClrTx/>
              <a:buFontTx/>
              <a:buNone/>
            </a:pPr>
            <a:r>
              <a:rPr lang="en-US" altLang="uk-UA" b="1" dirty="0">
                <a:solidFill>
                  <a:schemeClr val="tx2"/>
                </a:solidFill>
                <a:latin typeface="Times New Roman" panose="02020603050405020304" pitchFamily="18" charset="0"/>
                <a:cs typeface="Times New Roman" panose="02020603050405020304" pitchFamily="18" charset="0"/>
              </a:rPr>
              <a:t>Oncology</a:t>
            </a:r>
            <a:endParaRPr lang="uk-UA" altLang="uk-UA" b="1" dirty="0">
              <a:solidFill>
                <a:schemeClr val="tx2"/>
              </a:solidFill>
              <a:latin typeface="Times New Roman" panose="02020603050405020304" pitchFamily="18" charset="0"/>
              <a:cs typeface="Times New Roman" panose="02020603050405020304" pitchFamily="18" charset="0"/>
            </a:endParaRPr>
          </a:p>
          <a:p>
            <a:endParaRPr lang="uk-UA" dirty="0"/>
          </a:p>
        </p:txBody>
      </p:sp>
      <p:sp>
        <p:nvSpPr>
          <p:cNvPr id="3" name="TextBox 2">
            <a:extLst>
              <a:ext uri="{FF2B5EF4-FFF2-40B4-BE49-F238E27FC236}">
                <a16:creationId xmlns:a16="http://schemas.microsoft.com/office/drawing/2014/main" id="{355B035E-62E2-479C-822A-26F82F1E5D72}"/>
              </a:ext>
            </a:extLst>
          </p:cNvPr>
          <p:cNvSpPr txBox="1"/>
          <p:nvPr/>
        </p:nvSpPr>
        <p:spPr>
          <a:xfrm>
            <a:off x="3197063" y="4558651"/>
            <a:ext cx="2956782" cy="307777"/>
          </a:xfrm>
          <a:prstGeom prst="rect">
            <a:avLst/>
          </a:prstGeom>
          <a:noFill/>
        </p:spPr>
        <p:txBody>
          <a:bodyPr wrap="square" rtlCol="0">
            <a:spAutoFit/>
          </a:bodyPr>
          <a:lstStyle/>
          <a:p>
            <a:pPr algn="ctr"/>
            <a:r>
              <a:rPr lang="en-US" dirty="0">
                <a:solidFill>
                  <a:schemeClr val="bg1"/>
                </a:solidFill>
              </a:rPr>
              <a:t>2021</a:t>
            </a:r>
            <a:endParaRPr lang="uk-UA"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1"/>
          <p:cNvSpPr/>
          <p:nvPr/>
        </p:nvSpPr>
        <p:spPr>
          <a:xfrm>
            <a:off x="25" y="1945600"/>
            <a:ext cx="9144000" cy="1155000"/>
          </a:xfrm>
          <a:prstGeom prst="rect">
            <a:avLst/>
          </a:prstGeom>
          <a:gradFill>
            <a:gsLst>
              <a:gs pos="0">
                <a:srgbClr val="DBD4EB"/>
              </a:gs>
              <a:gs pos="100000">
                <a:srgbClr val="9180BB"/>
              </a:gs>
            </a:gsLst>
            <a:lin ang="5400012" scaled="0"/>
          </a:gra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21"/>
          <p:cNvSpPr txBox="1">
            <a:spLocks noGrp="1"/>
          </p:cNvSpPr>
          <p:nvPr>
            <p:ph type="title"/>
          </p:nvPr>
        </p:nvSpPr>
        <p:spPr>
          <a:xfrm>
            <a:off x="311713" y="2254750"/>
            <a:ext cx="8520600" cy="5367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ru" sz="3600" b="1"/>
              <a:t>What is radiation?</a:t>
            </a:r>
            <a:endParaRPr sz="3600" b="1"/>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2"/>
          <p:cNvSpPr txBox="1">
            <a:spLocks noGrp="1"/>
          </p:cNvSpPr>
          <p:nvPr>
            <p:ph type="body" idx="1"/>
          </p:nvPr>
        </p:nvSpPr>
        <p:spPr>
          <a:xfrm>
            <a:off x="311700" y="1152475"/>
            <a:ext cx="8520600" cy="3416400"/>
          </a:xfrm>
          <a:prstGeom prst="rect">
            <a:avLst/>
          </a:prstGeom>
        </p:spPr>
        <p:txBody>
          <a:bodyPr spcFirstLastPara="1" wrap="square" lIns="68575" tIns="34275" rIns="68575" bIns="34275" anchor="t" anchorCtr="0">
            <a:noAutofit/>
          </a:bodyPr>
          <a:lstStyle/>
          <a:p>
            <a:pPr marL="0" lvl="0" indent="0" algn="l" rtl="0">
              <a:spcBef>
                <a:spcPts val="800"/>
              </a:spcBef>
              <a:spcAft>
                <a:spcPts val="0"/>
              </a:spcAft>
              <a:buNone/>
            </a:pPr>
            <a:endParaRPr/>
          </a:p>
          <a:p>
            <a:pPr marL="0" lvl="0" indent="0" algn="l" rtl="0">
              <a:spcBef>
                <a:spcPts val="800"/>
              </a:spcBef>
              <a:spcAft>
                <a:spcPts val="0"/>
              </a:spcAft>
              <a:buNone/>
            </a:pPr>
            <a:endParaRPr/>
          </a:p>
          <a:p>
            <a:pPr marL="0" lvl="0" indent="0" algn="l" rtl="0">
              <a:spcBef>
                <a:spcPts val="800"/>
              </a:spcBef>
              <a:spcAft>
                <a:spcPts val="0"/>
              </a:spcAft>
              <a:buNone/>
            </a:pPr>
            <a:endParaRPr/>
          </a:p>
        </p:txBody>
      </p:sp>
      <p:pic>
        <p:nvPicPr>
          <p:cNvPr id="154" name="Google Shape;154;p22"/>
          <p:cNvPicPr preferRelativeResize="0"/>
          <p:nvPr/>
        </p:nvPicPr>
        <p:blipFill rotWithShape="1">
          <a:blip r:embed="rId3">
            <a:alphaModFix/>
          </a:blip>
          <a:srcRect l="6056" t="9952" r="26951" b="46527"/>
          <a:stretch/>
        </p:blipFill>
        <p:spPr>
          <a:xfrm>
            <a:off x="172176" y="160188"/>
            <a:ext cx="8799648" cy="482312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3"/>
          <p:cNvSpPr txBox="1">
            <a:spLocks noGrp="1"/>
          </p:cNvSpPr>
          <p:nvPr>
            <p:ph type="title"/>
          </p:nvPr>
        </p:nvSpPr>
        <p:spPr>
          <a:xfrm>
            <a:off x="689375" y="159500"/>
            <a:ext cx="1952700" cy="49077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ru" sz="3600" b="1"/>
              <a:t>Atomic structure</a:t>
            </a:r>
            <a:endParaRPr sz="3600" b="1"/>
          </a:p>
        </p:txBody>
      </p:sp>
      <p:pic>
        <p:nvPicPr>
          <p:cNvPr id="160" name="Google Shape;160;p23"/>
          <p:cNvPicPr preferRelativeResize="0"/>
          <p:nvPr/>
        </p:nvPicPr>
        <p:blipFill rotWithShape="1">
          <a:blip r:embed="rId3">
            <a:alphaModFix/>
          </a:blip>
          <a:srcRect t="10801"/>
          <a:stretch/>
        </p:blipFill>
        <p:spPr>
          <a:xfrm>
            <a:off x="3405250" y="159500"/>
            <a:ext cx="4845776" cy="48245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4"/>
          <p:cNvSpPr txBox="1">
            <a:spLocks noGrp="1"/>
          </p:cNvSpPr>
          <p:nvPr>
            <p:ph type="title"/>
          </p:nvPr>
        </p:nvSpPr>
        <p:spPr>
          <a:xfrm>
            <a:off x="353625" y="159500"/>
            <a:ext cx="1774200" cy="49077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ru" sz="3600" b="1"/>
              <a:t>Atomic symbols</a:t>
            </a:r>
            <a:endParaRPr sz="3600" b="1"/>
          </a:p>
        </p:txBody>
      </p:sp>
      <p:pic>
        <p:nvPicPr>
          <p:cNvPr id="166" name="Google Shape;166;p24"/>
          <p:cNvPicPr preferRelativeResize="0"/>
          <p:nvPr/>
        </p:nvPicPr>
        <p:blipFill>
          <a:blip r:embed="rId3">
            <a:alphaModFix/>
          </a:blip>
          <a:stretch>
            <a:fillRect/>
          </a:stretch>
        </p:blipFill>
        <p:spPr>
          <a:xfrm>
            <a:off x="2389600" y="271100"/>
            <a:ext cx="6568676" cy="46845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pic>
        <p:nvPicPr>
          <p:cNvPr id="171" name="Google Shape;171;p25"/>
          <p:cNvPicPr preferRelativeResize="0"/>
          <p:nvPr/>
        </p:nvPicPr>
        <p:blipFill>
          <a:blip r:embed="rId3">
            <a:alphaModFix/>
          </a:blip>
          <a:stretch>
            <a:fillRect/>
          </a:stretch>
        </p:blipFill>
        <p:spPr>
          <a:xfrm>
            <a:off x="152400" y="873738"/>
            <a:ext cx="8839202" cy="4134229"/>
          </a:xfrm>
          <a:prstGeom prst="rect">
            <a:avLst/>
          </a:prstGeom>
          <a:noFill/>
          <a:ln>
            <a:noFill/>
          </a:ln>
        </p:spPr>
      </p:pic>
      <p:sp>
        <p:nvSpPr>
          <p:cNvPr id="172" name="Google Shape;172;p25"/>
          <p:cNvSpPr txBox="1">
            <a:spLocks noGrp="1"/>
          </p:cNvSpPr>
          <p:nvPr>
            <p:ph type="title" idx="4294967295"/>
          </p:nvPr>
        </p:nvSpPr>
        <p:spPr>
          <a:xfrm>
            <a:off x="311688" y="194975"/>
            <a:ext cx="8520600" cy="5367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ru" sz="3600" b="1"/>
              <a:t>Isotopes</a:t>
            </a:r>
            <a:endParaRPr sz="3600" b="1"/>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26"/>
          <p:cNvSpPr txBox="1">
            <a:spLocks noGrp="1"/>
          </p:cNvSpPr>
          <p:nvPr>
            <p:ph type="title" idx="4294967295"/>
          </p:nvPr>
        </p:nvSpPr>
        <p:spPr>
          <a:xfrm>
            <a:off x="311688" y="194975"/>
            <a:ext cx="8520600" cy="5367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ru" sz="3600" b="1"/>
              <a:t>Isotopes</a:t>
            </a:r>
            <a:endParaRPr sz="3600" b="1"/>
          </a:p>
        </p:txBody>
      </p:sp>
      <p:pic>
        <p:nvPicPr>
          <p:cNvPr id="178" name="Google Shape;178;p26"/>
          <p:cNvPicPr preferRelativeResize="0"/>
          <p:nvPr/>
        </p:nvPicPr>
        <p:blipFill rotWithShape="1">
          <a:blip r:embed="rId3">
            <a:alphaModFix/>
          </a:blip>
          <a:srcRect l="24500" t="16704" r="25397" b="43971"/>
          <a:stretch/>
        </p:blipFill>
        <p:spPr>
          <a:xfrm>
            <a:off x="1458525" y="842525"/>
            <a:ext cx="6226954" cy="412359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27"/>
          <p:cNvSpPr txBox="1">
            <a:spLocks noGrp="1"/>
          </p:cNvSpPr>
          <p:nvPr>
            <p:ph type="title" idx="4294967295"/>
          </p:nvPr>
        </p:nvSpPr>
        <p:spPr>
          <a:xfrm>
            <a:off x="291600" y="64300"/>
            <a:ext cx="8560800" cy="2078700"/>
          </a:xfrm>
          <a:prstGeom prst="rect">
            <a:avLst/>
          </a:prstGeom>
        </p:spPr>
        <p:txBody>
          <a:bodyPr spcFirstLastPara="1" wrap="square" lIns="68575" tIns="34275" rIns="68575" bIns="34275" anchor="ctr" anchorCtr="0">
            <a:noAutofit/>
          </a:bodyPr>
          <a:lstStyle/>
          <a:p>
            <a:pPr marL="0" lvl="0" indent="0" algn="ctr" rtl="0">
              <a:lnSpc>
                <a:spcPct val="80000"/>
              </a:lnSpc>
              <a:spcBef>
                <a:spcPts val="0"/>
              </a:spcBef>
              <a:spcAft>
                <a:spcPts val="0"/>
              </a:spcAft>
              <a:buNone/>
            </a:pPr>
            <a:r>
              <a:rPr lang="ru" sz="3600" b="1"/>
              <a:t>Radioisotope (radionuclide)</a:t>
            </a:r>
            <a:endParaRPr sz="3600" b="1"/>
          </a:p>
          <a:p>
            <a:pPr marL="0" lvl="0" indent="0" algn="ctr" rtl="0">
              <a:lnSpc>
                <a:spcPct val="80000"/>
              </a:lnSpc>
              <a:spcBef>
                <a:spcPts val="0"/>
              </a:spcBef>
              <a:spcAft>
                <a:spcPts val="0"/>
              </a:spcAft>
              <a:buNone/>
            </a:pPr>
            <a:r>
              <a:rPr lang="ru" sz="3400"/>
              <a:t>has excess nuclear energy making it unstable</a:t>
            </a:r>
            <a:endParaRPr sz="3400"/>
          </a:p>
          <a:p>
            <a:pPr marL="0" lvl="0" indent="0" algn="ctr" rtl="0">
              <a:lnSpc>
                <a:spcPct val="80000"/>
              </a:lnSpc>
              <a:spcBef>
                <a:spcPts val="0"/>
              </a:spcBef>
              <a:spcAft>
                <a:spcPts val="0"/>
              </a:spcAft>
              <a:buNone/>
            </a:pPr>
            <a:endParaRPr sz="3600" b="1"/>
          </a:p>
          <a:p>
            <a:pPr marL="0" lvl="0" indent="0" algn="ctr" rtl="0">
              <a:lnSpc>
                <a:spcPct val="80000"/>
              </a:lnSpc>
              <a:spcBef>
                <a:spcPts val="0"/>
              </a:spcBef>
              <a:spcAft>
                <a:spcPts val="0"/>
              </a:spcAft>
              <a:buNone/>
            </a:pPr>
            <a:endParaRPr sz="3600" b="1"/>
          </a:p>
        </p:txBody>
      </p:sp>
      <p:sp>
        <p:nvSpPr>
          <p:cNvPr id="184" name="Google Shape;184;p27"/>
          <p:cNvSpPr txBox="1">
            <a:spLocks noGrp="1"/>
          </p:cNvSpPr>
          <p:nvPr>
            <p:ph type="title" idx="4294967295"/>
          </p:nvPr>
        </p:nvSpPr>
        <p:spPr>
          <a:xfrm>
            <a:off x="433300" y="4404125"/>
            <a:ext cx="8560800" cy="857100"/>
          </a:xfrm>
          <a:prstGeom prst="rect">
            <a:avLst/>
          </a:prstGeom>
        </p:spPr>
        <p:txBody>
          <a:bodyPr spcFirstLastPara="1" wrap="square" lIns="68575" tIns="34275" rIns="68575" bIns="34275" anchor="ctr" anchorCtr="0">
            <a:noAutofit/>
          </a:bodyPr>
          <a:lstStyle/>
          <a:p>
            <a:pPr marL="0" lvl="0" indent="0" algn="ctr" rtl="0">
              <a:lnSpc>
                <a:spcPct val="80000"/>
              </a:lnSpc>
              <a:spcBef>
                <a:spcPts val="0"/>
              </a:spcBef>
              <a:spcAft>
                <a:spcPts val="0"/>
              </a:spcAft>
              <a:buNone/>
            </a:pPr>
            <a:r>
              <a:rPr lang="ru" sz="3600" b="1"/>
              <a:t>Radioactive decay</a:t>
            </a:r>
            <a:endParaRPr sz="3600" b="1"/>
          </a:p>
          <a:p>
            <a:pPr marL="0" lvl="0" indent="0" algn="ctr" rtl="0">
              <a:lnSpc>
                <a:spcPct val="80000"/>
              </a:lnSpc>
              <a:spcBef>
                <a:spcPts val="0"/>
              </a:spcBef>
              <a:spcAft>
                <a:spcPts val="0"/>
              </a:spcAft>
              <a:buNone/>
            </a:pPr>
            <a:r>
              <a:rPr lang="ru" sz="3400"/>
              <a:t>is the process by which an unstable </a:t>
            </a:r>
            <a:r>
              <a:rPr lang="ru" sz="3400">
                <a:uFill>
                  <a:noFill/>
                </a:uFill>
                <a:hlinkClick r:id="rId3"/>
              </a:rPr>
              <a:t>atomic nucleus</a:t>
            </a:r>
            <a:r>
              <a:rPr lang="ru" sz="3400"/>
              <a:t> loses energy by </a:t>
            </a:r>
            <a:r>
              <a:rPr lang="ru" sz="3400">
                <a:uFill>
                  <a:noFill/>
                </a:uFill>
                <a:hlinkClick r:id="rId4"/>
              </a:rPr>
              <a:t>radiation</a:t>
            </a:r>
            <a:endParaRPr sz="3400"/>
          </a:p>
          <a:p>
            <a:pPr marL="0" lvl="0" indent="0" algn="ctr" rtl="0">
              <a:spcBef>
                <a:spcPts val="0"/>
              </a:spcBef>
              <a:spcAft>
                <a:spcPts val="0"/>
              </a:spcAft>
              <a:buNone/>
            </a:pPr>
            <a:endParaRPr sz="3600" b="1"/>
          </a:p>
          <a:p>
            <a:pPr marL="0" lvl="0" indent="0" algn="ctr" rtl="0">
              <a:spcBef>
                <a:spcPts val="0"/>
              </a:spcBef>
              <a:spcAft>
                <a:spcPts val="0"/>
              </a:spcAft>
              <a:buNone/>
            </a:pPr>
            <a:endParaRPr sz="3600" b="1"/>
          </a:p>
        </p:txBody>
      </p:sp>
      <p:pic>
        <p:nvPicPr>
          <p:cNvPr id="185" name="Google Shape;185;p27"/>
          <p:cNvPicPr preferRelativeResize="0"/>
          <p:nvPr/>
        </p:nvPicPr>
        <p:blipFill>
          <a:blip r:embed="rId5">
            <a:alphaModFix/>
          </a:blip>
          <a:stretch>
            <a:fillRect/>
          </a:stretch>
        </p:blipFill>
        <p:spPr>
          <a:xfrm>
            <a:off x="2275888" y="1227575"/>
            <a:ext cx="4875623" cy="238834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28"/>
          <p:cNvSpPr txBox="1">
            <a:spLocks noGrp="1"/>
          </p:cNvSpPr>
          <p:nvPr>
            <p:ph type="title"/>
          </p:nvPr>
        </p:nvSpPr>
        <p:spPr>
          <a:xfrm>
            <a:off x="0" y="117900"/>
            <a:ext cx="4725600" cy="49077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ru" sz="3600" b="1"/>
              <a:t>Radiation </a:t>
            </a:r>
            <a:endParaRPr sz="3600" b="1"/>
          </a:p>
          <a:p>
            <a:pPr marL="0" lvl="0" indent="0" algn="ctr" rtl="0">
              <a:spcBef>
                <a:spcPts val="0"/>
              </a:spcBef>
              <a:spcAft>
                <a:spcPts val="0"/>
              </a:spcAft>
              <a:buNone/>
            </a:pPr>
            <a:r>
              <a:rPr lang="ru" sz="3400"/>
              <a:t>is the energy or particles that are released during radioactive </a:t>
            </a:r>
            <a:r>
              <a:rPr lang="ru" sz="3400">
                <a:uFill>
                  <a:noFill/>
                </a:uFill>
                <a:hlinkClick r:id="rId3"/>
              </a:rPr>
              <a:t>decay</a:t>
            </a:r>
            <a:r>
              <a:rPr lang="ru" sz="3400"/>
              <a:t> </a:t>
            </a:r>
            <a:endParaRPr sz="3400"/>
          </a:p>
        </p:txBody>
      </p:sp>
      <p:pic>
        <p:nvPicPr>
          <p:cNvPr id="191" name="Google Shape;191;p28"/>
          <p:cNvPicPr preferRelativeResize="0"/>
          <p:nvPr/>
        </p:nvPicPr>
        <p:blipFill rotWithShape="1">
          <a:blip r:embed="rId4">
            <a:alphaModFix/>
          </a:blip>
          <a:srcRect l="16881" r="18116"/>
          <a:stretch/>
        </p:blipFill>
        <p:spPr>
          <a:xfrm>
            <a:off x="4686300" y="0"/>
            <a:ext cx="4457700" cy="51435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9"/>
          <p:cNvSpPr txBox="1">
            <a:spLocks noGrp="1"/>
          </p:cNvSpPr>
          <p:nvPr>
            <p:ph type="title"/>
          </p:nvPr>
        </p:nvSpPr>
        <p:spPr>
          <a:xfrm>
            <a:off x="311700" y="179225"/>
            <a:ext cx="8520600" cy="18162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ru" sz="3600" b="1"/>
              <a:t>I</a:t>
            </a:r>
            <a:r>
              <a:rPr lang="ru" sz="3600" b="1">
                <a:uFill>
                  <a:noFill/>
                </a:uFill>
                <a:hlinkClick r:id="rId3"/>
              </a:rPr>
              <a:t>on</a:t>
            </a:r>
            <a:endParaRPr sz="3600" b="1"/>
          </a:p>
          <a:p>
            <a:pPr marL="0" lvl="0" indent="0" algn="ctr" rtl="0">
              <a:spcBef>
                <a:spcPts val="0"/>
              </a:spcBef>
              <a:spcAft>
                <a:spcPts val="0"/>
              </a:spcAft>
              <a:buNone/>
            </a:pPr>
            <a:r>
              <a:rPr lang="ru" sz="3400"/>
              <a:t>an atom which has lost at list one of its electrons and becomes positively charged</a:t>
            </a:r>
            <a:endParaRPr sz="3400"/>
          </a:p>
          <a:p>
            <a:pPr marL="0" lvl="0" indent="0" algn="l" rtl="0">
              <a:spcBef>
                <a:spcPts val="0"/>
              </a:spcBef>
              <a:spcAft>
                <a:spcPts val="0"/>
              </a:spcAft>
              <a:buNone/>
            </a:pPr>
            <a:endParaRPr/>
          </a:p>
        </p:txBody>
      </p:sp>
      <p:pic>
        <p:nvPicPr>
          <p:cNvPr id="197" name="Google Shape;197;p29"/>
          <p:cNvPicPr preferRelativeResize="0"/>
          <p:nvPr/>
        </p:nvPicPr>
        <p:blipFill>
          <a:blip r:embed="rId4">
            <a:alphaModFix/>
          </a:blip>
          <a:stretch>
            <a:fillRect/>
          </a:stretch>
        </p:blipFill>
        <p:spPr>
          <a:xfrm>
            <a:off x="2606300" y="1504500"/>
            <a:ext cx="3931399" cy="35872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30"/>
          <p:cNvSpPr txBox="1">
            <a:spLocks noGrp="1"/>
          </p:cNvSpPr>
          <p:nvPr>
            <p:ph type="title"/>
          </p:nvPr>
        </p:nvSpPr>
        <p:spPr>
          <a:xfrm>
            <a:off x="311700" y="267900"/>
            <a:ext cx="8520600" cy="20895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ru" sz="3600" b="1"/>
              <a:t>I</a:t>
            </a:r>
            <a:r>
              <a:rPr lang="ru" sz="3600" b="1">
                <a:uFill>
                  <a:noFill/>
                </a:uFill>
                <a:hlinkClick r:id="rId3"/>
              </a:rPr>
              <a:t>onisation</a:t>
            </a:r>
            <a:r>
              <a:rPr lang="ru" sz="3600" b="1"/>
              <a:t> </a:t>
            </a:r>
            <a:endParaRPr sz="3600" b="1"/>
          </a:p>
          <a:p>
            <a:pPr marL="0" lvl="0" indent="0" algn="ctr" rtl="0">
              <a:spcBef>
                <a:spcPts val="0"/>
              </a:spcBef>
              <a:spcAft>
                <a:spcPts val="0"/>
              </a:spcAft>
              <a:buNone/>
            </a:pPr>
            <a:r>
              <a:rPr lang="ru" sz="3400"/>
              <a:t>is a process in which an electron is given enough energy to break away from an atom creating an ion</a:t>
            </a:r>
            <a:endParaRPr sz="3400"/>
          </a:p>
          <a:p>
            <a:pPr marL="0" lvl="0" indent="0" algn="l" rtl="0">
              <a:spcBef>
                <a:spcPts val="0"/>
              </a:spcBef>
              <a:spcAft>
                <a:spcPts val="0"/>
              </a:spcAft>
              <a:buNone/>
            </a:pPr>
            <a:endParaRPr/>
          </a:p>
        </p:txBody>
      </p:sp>
      <p:pic>
        <p:nvPicPr>
          <p:cNvPr id="203" name="Google Shape;203;p30"/>
          <p:cNvPicPr preferRelativeResize="0"/>
          <p:nvPr/>
        </p:nvPicPr>
        <p:blipFill rotWithShape="1">
          <a:blip r:embed="rId4">
            <a:alphaModFix/>
          </a:blip>
          <a:srcRect t="36179"/>
          <a:stretch/>
        </p:blipFill>
        <p:spPr>
          <a:xfrm>
            <a:off x="1482788" y="2043925"/>
            <a:ext cx="6178426" cy="29572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pic>
        <p:nvPicPr>
          <p:cNvPr id="208" name="Google Shape;208;p31"/>
          <p:cNvPicPr preferRelativeResize="0"/>
          <p:nvPr/>
        </p:nvPicPr>
        <p:blipFill>
          <a:blip r:embed="rId3">
            <a:alphaModFix/>
          </a:blip>
          <a:stretch>
            <a:fillRect/>
          </a:stretch>
        </p:blipFill>
        <p:spPr>
          <a:xfrm>
            <a:off x="2218125" y="147900"/>
            <a:ext cx="6751125" cy="4847700"/>
          </a:xfrm>
          <a:prstGeom prst="rect">
            <a:avLst/>
          </a:prstGeom>
          <a:noFill/>
          <a:ln>
            <a:noFill/>
          </a:ln>
        </p:spPr>
      </p:pic>
      <p:sp>
        <p:nvSpPr>
          <p:cNvPr id="209" name="Google Shape;209;p31"/>
          <p:cNvSpPr txBox="1">
            <a:spLocks noGrp="1"/>
          </p:cNvSpPr>
          <p:nvPr>
            <p:ph type="title"/>
          </p:nvPr>
        </p:nvSpPr>
        <p:spPr>
          <a:xfrm>
            <a:off x="75000" y="117825"/>
            <a:ext cx="2089500" cy="49077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ru" sz="3100" b="1"/>
              <a:t>Types of radioactive decay</a:t>
            </a:r>
            <a:endParaRPr sz="3100" b="1"/>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pic>
        <p:nvPicPr>
          <p:cNvPr id="214" name="Google Shape;214;p32"/>
          <p:cNvPicPr preferRelativeResize="0"/>
          <p:nvPr/>
        </p:nvPicPr>
        <p:blipFill rotWithShape="1">
          <a:blip r:embed="rId3">
            <a:alphaModFix/>
          </a:blip>
          <a:srcRect l="14421" t="12572" r="15569" b="7041"/>
          <a:stretch/>
        </p:blipFill>
        <p:spPr>
          <a:xfrm>
            <a:off x="864725" y="177200"/>
            <a:ext cx="7414550" cy="478910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33"/>
          <p:cNvSpPr txBox="1">
            <a:spLocks noGrp="1"/>
          </p:cNvSpPr>
          <p:nvPr>
            <p:ph type="title"/>
          </p:nvPr>
        </p:nvSpPr>
        <p:spPr>
          <a:xfrm>
            <a:off x="311700" y="445025"/>
            <a:ext cx="8520600" cy="5727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ru" sz="3600" b="1"/>
              <a:t>Types of ionizing radiation</a:t>
            </a:r>
            <a:endParaRPr sz="3600" b="1"/>
          </a:p>
          <a:p>
            <a:pPr marL="0" lvl="0" indent="0" algn="ctr" rtl="0">
              <a:spcBef>
                <a:spcPts val="0"/>
              </a:spcBef>
              <a:spcAft>
                <a:spcPts val="0"/>
              </a:spcAft>
              <a:buNone/>
            </a:pPr>
            <a:endParaRPr sz="3400"/>
          </a:p>
        </p:txBody>
      </p:sp>
      <p:sp>
        <p:nvSpPr>
          <p:cNvPr id="220" name="Google Shape;220;p33"/>
          <p:cNvSpPr txBox="1">
            <a:spLocks noGrp="1"/>
          </p:cNvSpPr>
          <p:nvPr>
            <p:ph type="body" idx="1"/>
          </p:nvPr>
        </p:nvSpPr>
        <p:spPr>
          <a:xfrm>
            <a:off x="311700" y="1189425"/>
            <a:ext cx="8520600" cy="3416400"/>
          </a:xfrm>
          <a:prstGeom prst="rect">
            <a:avLst/>
          </a:prstGeom>
        </p:spPr>
        <p:txBody>
          <a:bodyPr spcFirstLastPara="1" wrap="square" lIns="68575" tIns="34275" rIns="68575" bIns="34275" anchor="t" anchorCtr="0">
            <a:noAutofit/>
          </a:bodyPr>
          <a:lstStyle/>
          <a:p>
            <a:pPr marL="457200" lvl="0" indent="-361950" algn="l" rtl="0">
              <a:spcBef>
                <a:spcPts val="800"/>
              </a:spcBef>
              <a:spcAft>
                <a:spcPts val="0"/>
              </a:spcAft>
              <a:buSzPts val="2100"/>
              <a:buChar char="●"/>
            </a:pPr>
            <a:r>
              <a:rPr lang="ru">
                <a:solidFill>
                  <a:srgbClr val="B4A7D6"/>
                </a:solidFill>
              </a:rPr>
              <a:t>X-rays </a:t>
            </a:r>
            <a:r>
              <a:rPr lang="ru"/>
              <a:t>- penetrating electromagnetic radiations produced by X-ray tube</a:t>
            </a:r>
            <a:endParaRPr/>
          </a:p>
          <a:p>
            <a:pPr marL="457200" lvl="0" indent="-361950" algn="l" rtl="0">
              <a:spcBef>
                <a:spcPts val="0"/>
              </a:spcBef>
              <a:spcAft>
                <a:spcPts val="0"/>
              </a:spcAft>
              <a:buSzPts val="2100"/>
              <a:buChar char="●"/>
            </a:pPr>
            <a:r>
              <a:rPr lang="ru">
                <a:solidFill>
                  <a:srgbClr val="B4A7D6"/>
                </a:solidFill>
              </a:rPr>
              <a:t>Gamma rays</a:t>
            </a:r>
            <a:r>
              <a:rPr lang="ru"/>
              <a:t> - penetrating electromagnetic radiations produced by nuclear transformations</a:t>
            </a:r>
            <a:endParaRPr/>
          </a:p>
          <a:p>
            <a:pPr marL="457200" lvl="0" indent="-361950" algn="l" rtl="0">
              <a:spcBef>
                <a:spcPts val="0"/>
              </a:spcBef>
              <a:spcAft>
                <a:spcPts val="0"/>
              </a:spcAft>
              <a:buSzPts val="2100"/>
              <a:buChar char="●"/>
            </a:pPr>
            <a:r>
              <a:rPr lang="ru"/>
              <a:t>Beta particles (electrons), positrons</a:t>
            </a:r>
            <a:endParaRPr/>
          </a:p>
          <a:p>
            <a:pPr marL="457200" lvl="0" indent="-361950" algn="l" rtl="0">
              <a:spcBef>
                <a:spcPts val="0"/>
              </a:spcBef>
              <a:spcAft>
                <a:spcPts val="0"/>
              </a:spcAft>
              <a:buSzPts val="2100"/>
              <a:buChar char="●"/>
            </a:pPr>
            <a:r>
              <a:rPr lang="ru"/>
              <a:t>Alpha particles, protons, neutrons, heavy nuclei</a:t>
            </a:r>
            <a:endParaRPr/>
          </a:p>
          <a:p>
            <a:pPr marL="0" lvl="0" indent="0" algn="l" rtl="0">
              <a:spcBef>
                <a:spcPts val="800"/>
              </a:spcBef>
              <a:spcAft>
                <a:spcPts val="0"/>
              </a:spcAft>
              <a:buNone/>
            </a:pPr>
            <a:endParaRPr/>
          </a:p>
          <a:p>
            <a:pPr marL="0" lvl="0" indent="0" algn="l" rtl="0">
              <a:spcBef>
                <a:spcPts val="800"/>
              </a:spcBef>
              <a:spcAft>
                <a:spcPts val="0"/>
              </a:spcAft>
              <a:buNone/>
            </a:pPr>
            <a:r>
              <a:rPr lang="ru"/>
              <a:t>Particles are not used for the imaging purposes because they are just get absorbed on the body surface and they don’t penetrate it, therefore we can not get any imaging signal</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pic>
        <p:nvPicPr>
          <p:cNvPr id="225" name="Google Shape;225;p34"/>
          <p:cNvPicPr preferRelativeResize="0"/>
          <p:nvPr/>
        </p:nvPicPr>
        <p:blipFill rotWithShape="1">
          <a:blip r:embed="rId3">
            <a:alphaModFix/>
          </a:blip>
          <a:srcRect l="24660" t="19301" r="25339" b="36559"/>
          <a:stretch/>
        </p:blipFill>
        <p:spPr>
          <a:xfrm>
            <a:off x="1282100" y="121276"/>
            <a:ext cx="6579811" cy="490095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35"/>
          <p:cNvSpPr txBox="1">
            <a:spLocks noGrp="1"/>
          </p:cNvSpPr>
          <p:nvPr>
            <p:ph type="title"/>
          </p:nvPr>
        </p:nvSpPr>
        <p:spPr>
          <a:xfrm>
            <a:off x="311700" y="637900"/>
            <a:ext cx="8520600" cy="5727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ru" sz="3600" b="1"/>
              <a:t>Half life,  t1⁄2</a:t>
            </a:r>
            <a:endParaRPr sz="3600" b="1"/>
          </a:p>
          <a:p>
            <a:pPr marL="0" lvl="0" indent="0" algn="ctr" rtl="0">
              <a:spcBef>
                <a:spcPts val="0"/>
              </a:spcBef>
              <a:spcAft>
                <a:spcPts val="0"/>
              </a:spcAft>
              <a:buNone/>
            </a:pPr>
            <a:r>
              <a:rPr lang="ru" sz="3400"/>
              <a:t>the time taken for the radioactivity of a specified isotope to fall to half its original value</a:t>
            </a:r>
            <a:endParaRPr sz="3400"/>
          </a:p>
        </p:txBody>
      </p:sp>
      <p:pic>
        <p:nvPicPr>
          <p:cNvPr id="231" name="Google Shape;231;p35"/>
          <p:cNvPicPr preferRelativeResize="0"/>
          <p:nvPr/>
        </p:nvPicPr>
        <p:blipFill>
          <a:blip r:embed="rId3">
            <a:alphaModFix/>
          </a:blip>
          <a:stretch>
            <a:fillRect/>
          </a:stretch>
        </p:blipFill>
        <p:spPr>
          <a:xfrm>
            <a:off x="2992500" y="1748750"/>
            <a:ext cx="3158999" cy="315899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36"/>
          <p:cNvSpPr txBox="1">
            <a:spLocks noGrp="1"/>
          </p:cNvSpPr>
          <p:nvPr>
            <p:ph type="title"/>
          </p:nvPr>
        </p:nvSpPr>
        <p:spPr>
          <a:xfrm>
            <a:off x="311700" y="467925"/>
            <a:ext cx="8520600" cy="5727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ru" sz="3600" b="1"/>
              <a:t>Half life,  t1⁄2</a:t>
            </a:r>
            <a:endParaRPr sz="3600" b="1"/>
          </a:p>
          <a:p>
            <a:pPr marL="0" lvl="0" indent="0" algn="ctr" rtl="0">
              <a:spcBef>
                <a:spcPts val="0"/>
              </a:spcBef>
              <a:spcAft>
                <a:spcPts val="0"/>
              </a:spcAft>
              <a:buNone/>
            </a:pPr>
            <a:endParaRPr sz="3400"/>
          </a:p>
        </p:txBody>
      </p:sp>
      <p:pic>
        <p:nvPicPr>
          <p:cNvPr id="237" name="Google Shape;237;p36"/>
          <p:cNvPicPr preferRelativeResize="0"/>
          <p:nvPr/>
        </p:nvPicPr>
        <p:blipFill rotWithShape="1">
          <a:blip r:embed="rId3">
            <a:alphaModFix/>
          </a:blip>
          <a:srcRect l="24854" t="15677" r="25563" b="44823"/>
          <a:stretch/>
        </p:blipFill>
        <p:spPr>
          <a:xfrm>
            <a:off x="1527963" y="903325"/>
            <a:ext cx="6088070" cy="4092347"/>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37"/>
          <p:cNvSpPr/>
          <p:nvPr/>
        </p:nvSpPr>
        <p:spPr>
          <a:xfrm>
            <a:off x="25" y="1945600"/>
            <a:ext cx="9144000" cy="1155000"/>
          </a:xfrm>
          <a:prstGeom prst="rect">
            <a:avLst/>
          </a:prstGeom>
          <a:gradFill>
            <a:gsLst>
              <a:gs pos="0">
                <a:srgbClr val="DBD4EB"/>
              </a:gs>
              <a:gs pos="100000">
                <a:srgbClr val="9180BB"/>
              </a:gs>
            </a:gsLst>
            <a:lin ang="5400012" scaled="0"/>
          </a:gra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37"/>
          <p:cNvSpPr txBox="1">
            <a:spLocks noGrp="1"/>
          </p:cNvSpPr>
          <p:nvPr>
            <p:ph type="title"/>
          </p:nvPr>
        </p:nvSpPr>
        <p:spPr>
          <a:xfrm>
            <a:off x="311713" y="2254750"/>
            <a:ext cx="8520600" cy="5367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ru" sz="3600" b="1"/>
              <a:t>Measuring the Radiation</a:t>
            </a:r>
            <a:endParaRPr sz="3600" b="1"/>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38"/>
          <p:cNvSpPr txBox="1">
            <a:spLocks noGrp="1"/>
          </p:cNvSpPr>
          <p:nvPr>
            <p:ph type="title"/>
          </p:nvPr>
        </p:nvSpPr>
        <p:spPr>
          <a:xfrm>
            <a:off x="628650" y="134548"/>
            <a:ext cx="7886700" cy="6585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ru" sz="3600" b="1"/>
              <a:t>Activity &amp; Exposure</a:t>
            </a:r>
            <a:endParaRPr sz="3600" b="1"/>
          </a:p>
        </p:txBody>
      </p:sp>
      <p:pic>
        <p:nvPicPr>
          <p:cNvPr id="249" name="Google Shape;249;p38"/>
          <p:cNvPicPr preferRelativeResize="0"/>
          <p:nvPr/>
        </p:nvPicPr>
        <p:blipFill>
          <a:blip r:embed="rId3">
            <a:alphaModFix/>
          </a:blip>
          <a:stretch>
            <a:fillRect/>
          </a:stretch>
        </p:blipFill>
        <p:spPr>
          <a:xfrm>
            <a:off x="1403888" y="868075"/>
            <a:ext cx="6336225" cy="41361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pic>
        <p:nvPicPr>
          <p:cNvPr id="254" name="Google Shape;254;p39"/>
          <p:cNvPicPr preferRelativeResize="0"/>
          <p:nvPr/>
        </p:nvPicPr>
        <p:blipFill>
          <a:blip r:embed="rId3">
            <a:alphaModFix/>
          </a:blip>
          <a:stretch>
            <a:fillRect/>
          </a:stretch>
        </p:blipFill>
        <p:spPr>
          <a:xfrm>
            <a:off x="1265463" y="91850"/>
            <a:ext cx="6613075" cy="495979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40"/>
          <p:cNvSpPr txBox="1">
            <a:spLocks noGrp="1"/>
          </p:cNvSpPr>
          <p:nvPr>
            <p:ph type="title"/>
          </p:nvPr>
        </p:nvSpPr>
        <p:spPr>
          <a:xfrm>
            <a:off x="628650" y="376925"/>
            <a:ext cx="7886700" cy="6873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Clr>
                <a:schemeClr val="dk1"/>
              </a:buClr>
              <a:buSzPts val="1100"/>
              <a:buFont typeface="Arial"/>
              <a:buNone/>
            </a:pPr>
            <a:r>
              <a:rPr lang="ru" sz="3600" b="1"/>
              <a:t>Radiation Activity (R)</a:t>
            </a:r>
            <a:endParaRPr sz="3600" b="1"/>
          </a:p>
          <a:p>
            <a:pPr marL="0" lvl="0" indent="0" algn="ctr" rtl="0">
              <a:spcBef>
                <a:spcPts val="0"/>
              </a:spcBef>
              <a:spcAft>
                <a:spcPts val="0"/>
              </a:spcAft>
              <a:buClr>
                <a:schemeClr val="dk1"/>
              </a:buClr>
              <a:buSzPts val="1100"/>
              <a:buFont typeface="Arial"/>
              <a:buNone/>
            </a:pPr>
            <a:r>
              <a:rPr lang="ru" sz="2600">
                <a:solidFill>
                  <a:srgbClr val="B4A7D6"/>
                </a:solidFill>
              </a:rPr>
              <a:t>SI: becquerel, Bq </a:t>
            </a:r>
            <a:endParaRPr sz="2600">
              <a:solidFill>
                <a:srgbClr val="B4A7D6"/>
              </a:solidFill>
            </a:endParaRPr>
          </a:p>
          <a:p>
            <a:pPr marL="0" lvl="0" indent="0" algn="ctr" rtl="0">
              <a:spcBef>
                <a:spcPts val="0"/>
              </a:spcBef>
              <a:spcAft>
                <a:spcPts val="0"/>
              </a:spcAft>
              <a:buClr>
                <a:schemeClr val="dk1"/>
              </a:buClr>
              <a:buSzPts val="1100"/>
              <a:buFont typeface="Arial"/>
              <a:buNone/>
            </a:pPr>
            <a:r>
              <a:rPr lang="ru" sz="2600">
                <a:solidFill>
                  <a:srgbClr val="B4A7D6"/>
                </a:solidFill>
              </a:rPr>
              <a:t>non-SI: curie, Ci</a:t>
            </a:r>
            <a:endParaRPr sz="2600">
              <a:solidFill>
                <a:srgbClr val="B4A7D6"/>
              </a:solidFill>
            </a:endParaRPr>
          </a:p>
        </p:txBody>
      </p:sp>
      <p:sp>
        <p:nvSpPr>
          <p:cNvPr id="260" name="Google Shape;260;p40"/>
          <p:cNvSpPr txBox="1">
            <a:spLocks noGrp="1"/>
          </p:cNvSpPr>
          <p:nvPr>
            <p:ph type="body" idx="2"/>
          </p:nvPr>
        </p:nvSpPr>
        <p:spPr>
          <a:xfrm>
            <a:off x="532100" y="1219375"/>
            <a:ext cx="4914300" cy="3717300"/>
          </a:xfrm>
          <a:prstGeom prst="rect">
            <a:avLst/>
          </a:prstGeom>
        </p:spPr>
        <p:txBody>
          <a:bodyPr spcFirstLastPara="1" wrap="square" lIns="68575" tIns="34275" rIns="68575" bIns="34275" anchor="t" anchorCtr="0">
            <a:noAutofit/>
          </a:bodyPr>
          <a:lstStyle/>
          <a:p>
            <a:pPr marL="0" lvl="0" indent="0" algn="l" rtl="0">
              <a:spcBef>
                <a:spcPts val="800"/>
              </a:spcBef>
              <a:spcAft>
                <a:spcPts val="0"/>
              </a:spcAft>
              <a:buNone/>
            </a:pPr>
            <a:r>
              <a:rPr lang="ru" sz="2400">
                <a:solidFill>
                  <a:srgbClr val="FFFFFF"/>
                </a:solidFill>
              </a:rPr>
              <a:t>It is the rate of decay expressed in decays per unit time</a:t>
            </a:r>
            <a:endParaRPr sz="2400">
              <a:solidFill>
                <a:srgbClr val="FFFFFF"/>
              </a:solidFill>
            </a:endParaRPr>
          </a:p>
          <a:p>
            <a:pPr marL="0" lvl="0" indent="0" algn="l" rtl="0">
              <a:spcBef>
                <a:spcPts val="800"/>
              </a:spcBef>
              <a:spcAft>
                <a:spcPts val="0"/>
              </a:spcAft>
              <a:buNone/>
            </a:pPr>
            <a:endParaRPr sz="2500">
              <a:solidFill>
                <a:srgbClr val="FFFFFF"/>
              </a:solidFill>
            </a:endParaRPr>
          </a:p>
          <a:p>
            <a:pPr marL="0" lvl="0" indent="0" algn="ctr" rtl="0">
              <a:spcBef>
                <a:spcPts val="800"/>
              </a:spcBef>
              <a:spcAft>
                <a:spcPts val="0"/>
              </a:spcAft>
              <a:buNone/>
            </a:pPr>
            <a:r>
              <a:rPr lang="ru" sz="2500">
                <a:solidFill>
                  <a:srgbClr val="FFFFFF"/>
                </a:solidFill>
              </a:rPr>
              <a:t>1 Bq = 1 decay/sec </a:t>
            </a:r>
            <a:endParaRPr sz="2500">
              <a:solidFill>
                <a:srgbClr val="FFFFFF"/>
              </a:solidFill>
            </a:endParaRPr>
          </a:p>
          <a:p>
            <a:pPr marL="0" lvl="0" indent="0" algn="ctr" rtl="0">
              <a:spcBef>
                <a:spcPts val="800"/>
              </a:spcBef>
              <a:spcAft>
                <a:spcPts val="0"/>
              </a:spcAft>
              <a:buNone/>
            </a:pPr>
            <a:endParaRPr sz="2500">
              <a:solidFill>
                <a:srgbClr val="FFFFFF"/>
              </a:solidFill>
            </a:endParaRPr>
          </a:p>
          <a:p>
            <a:pPr marL="0" lvl="0" indent="0" algn="l" rtl="0">
              <a:lnSpc>
                <a:spcPct val="100000"/>
              </a:lnSpc>
              <a:spcBef>
                <a:spcPts val="0"/>
              </a:spcBef>
              <a:spcAft>
                <a:spcPts val="0"/>
              </a:spcAft>
              <a:buClr>
                <a:schemeClr val="dk1"/>
              </a:buClr>
              <a:buSzPts val="1100"/>
              <a:buFont typeface="Arial"/>
              <a:buNone/>
            </a:pPr>
            <a:r>
              <a:rPr lang="ru" sz="2400">
                <a:solidFill>
                  <a:srgbClr val="FFFFFF"/>
                </a:solidFill>
              </a:rPr>
              <a:t>The activity of a source depends on two things: the </a:t>
            </a:r>
            <a:r>
              <a:rPr lang="ru" sz="2400" i="1">
                <a:solidFill>
                  <a:srgbClr val="FFFFFF"/>
                </a:solidFill>
              </a:rPr>
              <a:t>amount </a:t>
            </a:r>
            <a:r>
              <a:rPr lang="ru" sz="2400">
                <a:solidFill>
                  <a:srgbClr val="FFFFFF"/>
                </a:solidFill>
              </a:rPr>
              <a:t>of the radioactive substance present and its </a:t>
            </a:r>
            <a:r>
              <a:rPr lang="ru" sz="2400" i="1">
                <a:solidFill>
                  <a:srgbClr val="FFFFFF"/>
                </a:solidFill>
              </a:rPr>
              <a:t>half-life</a:t>
            </a:r>
            <a:endParaRPr sz="2400">
              <a:solidFill>
                <a:srgbClr val="FFFFFF"/>
              </a:solidFill>
            </a:endParaRPr>
          </a:p>
        </p:txBody>
      </p:sp>
      <p:sp>
        <p:nvSpPr>
          <p:cNvPr id="261" name="Google Shape;261;p40"/>
          <p:cNvSpPr txBox="1">
            <a:spLocks noGrp="1"/>
          </p:cNvSpPr>
          <p:nvPr>
            <p:ph type="body" idx="3"/>
          </p:nvPr>
        </p:nvSpPr>
        <p:spPr>
          <a:xfrm>
            <a:off x="5869150" y="3879800"/>
            <a:ext cx="2545500" cy="1056900"/>
          </a:xfrm>
          <a:prstGeom prst="rect">
            <a:avLst/>
          </a:prstGeom>
        </p:spPr>
        <p:txBody>
          <a:bodyPr spcFirstLastPara="1" wrap="square" lIns="68575" tIns="34275" rIns="68575" bIns="34275" anchor="b" anchorCtr="0">
            <a:noAutofit/>
          </a:bodyPr>
          <a:lstStyle/>
          <a:p>
            <a:pPr marL="0" lvl="0" indent="0" algn="ctr" rtl="0">
              <a:lnSpc>
                <a:spcPct val="100000"/>
              </a:lnSpc>
              <a:spcBef>
                <a:spcPts val="0"/>
              </a:spcBef>
              <a:spcAft>
                <a:spcPts val="0"/>
              </a:spcAft>
              <a:buNone/>
            </a:pPr>
            <a:r>
              <a:rPr lang="ru" sz="1750">
                <a:solidFill>
                  <a:schemeClr val="dk1"/>
                </a:solidFill>
                <a:latin typeface="Georgia"/>
                <a:ea typeface="Georgia"/>
                <a:cs typeface="Georgia"/>
                <a:sym typeface="Georgia"/>
              </a:rPr>
              <a:t>Henri Becquerel </a:t>
            </a:r>
            <a:endParaRPr sz="1750">
              <a:solidFill>
                <a:schemeClr val="dk1"/>
              </a:solidFill>
              <a:latin typeface="Georgia"/>
              <a:ea typeface="Georgia"/>
              <a:cs typeface="Georgia"/>
              <a:sym typeface="Georgia"/>
            </a:endParaRPr>
          </a:p>
          <a:p>
            <a:pPr marL="0" lvl="0" indent="0" algn="ctr" rtl="0">
              <a:lnSpc>
                <a:spcPct val="100000"/>
              </a:lnSpc>
              <a:spcBef>
                <a:spcPts val="600"/>
              </a:spcBef>
              <a:spcAft>
                <a:spcPts val="0"/>
              </a:spcAft>
              <a:buNone/>
            </a:pPr>
            <a:r>
              <a:rPr lang="ru" sz="1750">
                <a:solidFill>
                  <a:schemeClr val="dk1"/>
                </a:solidFill>
                <a:latin typeface="Georgia"/>
                <a:ea typeface="Georgia"/>
                <a:cs typeface="Georgia"/>
                <a:sym typeface="Georgia"/>
              </a:rPr>
              <a:t>physicist discovered radioactivity, 1852-1908</a:t>
            </a:r>
            <a:endParaRPr sz="1750">
              <a:solidFill>
                <a:schemeClr val="dk1"/>
              </a:solidFill>
              <a:latin typeface="Georgia"/>
              <a:ea typeface="Georgia"/>
              <a:cs typeface="Georgia"/>
              <a:sym typeface="Georgia"/>
            </a:endParaRPr>
          </a:p>
          <a:p>
            <a:pPr marL="0" lvl="0" indent="0" algn="ctr" rtl="0">
              <a:lnSpc>
                <a:spcPct val="100000"/>
              </a:lnSpc>
              <a:spcBef>
                <a:spcPts val="800"/>
              </a:spcBef>
              <a:spcAft>
                <a:spcPts val="0"/>
              </a:spcAft>
              <a:buNone/>
            </a:pPr>
            <a:endParaRPr sz="100"/>
          </a:p>
        </p:txBody>
      </p:sp>
      <p:pic>
        <p:nvPicPr>
          <p:cNvPr id="262" name="Google Shape;262;p40"/>
          <p:cNvPicPr preferRelativeResize="0"/>
          <p:nvPr/>
        </p:nvPicPr>
        <p:blipFill rotWithShape="1">
          <a:blip r:embed="rId3">
            <a:alphaModFix/>
          </a:blip>
          <a:srcRect t="3251" b="9822"/>
          <a:stretch/>
        </p:blipFill>
        <p:spPr>
          <a:xfrm>
            <a:off x="6003650" y="955975"/>
            <a:ext cx="2276500" cy="2859451"/>
          </a:xfrm>
          <a:prstGeom prst="rect">
            <a:avLst/>
          </a:prstGeom>
          <a:noFill/>
          <a:ln>
            <a:noFill/>
          </a:ln>
        </p:spPr>
      </p:pic>
      <p:sp>
        <p:nvSpPr>
          <p:cNvPr id="263" name="Google Shape;263;p40"/>
          <p:cNvSpPr/>
          <p:nvPr/>
        </p:nvSpPr>
        <p:spPr>
          <a:xfrm>
            <a:off x="1596250" y="2409175"/>
            <a:ext cx="2800800" cy="687300"/>
          </a:xfrm>
          <a:prstGeom prst="rect">
            <a:avLst/>
          </a:prstGeom>
          <a:noFill/>
          <a:ln w="38100" cap="flat" cmpd="sng">
            <a:solidFill>
              <a:srgbClr val="B4A7D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41"/>
          <p:cNvSpPr txBox="1">
            <a:spLocks noGrp="1"/>
          </p:cNvSpPr>
          <p:nvPr>
            <p:ph type="title"/>
          </p:nvPr>
        </p:nvSpPr>
        <p:spPr>
          <a:xfrm>
            <a:off x="628650" y="278600"/>
            <a:ext cx="7886700" cy="8523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Clr>
                <a:schemeClr val="dk1"/>
              </a:buClr>
              <a:buSzPts val="1100"/>
              <a:buFont typeface="Arial"/>
              <a:buNone/>
            </a:pPr>
            <a:r>
              <a:rPr lang="ru" sz="3600" b="1"/>
              <a:t>Radiation Activity (R)</a:t>
            </a:r>
            <a:endParaRPr sz="3600" b="1"/>
          </a:p>
          <a:p>
            <a:pPr marL="0" lvl="0" indent="0" algn="ctr" rtl="0">
              <a:spcBef>
                <a:spcPts val="0"/>
              </a:spcBef>
              <a:spcAft>
                <a:spcPts val="0"/>
              </a:spcAft>
              <a:buClr>
                <a:schemeClr val="dk1"/>
              </a:buClr>
              <a:buSzPts val="1100"/>
              <a:buFont typeface="Arial"/>
              <a:buNone/>
            </a:pPr>
            <a:r>
              <a:rPr lang="ru" sz="2600">
                <a:solidFill>
                  <a:srgbClr val="B4A7D6"/>
                </a:solidFill>
              </a:rPr>
              <a:t>SI: becquerel, Bq </a:t>
            </a:r>
            <a:endParaRPr sz="2600">
              <a:solidFill>
                <a:srgbClr val="B4A7D6"/>
              </a:solidFill>
            </a:endParaRPr>
          </a:p>
          <a:p>
            <a:pPr marL="0" lvl="0" indent="0" algn="ctr" rtl="0">
              <a:spcBef>
                <a:spcPts val="0"/>
              </a:spcBef>
              <a:spcAft>
                <a:spcPts val="0"/>
              </a:spcAft>
              <a:buClr>
                <a:schemeClr val="dk1"/>
              </a:buClr>
              <a:buSzPts val="1100"/>
              <a:buFont typeface="Arial"/>
              <a:buNone/>
            </a:pPr>
            <a:r>
              <a:rPr lang="ru" sz="2600">
                <a:solidFill>
                  <a:srgbClr val="B4A7D6"/>
                </a:solidFill>
              </a:rPr>
              <a:t>non-SI: curie, Ci</a:t>
            </a:r>
            <a:endParaRPr sz="2600">
              <a:solidFill>
                <a:srgbClr val="B4A7D6"/>
              </a:solidFill>
            </a:endParaRPr>
          </a:p>
        </p:txBody>
      </p:sp>
      <p:sp>
        <p:nvSpPr>
          <p:cNvPr id="269" name="Google Shape;269;p41"/>
          <p:cNvSpPr txBox="1">
            <a:spLocks noGrp="1"/>
          </p:cNvSpPr>
          <p:nvPr>
            <p:ph type="body" idx="2"/>
          </p:nvPr>
        </p:nvSpPr>
        <p:spPr>
          <a:xfrm>
            <a:off x="532100" y="1271100"/>
            <a:ext cx="4914300" cy="3665700"/>
          </a:xfrm>
          <a:prstGeom prst="rect">
            <a:avLst/>
          </a:prstGeom>
        </p:spPr>
        <p:txBody>
          <a:bodyPr spcFirstLastPara="1" wrap="square" lIns="91425" tIns="72000" rIns="91425" bIns="91425" anchor="t" anchorCtr="0">
            <a:noAutofit/>
          </a:bodyPr>
          <a:lstStyle/>
          <a:p>
            <a:pPr marL="0" lvl="0" indent="0" algn="l" rtl="0">
              <a:spcBef>
                <a:spcPts val="800"/>
              </a:spcBef>
              <a:spcAft>
                <a:spcPts val="0"/>
              </a:spcAft>
              <a:buNone/>
            </a:pPr>
            <a:r>
              <a:rPr lang="ru" sz="2400">
                <a:solidFill>
                  <a:srgbClr val="FFFFFF"/>
                </a:solidFill>
              </a:rPr>
              <a:t>One curie was defined as the radioactivity of one gram of pure radium-226. This is equivalent to </a:t>
            </a:r>
            <a:endParaRPr sz="2400">
              <a:solidFill>
                <a:srgbClr val="FFFFFF"/>
              </a:solidFill>
            </a:endParaRPr>
          </a:p>
          <a:p>
            <a:pPr marL="0" lvl="0" indent="0" algn="l" rtl="0">
              <a:lnSpc>
                <a:spcPct val="50000"/>
              </a:lnSpc>
              <a:spcBef>
                <a:spcPts val="100"/>
              </a:spcBef>
              <a:spcAft>
                <a:spcPts val="0"/>
              </a:spcAft>
              <a:buClr>
                <a:schemeClr val="dk1"/>
              </a:buClr>
              <a:buSzPts val="1100"/>
              <a:buFont typeface="Arial"/>
              <a:buNone/>
            </a:pPr>
            <a:r>
              <a:rPr lang="ru" sz="1700">
                <a:solidFill>
                  <a:schemeClr val="lt1"/>
                </a:solidFill>
              </a:rPr>
              <a:t>                   10</a:t>
            </a:r>
            <a:endParaRPr sz="2400">
              <a:solidFill>
                <a:srgbClr val="FFFFFF"/>
              </a:solidFill>
            </a:endParaRPr>
          </a:p>
          <a:p>
            <a:pPr marL="0" lvl="0" indent="0" algn="l" rtl="0">
              <a:lnSpc>
                <a:spcPct val="50000"/>
              </a:lnSpc>
              <a:spcBef>
                <a:spcPts val="100"/>
              </a:spcBef>
              <a:spcAft>
                <a:spcPts val="0"/>
              </a:spcAft>
              <a:buNone/>
            </a:pPr>
            <a:r>
              <a:rPr lang="ru" sz="2400">
                <a:solidFill>
                  <a:srgbClr val="FFFFFF"/>
                </a:solidFill>
              </a:rPr>
              <a:t>3.7 x 10  decays per second</a:t>
            </a:r>
            <a:endParaRPr sz="2400">
              <a:solidFill>
                <a:srgbClr val="FFFFFF"/>
              </a:solidFill>
            </a:endParaRPr>
          </a:p>
          <a:p>
            <a:pPr marL="0" lvl="0" indent="0" algn="l" rtl="0">
              <a:spcBef>
                <a:spcPts val="800"/>
              </a:spcBef>
              <a:spcAft>
                <a:spcPts val="0"/>
              </a:spcAft>
              <a:buNone/>
            </a:pPr>
            <a:endParaRPr sz="2400">
              <a:solidFill>
                <a:srgbClr val="FFFFFF"/>
              </a:solidFill>
            </a:endParaRPr>
          </a:p>
          <a:p>
            <a:pPr marL="0" lvl="0" indent="0" algn="l" rtl="0">
              <a:lnSpc>
                <a:spcPct val="50000"/>
              </a:lnSpc>
              <a:spcBef>
                <a:spcPts val="100"/>
              </a:spcBef>
              <a:spcAft>
                <a:spcPts val="0"/>
              </a:spcAft>
              <a:buNone/>
            </a:pPr>
            <a:r>
              <a:rPr lang="ru" sz="1700">
                <a:solidFill>
                  <a:srgbClr val="FFFFFF"/>
                </a:solidFill>
              </a:rPr>
              <a:t>                                                    10</a:t>
            </a:r>
            <a:endParaRPr sz="1700">
              <a:solidFill>
                <a:srgbClr val="FFFFFF"/>
              </a:solidFill>
            </a:endParaRPr>
          </a:p>
          <a:p>
            <a:pPr marL="0" lvl="0" indent="0" algn="ctr" rtl="0">
              <a:lnSpc>
                <a:spcPct val="50000"/>
              </a:lnSpc>
              <a:spcBef>
                <a:spcPts val="100"/>
              </a:spcBef>
              <a:spcAft>
                <a:spcPts val="0"/>
              </a:spcAft>
              <a:buNone/>
            </a:pPr>
            <a:r>
              <a:rPr lang="ru" sz="2400">
                <a:solidFill>
                  <a:srgbClr val="FFFFFF"/>
                </a:solidFill>
              </a:rPr>
              <a:t>1 Ci = 3.7×10  Bq = 37 GBq </a:t>
            </a:r>
            <a:endParaRPr sz="2400">
              <a:solidFill>
                <a:srgbClr val="FFFFFF"/>
              </a:solidFill>
            </a:endParaRPr>
          </a:p>
          <a:p>
            <a:pPr marL="0" lvl="0" indent="0" algn="l" rtl="0">
              <a:lnSpc>
                <a:spcPct val="100000"/>
              </a:lnSpc>
              <a:spcBef>
                <a:spcPts val="0"/>
              </a:spcBef>
              <a:spcAft>
                <a:spcPts val="0"/>
              </a:spcAft>
              <a:buNone/>
            </a:pPr>
            <a:endParaRPr sz="2400">
              <a:solidFill>
                <a:srgbClr val="FFFFFF"/>
              </a:solidFill>
            </a:endParaRPr>
          </a:p>
        </p:txBody>
      </p:sp>
      <p:sp>
        <p:nvSpPr>
          <p:cNvPr id="270" name="Google Shape;270;p41"/>
          <p:cNvSpPr txBox="1">
            <a:spLocks noGrp="1"/>
          </p:cNvSpPr>
          <p:nvPr>
            <p:ph type="body" idx="3"/>
          </p:nvPr>
        </p:nvSpPr>
        <p:spPr>
          <a:xfrm>
            <a:off x="5869150" y="3902100"/>
            <a:ext cx="2545500" cy="1241400"/>
          </a:xfrm>
          <a:prstGeom prst="rect">
            <a:avLst/>
          </a:prstGeom>
        </p:spPr>
        <p:txBody>
          <a:bodyPr spcFirstLastPara="1" wrap="square" lIns="68575" tIns="34275" rIns="68575" bIns="34275" anchor="b" anchorCtr="0">
            <a:noAutofit/>
          </a:bodyPr>
          <a:lstStyle/>
          <a:p>
            <a:pPr marL="0" lvl="0" indent="0" algn="ctr" rtl="0">
              <a:lnSpc>
                <a:spcPct val="100000"/>
              </a:lnSpc>
              <a:spcBef>
                <a:spcPts val="0"/>
              </a:spcBef>
              <a:spcAft>
                <a:spcPts val="0"/>
              </a:spcAft>
              <a:buNone/>
            </a:pPr>
            <a:r>
              <a:rPr lang="ru" sz="1650">
                <a:solidFill>
                  <a:schemeClr val="dk1"/>
                </a:solidFill>
                <a:latin typeface="Georgia"/>
                <a:ea typeface="Georgia"/>
                <a:cs typeface="Georgia"/>
                <a:sym typeface="Georgia"/>
              </a:rPr>
              <a:t>Pierre and Marie Curie </a:t>
            </a:r>
            <a:endParaRPr sz="1650">
              <a:solidFill>
                <a:schemeClr val="dk1"/>
              </a:solidFill>
              <a:latin typeface="Georgia"/>
              <a:ea typeface="Georgia"/>
              <a:cs typeface="Georgia"/>
              <a:sym typeface="Georgia"/>
            </a:endParaRPr>
          </a:p>
          <a:p>
            <a:pPr marL="0" lvl="0" indent="0" algn="ctr" rtl="0">
              <a:lnSpc>
                <a:spcPct val="100000"/>
              </a:lnSpc>
              <a:spcBef>
                <a:spcPts val="0"/>
              </a:spcBef>
              <a:spcAft>
                <a:spcPts val="0"/>
              </a:spcAft>
              <a:buNone/>
            </a:pPr>
            <a:r>
              <a:rPr lang="ru" sz="1650">
                <a:solidFill>
                  <a:schemeClr val="dk1"/>
                </a:solidFill>
                <a:latin typeface="Georgia"/>
                <a:ea typeface="Georgia"/>
                <a:cs typeface="Georgia"/>
                <a:sym typeface="Georgia"/>
              </a:rPr>
              <a:t>physicists studied radioactivity, </a:t>
            </a:r>
            <a:endParaRPr sz="1650">
              <a:solidFill>
                <a:schemeClr val="dk1"/>
              </a:solidFill>
              <a:latin typeface="Georgia"/>
              <a:ea typeface="Georgia"/>
              <a:cs typeface="Georgia"/>
              <a:sym typeface="Georgia"/>
            </a:endParaRPr>
          </a:p>
          <a:p>
            <a:pPr marL="0" lvl="0" indent="0" algn="ctr" rtl="0">
              <a:lnSpc>
                <a:spcPct val="100000"/>
              </a:lnSpc>
              <a:spcBef>
                <a:spcPts val="0"/>
              </a:spcBef>
              <a:spcAft>
                <a:spcPts val="0"/>
              </a:spcAft>
              <a:buNone/>
            </a:pPr>
            <a:r>
              <a:rPr lang="ru" sz="1650">
                <a:solidFill>
                  <a:schemeClr val="dk1"/>
                </a:solidFill>
                <a:latin typeface="Georgia"/>
                <a:ea typeface="Georgia"/>
                <a:cs typeface="Georgia"/>
                <a:sym typeface="Georgia"/>
              </a:rPr>
              <a:t>1859-1906, 1867-1934</a:t>
            </a:r>
            <a:endParaRPr sz="1650">
              <a:solidFill>
                <a:schemeClr val="dk1"/>
              </a:solidFill>
              <a:latin typeface="Georgia"/>
              <a:ea typeface="Georgia"/>
              <a:cs typeface="Georgia"/>
              <a:sym typeface="Georgia"/>
            </a:endParaRPr>
          </a:p>
          <a:p>
            <a:pPr marL="0" lvl="0" indent="0" algn="ctr" rtl="0">
              <a:lnSpc>
                <a:spcPct val="100000"/>
              </a:lnSpc>
              <a:spcBef>
                <a:spcPts val="800"/>
              </a:spcBef>
              <a:spcAft>
                <a:spcPts val="0"/>
              </a:spcAft>
              <a:buNone/>
            </a:pPr>
            <a:endParaRPr sz="100"/>
          </a:p>
        </p:txBody>
      </p:sp>
      <p:sp>
        <p:nvSpPr>
          <p:cNvPr id="271" name="Google Shape;271;p41"/>
          <p:cNvSpPr/>
          <p:nvPr/>
        </p:nvSpPr>
        <p:spPr>
          <a:xfrm>
            <a:off x="1160250" y="3066875"/>
            <a:ext cx="3658200" cy="724200"/>
          </a:xfrm>
          <a:prstGeom prst="rect">
            <a:avLst/>
          </a:prstGeom>
          <a:noFill/>
          <a:ln w="38100" cap="flat" cmpd="sng">
            <a:solidFill>
              <a:srgbClr val="B4A7D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72" name="Google Shape;272;p41"/>
          <p:cNvPicPr preferRelativeResize="0"/>
          <p:nvPr/>
        </p:nvPicPr>
        <p:blipFill rotWithShape="1">
          <a:blip r:embed="rId3">
            <a:alphaModFix/>
          </a:blip>
          <a:srcRect l="5482"/>
          <a:stretch/>
        </p:blipFill>
        <p:spPr>
          <a:xfrm flipH="1">
            <a:off x="6071787" y="820400"/>
            <a:ext cx="2140226" cy="30594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42"/>
          <p:cNvSpPr txBox="1">
            <a:spLocks noGrp="1"/>
          </p:cNvSpPr>
          <p:nvPr>
            <p:ph type="title"/>
          </p:nvPr>
        </p:nvSpPr>
        <p:spPr>
          <a:xfrm>
            <a:off x="628650" y="267900"/>
            <a:ext cx="7886700" cy="7962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Clr>
                <a:schemeClr val="dk1"/>
              </a:buClr>
              <a:buSzPts val="1100"/>
              <a:buFont typeface="Arial"/>
              <a:buNone/>
            </a:pPr>
            <a:r>
              <a:rPr lang="ru" sz="3800" b="1"/>
              <a:t>Radiation Exposure</a:t>
            </a:r>
            <a:endParaRPr sz="3800" b="1"/>
          </a:p>
          <a:p>
            <a:pPr marL="0" lvl="0" indent="0" algn="ctr" rtl="0">
              <a:spcBef>
                <a:spcPts val="0"/>
              </a:spcBef>
              <a:spcAft>
                <a:spcPts val="0"/>
              </a:spcAft>
              <a:buClr>
                <a:schemeClr val="dk1"/>
              </a:buClr>
              <a:buSzPts val="1100"/>
              <a:buFont typeface="Arial"/>
              <a:buNone/>
            </a:pPr>
            <a:r>
              <a:rPr lang="ru" sz="2600">
                <a:solidFill>
                  <a:srgbClr val="B4A7D6"/>
                </a:solidFill>
              </a:rPr>
              <a:t>SI: coulomb/kg, C/kg </a:t>
            </a:r>
            <a:endParaRPr sz="2600">
              <a:solidFill>
                <a:srgbClr val="B4A7D6"/>
              </a:solidFill>
            </a:endParaRPr>
          </a:p>
          <a:p>
            <a:pPr marL="0" lvl="0" indent="0" algn="ctr" rtl="0">
              <a:spcBef>
                <a:spcPts val="0"/>
              </a:spcBef>
              <a:spcAft>
                <a:spcPts val="0"/>
              </a:spcAft>
              <a:buClr>
                <a:schemeClr val="dk1"/>
              </a:buClr>
              <a:buSzPts val="1100"/>
              <a:buFont typeface="Arial"/>
              <a:buNone/>
            </a:pPr>
            <a:r>
              <a:rPr lang="ru" sz="2600">
                <a:solidFill>
                  <a:srgbClr val="B4A7D6"/>
                </a:solidFill>
              </a:rPr>
              <a:t>non-SI: röntgen, R</a:t>
            </a:r>
            <a:endParaRPr sz="3600" b="1">
              <a:solidFill>
                <a:srgbClr val="B4A7D6"/>
              </a:solidFill>
            </a:endParaRPr>
          </a:p>
        </p:txBody>
      </p:sp>
      <p:sp>
        <p:nvSpPr>
          <p:cNvPr id="278" name="Google Shape;278;p42"/>
          <p:cNvSpPr txBox="1">
            <a:spLocks noGrp="1"/>
          </p:cNvSpPr>
          <p:nvPr>
            <p:ph type="body" idx="2"/>
          </p:nvPr>
        </p:nvSpPr>
        <p:spPr>
          <a:xfrm>
            <a:off x="532100" y="1315425"/>
            <a:ext cx="4914300" cy="3621300"/>
          </a:xfrm>
          <a:prstGeom prst="rect">
            <a:avLst/>
          </a:prstGeom>
        </p:spPr>
        <p:txBody>
          <a:bodyPr spcFirstLastPara="1" wrap="square" lIns="68575" tIns="34275" rIns="68575" bIns="34275" anchor="t" anchorCtr="0">
            <a:noAutofit/>
          </a:bodyPr>
          <a:lstStyle/>
          <a:p>
            <a:pPr marL="0" lvl="0" indent="0" algn="l" rtl="0">
              <a:lnSpc>
                <a:spcPct val="100000"/>
              </a:lnSpc>
              <a:spcBef>
                <a:spcPts val="0"/>
              </a:spcBef>
              <a:spcAft>
                <a:spcPts val="0"/>
              </a:spcAft>
              <a:buNone/>
            </a:pPr>
            <a:r>
              <a:rPr lang="ru" sz="2500">
                <a:solidFill>
                  <a:srgbClr val="FFFFFF"/>
                </a:solidFill>
              </a:rPr>
              <a:t>I</a:t>
            </a:r>
            <a:r>
              <a:rPr lang="ru" sz="2400">
                <a:solidFill>
                  <a:srgbClr val="FFFFFF"/>
                </a:solidFill>
              </a:rPr>
              <a:t>s a measure of the ionization of </a:t>
            </a:r>
            <a:r>
              <a:rPr lang="ru" sz="2400">
                <a:solidFill>
                  <a:srgbClr val="FFFFFF"/>
                </a:solidFill>
                <a:uFill>
                  <a:noFill/>
                </a:uFill>
                <a:hlinkClick r:id="rId3">
                  <a:extLst>
                    <a:ext uri="{A12FA001-AC4F-418D-AE19-62706E023703}">
                      <ahyp:hlinkClr xmlns:ahyp="http://schemas.microsoft.com/office/drawing/2018/hyperlinkcolor" val="tx"/>
                    </a:ext>
                  </a:extLst>
                </a:hlinkClick>
              </a:rPr>
              <a:t>air</a:t>
            </a:r>
            <a:r>
              <a:rPr lang="ru" sz="2400">
                <a:solidFill>
                  <a:srgbClr val="FFFFFF"/>
                </a:solidFill>
              </a:rPr>
              <a:t> by photons (gamma rays and </a:t>
            </a:r>
            <a:r>
              <a:rPr lang="ru" sz="2400">
                <a:solidFill>
                  <a:srgbClr val="FFFFFF"/>
                </a:solidFill>
                <a:uFill>
                  <a:noFill/>
                </a:uFill>
                <a:hlinkClick r:id="rId4">
                  <a:extLst>
                    <a:ext uri="{A12FA001-AC4F-418D-AE19-62706E023703}">
                      <ahyp:hlinkClr xmlns:ahyp="http://schemas.microsoft.com/office/drawing/2018/hyperlinkcolor" val="tx"/>
                    </a:ext>
                  </a:extLst>
                </a:hlinkClick>
              </a:rPr>
              <a:t>X-rays</a:t>
            </a:r>
            <a:r>
              <a:rPr lang="ru" sz="2400">
                <a:solidFill>
                  <a:srgbClr val="FFFFFF"/>
                </a:solidFill>
              </a:rPr>
              <a:t>).</a:t>
            </a:r>
            <a:endParaRPr sz="2400">
              <a:solidFill>
                <a:srgbClr val="FFFFFF"/>
              </a:solidFill>
            </a:endParaRPr>
          </a:p>
          <a:p>
            <a:pPr marL="0" lvl="0" indent="0" algn="l" rtl="0">
              <a:lnSpc>
                <a:spcPct val="100000"/>
              </a:lnSpc>
              <a:spcBef>
                <a:spcPts val="0"/>
              </a:spcBef>
              <a:spcAft>
                <a:spcPts val="0"/>
              </a:spcAft>
              <a:buNone/>
            </a:pPr>
            <a:r>
              <a:rPr lang="ru" sz="2400">
                <a:solidFill>
                  <a:srgbClr val="FFFFFF"/>
                </a:solidFill>
              </a:rPr>
              <a:t>It is defined as the </a:t>
            </a:r>
            <a:r>
              <a:rPr lang="ru" sz="2400">
                <a:solidFill>
                  <a:srgbClr val="FFFFFF"/>
                </a:solidFill>
                <a:uFill>
                  <a:noFill/>
                </a:uFill>
                <a:hlinkClick r:id="rId5">
                  <a:extLst>
                    <a:ext uri="{A12FA001-AC4F-418D-AE19-62706E023703}">
                      <ahyp:hlinkClr xmlns:ahyp="http://schemas.microsoft.com/office/drawing/2018/hyperlinkcolor" val="tx"/>
                    </a:ext>
                  </a:extLst>
                </a:hlinkClick>
              </a:rPr>
              <a:t>electric charge</a:t>
            </a:r>
            <a:r>
              <a:rPr lang="ru" sz="2400">
                <a:solidFill>
                  <a:srgbClr val="FFFFFF"/>
                </a:solidFill>
              </a:rPr>
              <a:t> freed by such radiation in a specified volume of air divided by the </a:t>
            </a:r>
            <a:r>
              <a:rPr lang="ru" sz="2400">
                <a:solidFill>
                  <a:srgbClr val="FFFFFF"/>
                </a:solidFill>
                <a:uFill>
                  <a:noFill/>
                </a:uFill>
                <a:hlinkClick r:id="rId6">
                  <a:extLst>
                    <a:ext uri="{A12FA001-AC4F-418D-AE19-62706E023703}">
                      <ahyp:hlinkClr xmlns:ahyp="http://schemas.microsoft.com/office/drawing/2018/hyperlinkcolor" val="tx"/>
                    </a:ext>
                  </a:extLst>
                </a:hlinkClick>
              </a:rPr>
              <a:t>mass</a:t>
            </a:r>
            <a:r>
              <a:rPr lang="ru" sz="2400">
                <a:solidFill>
                  <a:srgbClr val="FFFFFF"/>
                </a:solidFill>
              </a:rPr>
              <a:t> of that air.</a:t>
            </a:r>
            <a:endParaRPr sz="2400">
              <a:solidFill>
                <a:srgbClr val="FFFFFF"/>
              </a:solidFill>
            </a:endParaRPr>
          </a:p>
          <a:p>
            <a:pPr marL="0" lvl="0" indent="0" algn="l" rtl="0">
              <a:lnSpc>
                <a:spcPct val="100000"/>
              </a:lnSpc>
              <a:spcBef>
                <a:spcPts val="0"/>
              </a:spcBef>
              <a:spcAft>
                <a:spcPts val="0"/>
              </a:spcAft>
              <a:buNone/>
            </a:pPr>
            <a:endParaRPr sz="2400">
              <a:solidFill>
                <a:srgbClr val="FFFFFF"/>
              </a:solidFill>
            </a:endParaRPr>
          </a:p>
          <a:p>
            <a:pPr marL="0" lvl="0" indent="0" algn="ctr" rtl="0">
              <a:lnSpc>
                <a:spcPct val="100000"/>
              </a:lnSpc>
              <a:spcBef>
                <a:spcPts val="0"/>
              </a:spcBef>
              <a:spcAft>
                <a:spcPts val="0"/>
              </a:spcAft>
              <a:buNone/>
            </a:pPr>
            <a:r>
              <a:rPr lang="ru" sz="2400">
                <a:solidFill>
                  <a:srgbClr val="FFFFFF"/>
                </a:solidFill>
              </a:rPr>
              <a:t>1 C/kg = 3876 R</a:t>
            </a:r>
            <a:endParaRPr sz="2400">
              <a:solidFill>
                <a:srgbClr val="FFFFFF"/>
              </a:solidFill>
            </a:endParaRPr>
          </a:p>
          <a:p>
            <a:pPr marL="0" lvl="0" indent="0" algn="ctr" rtl="0">
              <a:lnSpc>
                <a:spcPct val="100000"/>
              </a:lnSpc>
              <a:spcBef>
                <a:spcPts val="0"/>
              </a:spcBef>
              <a:spcAft>
                <a:spcPts val="0"/>
              </a:spcAft>
              <a:buNone/>
            </a:pPr>
            <a:r>
              <a:rPr lang="ru" sz="2400">
                <a:solidFill>
                  <a:srgbClr val="FFFFFF"/>
                </a:solidFill>
              </a:rPr>
              <a:t>1 R = 0, 000258 C/kg</a:t>
            </a:r>
            <a:endParaRPr sz="2400">
              <a:solidFill>
                <a:srgbClr val="FFFFFF"/>
              </a:solidFill>
            </a:endParaRPr>
          </a:p>
        </p:txBody>
      </p:sp>
      <p:sp>
        <p:nvSpPr>
          <p:cNvPr id="279" name="Google Shape;279;p42"/>
          <p:cNvSpPr txBox="1">
            <a:spLocks noGrp="1"/>
          </p:cNvSpPr>
          <p:nvPr>
            <p:ph type="body" idx="3"/>
          </p:nvPr>
        </p:nvSpPr>
        <p:spPr>
          <a:xfrm>
            <a:off x="5782900" y="3879775"/>
            <a:ext cx="2718000" cy="1056900"/>
          </a:xfrm>
          <a:prstGeom prst="rect">
            <a:avLst/>
          </a:prstGeom>
        </p:spPr>
        <p:txBody>
          <a:bodyPr spcFirstLastPara="1" wrap="square" lIns="68575" tIns="34275" rIns="68575" bIns="34275" anchor="b" anchorCtr="0">
            <a:noAutofit/>
          </a:bodyPr>
          <a:lstStyle/>
          <a:p>
            <a:pPr marL="0" lvl="0" indent="0" algn="l" rtl="0">
              <a:lnSpc>
                <a:spcPct val="100000"/>
              </a:lnSpc>
              <a:spcBef>
                <a:spcPts val="0"/>
              </a:spcBef>
              <a:spcAft>
                <a:spcPts val="0"/>
              </a:spcAft>
              <a:buNone/>
            </a:pPr>
            <a:r>
              <a:rPr lang="ru" sz="1750">
                <a:solidFill>
                  <a:schemeClr val="dk1"/>
                </a:solidFill>
                <a:latin typeface="Georgia"/>
                <a:ea typeface="Georgia"/>
                <a:cs typeface="Georgia"/>
                <a:sym typeface="Georgia"/>
              </a:rPr>
              <a:t>Wilhelm Conrad Röntgen</a:t>
            </a:r>
            <a:endParaRPr sz="1750">
              <a:solidFill>
                <a:schemeClr val="dk1"/>
              </a:solidFill>
              <a:latin typeface="Georgia"/>
              <a:ea typeface="Georgia"/>
              <a:cs typeface="Georgia"/>
              <a:sym typeface="Georgia"/>
            </a:endParaRPr>
          </a:p>
          <a:p>
            <a:pPr marL="0" lvl="0" indent="0" algn="ctr" rtl="0">
              <a:lnSpc>
                <a:spcPct val="100000"/>
              </a:lnSpc>
              <a:spcBef>
                <a:spcPts val="600"/>
              </a:spcBef>
              <a:spcAft>
                <a:spcPts val="0"/>
              </a:spcAft>
              <a:buNone/>
            </a:pPr>
            <a:r>
              <a:rPr lang="ru" sz="1750">
                <a:solidFill>
                  <a:schemeClr val="dk1"/>
                </a:solidFill>
                <a:latin typeface="Georgia"/>
                <a:ea typeface="Georgia"/>
                <a:cs typeface="Georgia"/>
                <a:sym typeface="Georgia"/>
              </a:rPr>
              <a:t>physicist discovered X-rays, 1845-1923</a:t>
            </a:r>
            <a:endParaRPr sz="1750">
              <a:solidFill>
                <a:schemeClr val="dk1"/>
              </a:solidFill>
              <a:latin typeface="Georgia"/>
              <a:ea typeface="Georgia"/>
              <a:cs typeface="Georgia"/>
              <a:sym typeface="Georgia"/>
            </a:endParaRPr>
          </a:p>
          <a:p>
            <a:pPr marL="0" lvl="0" indent="0" algn="ctr" rtl="0">
              <a:lnSpc>
                <a:spcPct val="100000"/>
              </a:lnSpc>
              <a:spcBef>
                <a:spcPts val="800"/>
              </a:spcBef>
              <a:spcAft>
                <a:spcPts val="0"/>
              </a:spcAft>
              <a:buNone/>
            </a:pPr>
            <a:endParaRPr sz="100"/>
          </a:p>
        </p:txBody>
      </p:sp>
      <p:pic>
        <p:nvPicPr>
          <p:cNvPr id="280" name="Google Shape;280;p42"/>
          <p:cNvPicPr preferRelativeResize="0"/>
          <p:nvPr/>
        </p:nvPicPr>
        <p:blipFill rotWithShape="1">
          <a:blip r:embed="rId7">
            <a:alphaModFix/>
          </a:blip>
          <a:srcRect l="15220" t="6951" r="15248" b="30194"/>
          <a:stretch/>
        </p:blipFill>
        <p:spPr>
          <a:xfrm>
            <a:off x="6003650" y="963350"/>
            <a:ext cx="2276500" cy="2859450"/>
          </a:xfrm>
          <a:prstGeom prst="rect">
            <a:avLst/>
          </a:prstGeom>
          <a:noFill/>
          <a:ln>
            <a:noFill/>
          </a:ln>
        </p:spPr>
      </p:pic>
      <p:sp>
        <p:nvSpPr>
          <p:cNvPr id="281" name="Google Shape;281;p42"/>
          <p:cNvSpPr/>
          <p:nvPr/>
        </p:nvSpPr>
        <p:spPr>
          <a:xfrm>
            <a:off x="1588875" y="3768950"/>
            <a:ext cx="2815500" cy="1093800"/>
          </a:xfrm>
          <a:prstGeom prst="rect">
            <a:avLst/>
          </a:prstGeom>
          <a:noFill/>
          <a:ln w="38100" cap="flat" cmpd="sng">
            <a:solidFill>
              <a:srgbClr val="B4A7D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43"/>
          <p:cNvSpPr txBox="1">
            <a:spLocks noGrp="1"/>
          </p:cNvSpPr>
          <p:nvPr>
            <p:ph type="title"/>
          </p:nvPr>
        </p:nvSpPr>
        <p:spPr>
          <a:xfrm>
            <a:off x="628650" y="310750"/>
            <a:ext cx="7886700" cy="7536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ru" sz="3600" b="1"/>
              <a:t>Absorbed dose (D)</a:t>
            </a:r>
            <a:endParaRPr sz="3600" b="1"/>
          </a:p>
          <a:p>
            <a:pPr marL="0" lvl="0" indent="0" algn="ctr" rtl="0">
              <a:spcBef>
                <a:spcPts val="0"/>
              </a:spcBef>
              <a:spcAft>
                <a:spcPts val="0"/>
              </a:spcAft>
              <a:buNone/>
            </a:pPr>
            <a:r>
              <a:rPr lang="ru" sz="2600">
                <a:solidFill>
                  <a:srgbClr val="B4A7D6"/>
                </a:solidFill>
              </a:rPr>
              <a:t>SI: gray, Gy </a:t>
            </a:r>
            <a:endParaRPr sz="2600">
              <a:solidFill>
                <a:srgbClr val="B4A7D6"/>
              </a:solidFill>
            </a:endParaRPr>
          </a:p>
          <a:p>
            <a:pPr marL="0" lvl="0" indent="0" algn="ctr" rtl="0">
              <a:spcBef>
                <a:spcPts val="0"/>
              </a:spcBef>
              <a:spcAft>
                <a:spcPts val="0"/>
              </a:spcAft>
              <a:buNone/>
            </a:pPr>
            <a:r>
              <a:rPr lang="ru" sz="2600">
                <a:solidFill>
                  <a:srgbClr val="B4A7D6"/>
                </a:solidFill>
              </a:rPr>
              <a:t>non-Si: rad*</a:t>
            </a:r>
            <a:endParaRPr sz="2600">
              <a:solidFill>
                <a:srgbClr val="B4A7D6"/>
              </a:solidFill>
            </a:endParaRPr>
          </a:p>
        </p:txBody>
      </p:sp>
      <p:sp>
        <p:nvSpPr>
          <p:cNvPr id="287" name="Google Shape;287;p43"/>
          <p:cNvSpPr txBox="1">
            <a:spLocks noGrp="1"/>
          </p:cNvSpPr>
          <p:nvPr>
            <p:ph type="body" idx="2"/>
          </p:nvPr>
        </p:nvSpPr>
        <p:spPr>
          <a:xfrm>
            <a:off x="229100" y="1219375"/>
            <a:ext cx="5774400" cy="3444900"/>
          </a:xfrm>
          <a:prstGeom prst="rect">
            <a:avLst/>
          </a:prstGeom>
        </p:spPr>
        <p:txBody>
          <a:bodyPr spcFirstLastPara="1" wrap="square" lIns="68575" tIns="34275" rIns="68575" bIns="34275" anchor="t" anchorCtr="0">
            <a:noAutofit/>
          </a:bodyPr>
          <a:lstStyle/>
          <a:p>
            <a:pPr marL="0" lvl="0" indent="0" algn="l" rtl="0">
              <a:spcBef>
                <a:spcPts val="800"/>
              </a:spcBef>
              <a:spcAft>
                <a:spcPts val="0"/>
              </a:spcAft>
              <a:buClr>
                <a:schemeClr val="dk1"/>
              </a:buClr>
              <a:buSzPts val="1100"/>
              <a:buFont typeface="Arial"/>
              <a:buNone/>
            </a:pPr>
            <a:r>
              <a:rPr lang="ru" sz="2500">
                <a:solidFill>
                  <a:srgbClr val="FFFFFF"/>
                </a:solidFill>
              </a:rPr>
              <a:t>Measures the amount of energy (E) absorbed </a:t>
            </a:r>
            <a:r>
              <a:rPr lang="ru" sz="2500" i="1">
                <a:solidFill>
                  <a:srgbClr val="FFFFFF"/>
                </a:solidFill>
              </a:rPr>
              <a:t>per unit of mass </a:t>
            </a:r>
            <a:r>
              <a:rPr lang="ru" sz="2500">
                <a:solidFill>
                  <a:srgbClr val="FFFFFF"/>
                </a:solidFill>
              </a:rPr>
              <a:t>of a medium (M)</a:t>
            </a:r>
            <a:endParaRPr sz="2500">
              <a:solidFill>
                <a:srgbClr val="FFFFFF"/>
              </a:solidFill>
            </a:endParaRPr>
          </a:p>
          <a:p>
            <a:pPr marL="0" lvl="0" indent="0" algn="l" rtl="0">
              <a:lnSpc>
                <a:spcPct val="90000"/>
              </a:lnSpc>
              <a:spcBef>
                <a:spcPts val="500"/>
              </a:spcBef>
              <a:spcAft>
                <a:spcPts val="0"/>
              </a:spcAft>
              <a:buClr>
                <a:schemeClr val="dk1"/>
              </a:buClr>
              <a:buSzPts val="1100"/>
              <a:buFont typeface="Arial"/>
              <a:buNone/>
            </a:pPr>
            <a:r>
              <a:rPr lang="ru" sz="2500">
                <a:solidFill>
                  <a:srgbClr val="FFFFFF"/>
                </a:solidFill>
              </a:rPr>
              <a:t>and so has the unit </a:t>
            </a:r>
            <a:r>
              <a:rPr lang="ru" sz="2500">
                <a:solidFill>
                  <a:srgbClr val="FFFFFF"/>
                </a:solidFill>
                <a:uFill>
                  <a:noFill/>
                </a:uFill>
                <a:hlinkClick r:id="rId3">
                  <a:extLst>
                    <a:ext uri="{A12FA001-AC4F-418D-AE19-62706E023703}">
                      <ahyp:hlinkClr xmlns:ahyp="http://schemas.microsoft.com/office/drawing/2018/hyperlinkcolor" val="tx"/>
                    </a:ext>
                  </a:extLst>
                </a:hlinkClick>
              </a:rPr>
              <a:t>joules (J)</a:t>
            </a:r>
            <a:r>
              <a:rPr lang="ru" sz="2500">
                <a:solidFill>
                  <a:srgbClr val="FFFFFF"/>
                </a:solidFill>
              </a:rPr>
              <a:t> per kilogram (kg), with the adopted name of </a:t>
            </a:r>
            <a:r>
              <a:rPr lang="ru" sz="2500">
                <a:solidFill>
                  <a:srgbClr val="FFFFFF"/>
                </a:solidFill>
                <a:uFill>
                  <a:noFill/>
                </a:uFill>
                <a:hlinkClick r:id="rId4">
                  <a:extLst>
                    <a:ext uri="{A12FA001-AC4F-418D-AE19-62706E023703}">
                      <ahyp:hlinkClr xmlns:ahyp="http://schemas.microsoft.com/office/drawing/2018/hyperlinkcolor" val="tx"/>
                    </a:ext>
                  </a:extLst>
                </a:hlinkClick>
              </a:rPr>
              <a:t>gray (Gy)</a:t>
            </a:r>
            <a:r>
              <a:rPr lang="ru" sz="2500">
                <a:solidFill>
                  <a:srgbClr val="FFFFFF"/>
                </a:solidFill>
              </a:rPr>
              <a:t> </a:t>
            </a:r>
            <a:endParaRPr sz="2500">
              <a:solidFill>
                <a:srgbClr val="FFFFFF"/>
              </a:solidFill>
            </a:endParaRPr>
          </a:p>
          <a:p>
            <a:pPr marL="0" lvl="0" indent="0" algn="ctr" rtl="0">
              <a:lnSpc>
                <a:spcPct val="90000"/>
              </a:lnSpc>
              <a:spcBef>
                <a:spcPts val="1000"/>
              </a:spcBef>
              <a:spcAft>
                <a:spcPts val="0"/>
              </a:spcAft>
              <a:buClr>
                <a:schemeClr val="dk1"/>
              </a:buClr>
              <a:buSzPts val="1100"/>
              <a:buFont typeface="Arial"/>
              <a:buNone/>
            </a:pPr>
            <a:r>
              <a:rPr lang="ru" sz="2500">
                <a:solidFill>
                  <a:schemeClr val="lt1"/>
                </a:solidFill>
              </a:rPr>
              <a:t>D = E/M</a:t>
            </a:r>
            <a:endParaRPr sz="2500">
              <a:solidFill>
                <a:srgbClr val="FFFFFF"/>
              </a:solidFill>
            </a:endParaRPr>
          </a:p>
          <a:p>
            <a:pPr marL="0" lvl="0" indent="0" algn="ctr" rtl="0">
              <a:lnSpc>
                <a:spcPct val="90000"/>
              </a:lnSpc>
              <a:spcBef>
                <a:spcPts val="300"/>
              </a:spcBef>
              <a:spcAft>
                <a:spcPts val="0"/>
              </a:spcAft>
              <a:buClr>
                <a:schemeClr val="dk1"/>
              </a:buClr>
              <a:buSzPts val="1100"/>
              <a:buFont typeface="Arial"/>
              <a:buNone/>
            </a:pPr>
            <a:r>
              <a:rPr lang="ru" sz="2500">
                <a:solidFill>
                  <a:srgbClr val="FFFFFF"/>
                </a:solidFill>
              </a:rPr>
              <a:t>1 Gy = 1 J/kg</a:t>
            </a:r>
            <a:endParaRPr sz="2500">
              <a:solidFill>
                <a:srgbClr val="FFFFFF"/>
              </a:solidFill>
            </a:endParaRPr>
          </a:p>
          <a:p>
            <a:pPr marL="0" lvl="0" indent="0" algn="ctr" rtl="0">
              <a:lnSpc>
                <a:spcPct val="90000"/>
              </a:lnSpc>
              <a:spcBef>
                <a:spcPts val="300"/>
              </a:spcBef>
              <a:spcAft>
                <a:spcPts val="0"/>
              </a:spcAft>
              <a:buClr>
                <a:schemeClr val="dk1"/>
              </a:buClr>
              <a:buSzPts val="1100"/>
              <a:buFont typeface="Arial"/>
              <a:buNone/>
            </a:pPr>
            <a:r>
              <a:rPr lang="ru" sz="2500">
                <a:solidFill>
                  <a:srgbClr val="FFFFFF"/>
                </a:solidFill>
              </a:rPr>
              <a:t>1 rad = 0,01 Gy</a:t>
            </a:r>
            <a:endParaRPr sz="2500">
              <a:solidFill>
                <a:srgbClr val="FFFFFF"/>
              </a:solidFill>
            </a:endParaRPr>
          </a:p>
          <a:p>
            <a:pPr marL="0" lvl="0" indent="0" algn="ctr" rtl="0">
              <a:spcBef>
                <a:spcPts val="500"/>
              </a:spcBef>
              <a:spcAft>
                <a:spcPts val="0"/>
              </a:spcAft>
              <a:buClr>
                <a:schemeClr val="dk1"/>
              </a:buClr>
              <a:buSzPts val="1100"/>
              <a:buFont typeface="Arial"/>
              <a:buNone/>
            </a:pPr>
            <a:endParaRPr sz="1600">
              <a:solidFill>
                <a:srgbClr val="FFFFFF"/>
              </a:solidFill>
            </a:endParaRPr>
          </a:p>
          <a:p>
            <a:pPr marL="0" lvl="0" indent="0" algn="l" rtl="0">
              <a:spcBef>
                <a:spcPts val="800"/>
              </a:spcBef>
              <a:spcAft>
                <a:spcPts val="0"/>
              </a:spcAft>
              <a:buClr>
                <a:schemeClr val="dk1"/>
              </a:buClr>
              <a:buSzPts val="1100"/>
              <a:buFont typeface="Arial"/>
              <a:buNone/>
            </a:pPr>
            <a:endParaRPr sz="1200">
              <a:solidFill>
                <a:srgbClr val="FFFFFF"/>
              </a:solidFill>
            </a:endParaRPr>
          </a:p>
          <a:p>
            <a:pPr marL="0" lvl="0" indent="0" algn="l" rtl="0">
              <a:spcBef>
                <a:spcPts val="800"/>
              </a:spcBef>
              <a:spcAft>
                <a:spcPts val="0"/>
              </a:spcAft>
              <a:buNone/>
            </a:pPr>
            <a:endParaRPr sz="2500">
              <a:solidFill>
                <a:srgbClr val="FFFFFF"/>
              </a:solidFill>
            </a:endParaRPr>
          </a:p>
        </p:txBody>
      </p:sp>
      <p:sp>
        <p:nvSpPr>
          <p:cNvPr id="288" name="Google Shape;288;p43"/>
          <p:cNvSpPr txBox="1">
            <a:spLocks noGrp="1"/>
          </p:cNvSpPr>
          <p:nvPr>
            <p:ph type="body" idx="3"/>
          </p:nvPr>
        </p:nvSpPr>
        <p:spPr>
          <a:xfrm>
            <a:off x="5869150" y="3815425"/>
            <a:ext cx="2545500" cy="921600"/>
          </a:xfrm>
          <a:prstGeom prst="rect">
            <a:avLst/>
          </a:prstGeom>
        </p:spPr>
        <p:txBody>
          <a:bodyPr spcFirstLastPara="1" wrap="square" lIns="68575" tIns="34275" rIns="68575" bIns="34275" anchor="b" anchorCtr="0">
            <a:noAutofit/>
          </a:bodyPr>
          <a:lstStyle/>
          <a:p>
            <a:pPr marL="0" lvl="0" indent="0" algn="ctr" rtl="0">
              <a:lnSpc>
                <a:spcPct val="130000"/>
              </a:lnSpc>
              <a:spcBef>
                <a:spcPts val="0"/>
              </a:spcBef>
              <a:spcAft>
                <a:spcPts val="0"/>
              </a:spcAft>
              <a:buNone/>
            </a:pPr>
            <a:r>
              <a:rPr lang="ru" sz="1750">
                <a:solidFill>
                  <a:schemeClr val="dk1"/>
                </a:solidFill>
                <a:latin typeface="Georgia"/>
                <a:ea typeface="Georgia"/>
                <a:cs typeface="Georgia"/>
                <a:sym typeface="Georgia"/>
              </a:rPr>
              <a:t>Louis Harold Gray </a:t>
            </a:r>
            <a:endParaRPr sz="1750">
              <a:solidFill>
                <a:schemeClr val="dk1"/>
              </a:solidFill>
              <a:latin typeface="Georgia"/>
              <a:ea typeface="Georgia"/>
              <a:cs typeface="Georgia"/>
              <a:sym typeface="Georgia"/>
            </a:endParaRPr>
          </a:p>
          <a:p>
            <a:pPr marL="0" lvl="0" indent="0" algn="ctr" rtl="0">
              <a:lnSpc>
                <a:spcPct val="130000"/>
              </a:lnSpc>
              <a:spcBef>
                <a:spcPts val="0"/>
              </a:spcBef>
              <a:spcAft>
                <a:spcPts val="0"/>
              </a:spcAft>
              <a:buClr>
                <a:schemeClr val="dk1"/>
              </a:buClr>
              <a:buSzPts val="1100"/>
              <a:buFont typeface="Arial"/>
              <a:buNone/>
            </a:pPr>
            <a:r>
              <a:rPr lang="ru" sz="1750">
                <a:solidFill>
                  <a:schemeClr val="dk1"/>
                </a:solidFill>
                <a:latin typeface="Georgia"/>
                <a:ea typeface="Georgia"/>
                <a:cs typeface="Georgia"/>
                <a:sym typeface="Georgia"/>
              </a:rPr>
              <a:t>physicist, 1905-1965</a:t>
            </a:r>
            <a:endParaRPr sz="1750">
              <a:solidFill>
                <a:schemeClr val="dk1"/>
              </a:solidFill>
              <a:latin typeface="Georgia"/>
              <a:ea typeface="Georgia"/>
              <a:cs typeface="Georgia"/>
              <a:sym typeface="Georgia"/>
            </a:endParaRPr>
          </a:p>
          <a:p>
            <a:pPr marL="0" lvl="0" indent="0" algn="ctr" rtl="0">
              <a:spcBef>
                <a:spcPts val="800"/>
              </a:spcBef>
              <a:spcAft>
                <a:spcPts val="0"/>
              </a:spcAft>
              <a:buNone/>
            </a:pPr>
            <a:endParaRPr sz="100"/>
          </a:p>
        </p:txBody>
      </p:sp>
      <p:pic>
        <p:nvPicPr>
          <p:cNvPr id="289" name="Google Shape;289;p43"/>
          <p:cNvPicPr preferRelativeResize="0"/>
          <p:nvPr/>
        </p:nvPicPr>
        <p:blipFill>
          <a:blip r:embed="rId5">
            <a:alphaModFix/>
          </a:blip>
          <a:stretch>
            <a:fillRect/>
          </a:stretch>
        </p:blipFill>
        <p:spPr>
          <a:xfrm flipH="1">
            <a:off x="6003663" y="957925"/>
            <a:ext cx="2276475" cy="2857500"/>
          </a:xfrm>
          <a:prstGeom prst="rect">
            <a:avLst/>
          </a:prstGeom>
          <a:noFill/>
          <a:ln>
            <a:noFill/>
          </a:ln>
        </p:spPr>
      </p:pic>
      <p:sp>
        <p:nvSpPr>
          <p:cNvPr id="290" name="Google Shape;290;p43"/>
          <p:cNvSpPr/>
          <p:nvPr/>
        </p:nvSpPr>
        <p:spPr>
          <a:xfrm>
            <a:off x="1843550" y="2891675"/>
            <a:ext cx="2545500" cy="1239300"/>
          </a:xfrm>
          <a:prstGeom prst="rect">
            <a:avLst/>
          </a:prstGeom>
          <a:noFill/>
          <a:ln w="38100" cap="flat" cmpd="sng">
            <a:solidFill>
              <a:srgbClr val="B4A7D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43"/>
          <p:cNvSpPr txBox="1">
            <a:spLocks noGrp="1"/>
          </p:cNvSpPr>
          <p:nvPr>
            <p:ph type="body" idx="3"/>
          </p:nvPr>
        </p:nvSpPr>
        <p:spPr>
          <a:xfrm>
            <a:off x="294088" y="4371475"/>
            <a:ext cx="3068700" cy="292800"/>
          </a:xfrm>
          <a:prstGeom prst="rect">
            <a:avLst/>
          </a:prstGeom>
        </p:spPr>
        <p:txBody>
          <a:bodyPr spcFirstLastPara="1" wrap="square" lIns="68575" tIns="34275" rIns="68575" bIns="34275" anchor="b" anchorCtr="0">
            <a:noAutofit/>
          </a:bodyPr>
          <a:lstStyle/>
          <a:p>
            <a:pPr marL="0" lvl="0" indent="0" algn="ctr" rtl="0">
              <a:spcBef>
                <a:spcPts val="500"/>
              </a:spcBef>
              <a:spcAft>
                <a:spcPts val="0"/>
              </a:spcAft>
              <a:buClr>
                <a:schemeClr val="dk1"/>
              </a:buClr>
              <a:buSzPts val="1100"/>
              <a:buFont typeface="Arial"/>
              <a:buNone/>
            </a:pPr>
            <a:r>
              <a:rPr lang="ru" sz="1600">
                <a:solidFill>
                  <a:schemeClr val="lt1"/>
                </a:solidFill>
              </a:rPr>
              <a:t>*rad - röntgen absorbed dose</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44"/>
          <p:cNvSpPr txBox="1">
            <a:spLocks noGrp="1"/>
          </p:cNvSpPr>
          <p:nvPr>
            <p:ph type="title"/>
          </p:nvPr>
        </p:nvSpPr>
        <p:spPr>
          <a:xfrm>
            <a:off x="628650" y="289325"/>
            <a:ext cx="7886700" cy="7749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Clr>
                <a:schemeClr val="dk1"/>
              </a:buClr>
              <a:buSzPts val="1100"/>
              <a:buFont typeface="Arial"/>
              <a:buNone/>
            </a:pPr>
            <a:r>
              <a:rPr lang="ru" sz="3600" b="1"/>
              <a:t>Equivalent dose (H)</a:t>
            </a:r>
            <a:endParaRPr sz="3600" b="1"/>
          </a:p>
          <a:p>
            <a:pPr marL="0" lvl="0" indent="0" algn="ctr" rtl="0">
              <a:lnSpc>
                <a:spcPct val="50000"/>
              </a:lnSpc>
              <a:spcBef>
                <a:spcPts val="0"/>
              </a:spcBef>
              <a:spcAft>
                <a:spcPts val="0"/>
              </a:spcAft>
              <a:buClr>
                <a:schemeClr val="dk1"/>
              </a:buClr>
              <a:buSzPts val="1100"/>
              <a:buFont typeface="Arial"/>
              <a:buNone/>
            </a:pPr>
            <a:r>
              <a:rPr lang="ru" sz="2600">
                <a:solidFill>
                  <a:srgbClr val="B4A7D6"/>
                </a:solidFill>
              </a:rPr>
              <a:t>sievert, Sv</a:t>
            </a:r>
            <a:r>
              <a:rPr lang="ru" sz="3400">
                <a:solidFill>
                  <a:srgbClr val="B4A7D6"/>
                </a:solidFill>
              </a:rPr>
              <a:t> </a:t>
            </a:r>
            <a:endParaRPr sz="3400">
              <a:solidFill>
                <a:srgbClr val="B4A7D6"/>
              </a:solidFill>
            </a:endParaRPr>
          </a:p>
          <a:p>
            <a:pPr marL="0" lvl="0" indent="0" algn="ctr" rtl="0">
              <a:spcBef>
                <a:spcPts val="0"/>
              </a:spcBef>
              <a:spcAft>
                <a:spcPts val="0"/>
              </a:spcAft>
              <a:buClr>
                <a:schemeClr val="dk1"/>
              </a:buClr>
              <a:buSzPts val="1100"/>
              <a:buFont typeface="Arial"/>
              <a:buNone/>
            </a:pPr>
            <a:r>
              <a:rPr lang="ru" sz="2600">
                <a:solidFill>
                  <a:srgbClr val="B4A7D6"/>
                </a:solidFill>
              </a:rPr>
              <a:t>non-Si: rem</a:t>
            </a:r>
            <a:endParaRPr sz="3600" b="1"/>
          </a:p>
        </p:txBody>
      </p:sp>
      <p:sp>
        <p:nvSpPr>
          <p:cNvPr id="297" name="Google Shape;297;p44"/>
          <p:cNvSpPr txBox="1">
            <a:spLocks noGrp="1"/>
          </p:cNvSpPr>
          <p:nvPr>
            <p:ph type="body" idx="2"/>
          </p:nvPr>
        </p:nvSpPr>
        <p:spPr>
          <a:xfrm>
            <a:off x="532100" y="1219375"/>
            <a:ext cx="4914300" cy="3444900"/>
          </a:xfrm>
          <a:prstGeom prst="rect">
            <a:avLst/>
          </a:prstGeom>
        </p:spPr>
        <p:txBody>
          <a:bodyPr spcFirstLastPara="1" wrap="square" lIns="68575" tIns="34275" rIns="68575" bIns="34275" anchor="t" anchorCtr="0">
            <a:noAutofit/>
          </a:bodyPr>
          <a:lstStyle/>
          <a:p>
            <a:pPr marL="0" lvl="0" indent="0" algn="l" rtl="0">
              <a:spcBef>
                <a:spcPts val="0"/>
              </a:spcBef>
              <a:spcAft>
                <a:spcPts val="0"/>
              </a:spcAft>
              <a:buNone/>
            </a:pPr>
            <a:r>
              <a:rPr lang="ru" sz="2400"/>
              <a:t>Quantifies biological damage by </a:t>
            </a:r>
            <a:r>
              <a:rPr lang="ru" sz="2400" i="1"/>
              <a:t>different types of radiation</a:t>
            </a:r>
            <a:r>
              <a:rPr lang="ru" sz="2400"/>
              <a:t>.</a:t>
            </a:r>
            <a:endParaRPr sz="2400"/>
          </a:p>
          <a:p>
            <a:pPr marL="0" lvl="0" indent="0" algn="l" rtl="0">
              <a:spcBef>
                <a:spcPts val="0"/>
              </a:spcBef>
              <a:spcAft>
                <a:spcPts val="0"/>
              </a:spcAft>
              <a:buNone/>
            </a:pPr>
            <a:r>
              <a:rPr lang="ru" sz="2400"/>
              <a:t>It is the absorbed dose multiplied by radiation weighting factor (W</a:t>
            </a:r>
            <a:r>
              <a:rPr lang="ru" sz="1700"/>
              <a:t>R</a:t>
            </a:r>
            <a:r>
              <a:rPr lang="ru" sz="2400"/>
              <a:t>)</a:t>
            </a:r>
            <a:endParaRPr sz="2400"/>
          </a:p>
          <a:p>
            <a:pPr marL="0" lvl="0" indent="0" algn="ctr" rtl="0">
              <a:spcBef>
                <a:spcPts val="2000"/>
              </a:spcBef>
              <a:spcAft>
                <a:spcPts val="0"/>
              </a:spcAft>
              <a:buNone/>
            </a:pPr>
            <a:r>
              <a:rPr lang="ru" sz="2400"/>
              <a:t>H = D x W</a:t>
            </a:r>
            <a:r>
              <a:rPr lang="ru" sz="1700"/>
              <a:t>R</a:t>
            </a:r>
            <a:endParaRPr sz="1700"/>
          </a:p>
          <a:p>
            <a:pPr marL="0" lvl="0" indent="0" algn="ctr" rtl="0">
              <a:lnSpc>
                <a:spcPct val="100000"/>
              </a:lnSpc>
              <a:spcBef>
                <a:spcPts val="0"/>
              </a:spcBef>
              <a:spcAft>
                <a:spcPts val="0"/>
              </a:spcAft>
              <a:buNone/>
            </a:pPr>
            <a:r>
              <a:rPr lang="ru" sz="2500"/>
              <a:t>1 Sv (H) = 1 J/kg </a:t>
            </a:r>
            <a:r>
              <a:rPr lang="ru" sz="1700"/>
              <a:t>x </a:t>
            </a:r>
            <a:r>
              <a:rPr lang="ru" sz="2500"/>
              <a:t>W</a:t>
            </a:r>
            <a:r>
              <a:rPr lang="ru" sz="1700"/>
              <a:t>R</a:t>
            </a:r>
            <a:endParaRPr sz="1700"/>
          </a:p>
          <a:p>
            <a:pPr marL="0" lvl="0" indent="0" algn="l" rtl="0">
              <a:spcBef>
                <a:spcPts val="0"/>
              </a:spcBef>
              <a:spcAft>
                <a:spcPts val="0"/>
              </a:spcAft>
              <a:buNone/>
            </a:pPr>
            <a:endParaRPr sz="2000"/>
          </a:p>
          <a:p>
            <a:pPr marL="0" lvl="0" indent="0" algn="l" rtl="0">
              <a:lnSpc>
                <a:spcPct val="100000"/>
              </a:lnSpc>
              <a:spcBef>
                <a:spcPts val="500"/>
              </a:spcBef>
              <a:spcAft>
                <a:spcPts val="0"/>
              </a:spcAft>
              <a:buNone/>
            </a:pPr>
            <a:endParaRPr sz="1600">
              <a:solidFill>
                <a:schemeClr val="lt1"/>
              </a:solidFill>
              <a:latin typeface="Arial"/>
              <a:ea typeface="Arial"/>
              <a:cs typeface="Arial"/>
              <a:sym typeface="Arial"/>
            </a:endParaRPr>
          </a:p>
          <a:p>
            <a:pPr marL="0" lvl="0" indent="0" algn="l" rtl="0">
              <a:lnSpc>
                <a:spcPct val="100000"/>
              </a:lnSpc>
              <a:spcBef>
                <a:spcPts val="500"/>
              </a:spcBef>
              <a:spcAft>
                <a:spcPts val="0"/>
              </a:spcAft>
              <a:buNone/>
            </a:pPr>
            <a:r>
              <a:rPr lang="ru" sz="1600">
                <a:solidFill>
                  <a:schemeClr val="lt1"/>
                </a:solidFill>
                <a:latin typeface="Arial"/>
                <a:ea typeface="Arial"/>
                <a:cs typeface="Arial"/>
                <a:sym typeface="Arial"/>
              </a:rPr>
              <a:t>*rem - röntgen equivalent man</a:t>
            </a:r>
            <a:endParaRPr sz="1400">
              <a:solidFill>
                <a:srgbClr val="000000"/>
              </a:solidFill>
              <a:latin typeface="Arial"/>
              <a:ea typeface="Arial"/>
              <a:cs typeface="Arial"/>
              <a:sym typeface="Arial"/>
            </a:endParaRPr>
          </a:p>
          <a:p>
            <a:pPr marL="0" lvl="0" indent="0" algn="l" rtl="0">
              <a:spcBef>
                <a:spcPts val="800"/>
              </a:spcBef>
              <a:spcAft>
                <a:spcPts val="0"/>
              </a:spcAft>
              <a:buNone/>
            </a:pPr>
            <a:endParaRPr sz="2500">
              <a:solidFill>
                <a:srgbClr val="FFFFFF"/>
              </a:solidFill>
            </a:endParaRPr>
          </a:p>
        </p:txBody>
      </p:sp>
      <p:sp>
        <p:nvSpPr>
          <p:cNvPr id="298" name="Google Shape;298;p44"/>
          <p:cNvSpPr txBox="1">
            <a:spLocks noGrp="1"/>
          </p:cNvSpPr>
          <p:nvPr>
            <p:ph type="body" idx="3"/>
          </p:nvPr>
        </p:nvSpPr>
        <p:spPr>
          <a:xfrm>
            <a:off x="5869150" y="3815425"/>
            <a:ext cx="2545500" cy="921600"/>
          </a:xfrm>
          <a:prstGeom prst="rect">
            <a:avLst/>
          </a:prstGeom>
        </p:spPr>
        <p:txBody>
          <a:bodyPr spcFirstLastPara="1" wrap="square" lIns="68575" tIns="34275" rIns="68575" bIns="34275" anchor="b" anchorCtr="0">
            <a:noAutofit/>
          </a:bodyPr>
          <a:lstStyle/>
          <a:p>
            <a:pPr marL="0" lvl="0" indent="0" algn="ctr" rtl="0">
              <a:lnSpc>
                <a:spcPct val="100000"/>
              </a:lnSpc>
              <a:spcBef>
                <a:spcPts val="0"/>
              </a:spcBef>
              <a:spcAft>
                <a:spcPts val="0"/>
              </a:spcAft>
              <a:buNone/>
            </a:pPr>
            <a:r>
              <a:rPr lang="ru" sz="1750">
                <a:solidFill>
                  <a:schemeClr val="dk1"/>
                </a:solidFill>
                <a:latin typeface="Georgia"/>
                <a:ea typeface="Georgia"/>
                <a:cs typeface="Georgia"/>
                <a:sym typeface="Georgia"/>
              </a:rPr>
              <a:t>Rolf Maximilian Sievert </a:t>
            </a:r>
            <a:endParaRPr sz="1750">
              <a:solidFill>
                <a:schemeClr val="dk1"/>
              </a:solidFill>
              <a:latin typeface="Georgia"/>
              <a:ea typeface="Georgia"/>
              <a:cs typeface="Georgia"/>
              <a:sym typeface="Georgia"/>
            </a:endParaRPr>
          </a:p>
          <a:p>
            <a:pPr marL="0" lvl="0" indent="0" algn="ctr" rtl="0">
              <a:lnSpc>
                <a:spcPct val="100000"/>
              </a:lnSpc>
              <a:spcBef>
                <a:spcPts val="600"/>
              </a:spcBef>
              <a:spcAft>
                <a:spcPts val="0"/>
              </a:spcAft>
              <a:buNone/>
            </a:pPr>
            <a:r>
              <a:rPr lang="ru" sz="1750">
                <a:solidFill>
                  <a:schemeClr val="dk1"/>
                </a:solidFill>
                <a:latin typeface="Georgia"/>
                <a:ea typeface="Georgia"/>
                <a:cs typeface="Georgia"/>
                <a:sym typeface="Georgia"/>
              </a:rPr>
              <a:t>physicist, 1896-1966</a:t>
            </a:r>
            <a:endParaRPr sz="1750">
              <a:solidFill>
                <a:schemeClr val="dk1"/>
              </a:solidFill>
              <a:latin typeface="Georgia"/>
              <a:ea typeface="Georgia"/>
              <a:cs typeface="Georgia"/>
              <a:sym typeface="Georgia"/>
            </a:endParaRPr>
          </a:p>
          <a:p>
            <a:pPr marL="0" lvl="0" indent="0" algn="ctr" rtl="0">
              <a:lnSpc>
                <a:spcPct val="100000"/>
              </a:lnSpc>
              <a:spcBef>
                <a:spcPts val="800"/>
              </a:spcBef>
              <a:spcAft>
                <a:spcPts val="0"/>
              </a:spcAft>
              <a:buNone/>
            </a:pPr>
            <a:endParaRPr sz="100"/>
          </a:p>
        </p:txBody>
      </p:sp>
      <p:pic>
        <p:nvPicPr>
          <p:cNvPr id="299" name="Google Shape;299;p44"/>
          <p:cNvPicPr preferRelativeResize="0"/>
          <p:nvPr/>
        </p:nvPicPr>
        <p:blipFill>
          <a:blip r:embed="rId3">
            <a:alphaModFix/>
          </a:blip>
          <a:stretch>
            <a:fillRect/>
          </a:stretch>
        </p:blipFill>
        <p:spPr>
          <a:xfrm>
            <a:off x="6003662" y="955975"/>
            <a:ext cx="2276475" cy="2859449"/>
          </a:xfrm>
          <a:prstGeom prst="rect">
            <a:avLst/>
          </a:prstGeom>
          <a:noFill/>
          <a:ln>
            <a:noFill/>
          </a:ln>
        </p:spPr>
      </p:pic>
      <p:sp>
        <p:nvSpPr>
          <p:cNvPr id="300" name="Google Shape;300;p44"/>
          <p:cNvSpPr/>
          <p:nvPr/>
        </p:nvSpPr>
        <p:spPr>
          <a:xfrm>
            <a:off x="1383150" y="2756500"/>
            <a:ext cx="3138300" cy="921600"/>
          </a:xfrm>
          <a:prstGeom prst="rect">
            <a:avLst/>
          </a:prstGeom>
          <a:noFill/>
          <a:ln w="38100" cap="flat" cmpd="sng">
            <a:solidFill>
              <a:srgbClr val="B4A7D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45"/>
          <p:cNvSpPr txBox="1">
            <a:spLocks noGrp="1"/>
          </p:cNvSpPr>
          <p:nvPr>
            <p:ph type="title"/>
          </p:nvPr>
        </p:nvSpPr>
        <p:spPr>
          <a:xfrm>
            <a:off x="628650" y="266449"/>
            <a:ext cx="7886700" cy="8643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Clr>
                <a:schemeClr val="dk1"/>
              </a:buClr>
              <a:buSzPts val="1100"/>
              <a:buFont typeface="Arial"/>
              <a:buNone/>
            </a:pPr>
            <a:r>
              <a:rPr lang="ru" sz="3600" b="1"/>
              <a:t>Effective dose (E)</a:t>
            </a:r>
            <a:endParaRPr sz="3600" b="1"/>
          </a:p>
          <a:p>
            <a:pPr marL="0" lvl="0" indent="0" algn="ctr" rtl="0">
              <a:lnSpc>
                <a:spcPct val="50000"/>
              </a:lnSpc>
              <a:spcBef>
                <a:spcPts val="0"/>
              </a:spcBef>
              <a:spcAft>
                <a:spcPts val="0"/>
              </a:spcAft>
              <a:buClr>
                <a:schemeClr val="dk1"/>
              </a:buClr>
              <a:buSzPts val="1100"/>
              <a:buFont typeface="Arial"/>
              <a:buNone/>
            </a:pPr>
            <a:r>
              <a:rPr lang="ru" sz="2600">
                <a:solidFill>
                  <a:srgbClr val="B4A7D6"/>
                </a:solidFill>
              </a:rPr>
              <a:t>sievert, Sv</a:t>
            </a:r>
            <a:r>
              <a:rPr lang="ru" sz="3400">
                <a:solidFill>
                  <a:srgbClr val="B4A7D6"/>
                </a:solidFill>
              </a:rPr>
              <a:t> </a:t>
            </a:r>
            <a:endParaRPr sz="3400">
              <a:solidFill>
                <a:srgbClr val="B4A7D6"/>
              </a:solidFill>
            </a:endParaRPr>
          </a:p>
          <a:p>
            <a:pPr marL="0" lvl="0" indent="0" algn="ctr" rtl="0">
              <a:spcBef>
                <a:spcPts val="0"/>
              </a:spcBef>
              <a:spcAft>
                <a:spcPts val="0"/>
              </a:spcAft>
              <a:buClr>
                <a:schemeClr val="dk1"/>
              </a:buClr>
              <a:buSzPts val="1100"/>
              <a:buFont typeface="Arial"/>
              <a:buNone/>
            </a:pPr>
            <a:r>
              <a:rPr lang="ru" sz="2600">
                <a:solidFill>
                  <a:srgbClr val="B4A7D6"/>
                </a:solidFill>
              </a:rPr>
              <a:t>non-Si: rem</a:t>
            </a:r>
            <a:endParaRPr sz="3600" b="1"/>
          </a:p>
        </p:txBody>
      </p:sp>
      <p:sp>
        <p:nvSpPr>
          <p:cNvPr id="306" name="Google Shape;306;p45"/>
          <p:cNvSpPr txBox="1">
            <a:spLocks noGrp="1"/>
          </p:cNvSpPr>
          <p:nvPr>
            <p:ph type="body" idx="2"/>
          </p:nvPr>
        </p:nvSpPr>
        <p:spPr>
          <a:xfrm>
            <a:off x="532100" y="1300650"/>
            <a:ext cx="8188200" cy="3363600"/>
          </a:xfrm>
          <a:prstGeom prst="rect">
            <a:avLst/>
          </a:prstGeom>
        </p:spPr>
        <p:txBody>
          <a:bodyPr spcFirstLastPara="1" wrap="square" lIns="68575" tIns="34275" rIns="68575" bIns="34275" anchor="t" anchorCtr="0">
            <a:noAutofit/>
          </a:bodyPr>
          <a:lstStyle/>
          <a:p>
            <a:pPr marL="0" lvl="0" indent="0" algn="l" rtl="0">
              <a:spcBef>
                <a:spcPts val="800"/>
              </a:spcBef>
              <a:spcAft>
                <a:spcPts val="0"/>
              </a:spcAft>
              <a:buNone/>
            </a:pPr>
            <a:r>
              <a:rPr lang="ru" sz="2500"/>
              <a:t>It takes into account  the equivalent dose to </a:t>
            </a:r>
            <a:r>
              <a:rPr lang="ru" sz="2500" i="1"/>
              <a:t>all exposed organs</a:t>
            </a:r>
            <a:r>
              <a:rPr lang="ru" sz="2500"/>
              <a:t>, as well as </a:t>
            </a:r>
            <a:r>
              <a:rPr lang="ru" sz="2500" i="1"/>
              <a:t>each organs relative radiosensitivity.</a:t>
            </a:r>
            <a:endParaRPr sz="2500" i="1"/>
          </a:p>
          <a:p>
            <a:pPr marL="0" lvl="0" indent="0" algn="l" rtl="0">
              <a:spcBef>
                <a:spcPts val="800"/>
              </a:spcBef>
              <a:spcAft>
                <a:spcPts val="0"/>
              </a:spcAft>
              <a:buNone/>
            </a:pPr>
            <a:r>
              <a:rPr lang="ru" sz="2500"/>
              <a:t>It is the equivalent dose multiplied by the tissue weighting factor W</a:t>
            </a:r>
            <a:r>
              <a:rPr lang="ru" sz="1700"/>
              <a:t>T</a:t>
            </a:r>
            <a:endParaRPr sz="1700"/>
          </a:p>
          <a:p>
            <a:pPr marL="0" lvl="0" indent="0" algn="ctr" rtl="0">
              <a:lnSpc>
                <a:spcPct val="100000"/>
              </a:lnSpc>
              <a:spcBef>
                <a:spcPts val="0"/>
              </a:spcBef>
              <a:spcAft>
                <a:spcPts val="0"/>
              </a:spcAft>
              <a:buNone/>
            </a:pPr>
            <a:r>
              <a:rPr lang="ru" sz="2500"/>
              <a:t>E = D</a:t>
            </a:r>
            <a:r>
              <a:rPr lang="ru" sz="1700"/>
              <a:t>x </a:t>
            </a:r>
            <a:r>
              <a:rPr lang="ru" sz="2500"/>
              <a:t>W</a:t>
            </a:r>
            <a:r>
              <a:rPr lang="ru" sz="1700"/>
              <a:t>R</a:t>
            </a:r>
            <a:r>
              <a:rPr lang="ru" sz="2500"/>
              <a:t> </a:t>
            </a:r>
            <a:r>
              <a:rPr lang="ru" sz="1700"/>
              <a:t>x</a:t>
            </a:r>
            <a:r>
              <a:rPr lang="ru" sz="2500"/>
              <a:t> W</a:t>
            </a:r>
            <a:r>
              <a:rPr lang="ru" sz="1700"/>
              <a:t>T</a:t>
            </a:r>
            <a:endParaRPr sz="2500"/>
          </a:p>
          <a:p>
            <a:pPr marL="0" lvl="0" indent="0" algn="ctr" rtl="0">
              <a:lnSpc>
                <a:spcPct val="100000"/>
              </a:lnSpc>
              <a:spcBef>
                <a:spcPts val="0"/>
              </a:spcBef>
              <a:spcAft>
                <a:spcPts val="0"/>
              </a:spcAft>
              <a:buNone/>
            </a:pPr>
            <a:r>
              <a:rPr lang="ru" sz="2500"/>
              <a:t> 1 Sv (E) = 1 J/kg </a:t>
            </a:r>
            <a:r>
              <a:rPr lang="ru" sz="1700"/>
              <a:t>x </a:t>
            </a:r>
            <a:r>
              <a:rPr lang="ru" sz="2500"/>
              <a:t>W</a:t>
            </a:r>
            <a:r>
              <a:rPr lang="ru" sz="1700"/>
              <a:t>R</a:t>
            </a:r>
            <a:r>
              <a:rPr lang="ru" sz="2500"/>
              <a:t> </a:t>
            </a:r>
            <a:r>
              <a:rPr lang="ru" sz="1700"/>
              <a:t>x</a:t>
            </a:r>
            <a:r>
              <a:rPr lang="ru" sz="2500"/>
              <a:t> W</a:t>
            </a:r>
            <a:r>
              <a:rPr lang="ru" sz="1700"/>
              <a:t>T</a:t>
            </a:r>
            <a:endParaRPr sz="2500"/>
          </a:p>
          <a:p>
            <a:pPr marL="0" lvl="0" indent="0" algn="ctr" rtl="0">
              <a:lnSpc>
                <a:spcPct val="100000"/>
              </a:lnSpc>
              <a:spcBef>
                <a:spcPts val="0"/>
              </a:spcBef>
              <a:spcAft>
                <a:spcPts val="0"/>
              </a:spcAft>
              <a:buNone/>
            </a:pPr>
            <a:r>
              <a:rPr lang="ru" sz="2500"/>
              <a:t>1 rem = 0,01 Sv</a:t>
            </a:r>
            <a:endParaRPr sz="2500"/>
          </a:p>
          <a:p>
            <a:pPr marL="0" lvl="0" indent="0" algn="l" rtl="0">
              <a:spcBef>
                <a:spcPts val="800"/>
              </a:spcBef>
              <a:spcAft>
                <a:spcPts val="0"/>
              </a:spcAft>
              <a:buNone/>
            </a:pPr>
            <a:endParaRPr sz="2500">
              <a:solidFill>
                <a:srgbClr val="FFFFFF"/>
              </a:solidFill>
            </a:endParaRPr>
          </a:p>
          <a:p>
            <a:pPr marL="0" lvl="0" indent="0" algn="l" rtl="0">
              <a:spcBef>
                <a:spcPts val="800"/>
              </a:spcBef>
              <a:spcAft>
                <a:spcPts val="0"/>
              </a:spcAft>
              <a:buNone/>
            </a:pPr>
            <a:endParaRPr sz="2500">
              <a:solidFill>
                <a:srgbClr val="FFFFFF"/>
              </a:solidFill>
            </a:endParaRPr>
          </a:p>
        </p:txBody>
      </p:sp>
      <p:sp>
        <p:nvSpPr>
          <p:cNvPr id="307" name="Google Shape;307;p45"/>
          <p:cNvSpPr txBox="1">
            <a:spLocks noGrp="1"/>
          </p:cNvSpPr>
          <p:nvPr>
            <p:ph type="body" idx="3"/>
          </p:nvPr>
        </p:nvSpPr>
        <p:spPr>
          <a:xfrm>
            <a:off x="532088" y="4478350"/>
            <a:ext cx="3068700" cy="292800"/>
          </a:xfrm>
          <a:prstGeom prst="rect">
            <a:avLst/>
          </a:prstGeom>
        </p:spPr>
        <p:txBody>
          <a:bodyPr spcFirstLastPara="1" wrap="square" lIns="68575" tIns="34275" rIns="68575" bIns="34275" anchor="b" anchorCtr="0">
            <a:noAutofit/>
          </a:bodyPr>
          <a:lstStyle/>
          <a:p>
            <a:pPr marL="0" lvl="0" indent="0" algn="ctr" rtl="0">
              <a:spcBef>
                <a:spcPts val="500"/>
              </a:spcBef>
              <a:spcAft>
                <a:spcPts val="0"/>
              </a:spcAft>
              <a:buNone/>
            </a:pPr>
            <a:r>
              <a:rPr lang="ru" sz="1600">
                <a:solidFill>
                  <a:schemeClr val="lt1"/>
                </a:solidFill>
              </a:rPr>
              <a:t>*rem - röntgen equivalent man</a:t>
            </a:r>
            <a:endParaRPr/>
          </a:p>
        </p:txBody>
      </p:sp>
      <p:sp>
        <p:nvSpPr>
          <p:cNvPr id="308" name="Google Shape;308;p45"/>
          <p:cNvSpPr/>
          <p:nvPr/>
        </p:nvSpPr>
        <p:spPr>
          <a:xfrm>
            <a:off x="2719550" y="2817775"/>
            <a:ext cx="3872400" cy="1401900"/>
          </a:xfrm>
          <a:prstGeom prst="rect">
            <a:avLst/>
          </a:prstGeom>
          <a:noFill/>
          <a:ln w="38100" cap="flat" cmpd="sng">
            <a:solidFill>
              <a:srgbClr val="B4A7D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pic>
        <p:nvPicPr>
          <p:cNvPr id="313" name="Google Shape;313;p46"/>
          <p:cNvPicPr preferRelativeResize="0"/>
          <p:nvPr/>
        </p:nvPicPr>
        <p:blipFill rotWithShape="1">
          <a:blip r:embed="rId3">
            <a:alphaModFix/>
          </a:blip>
          <a:srcRect l="24791" t="19149" r="25467" b="41293"/>
          <a:stretch/>
        </p:blipFill>
        <p:spPr>
          <a:xfrm>
            <a:off x="1135688" y="266038"/>
            <a:ext cx="6872621" cy="4611427"/>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pic>
        <p:nvPicPr>
          <p:cNvPr id="318" name="Google Shape;318;p47"/>
          <p:cNvPicPr preferRelativeResize="0"/>
          <p:nvPr/>
        </p:nvPicPr>
        <p:blipFill>
          <a:blip r:embed="rId3">
            <a:alphaModFix/>
          </a:blip>
          <a:stretch>
            <a:fillRect/>
          </a:stretch>
        </p:blipFill>
        <p:spPr>
          <a:xfrm>
            <a:off x="1346200" y="152400"/>
            <a:ext cx="6451601" cy="4838701"/>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48"/>
          <p:cNvSpPr txBox="1">
            <a:spLocks noGrp="1"/>
          </p:cNvSpPr>
          <p:nvPr>
            <p:ph type="title"/>
          </p:nvPr>
        </p:nvSpPr>
        <p:spPr>
          <a:xfrm>
            <a:off x="214950" y="119875"/>
            <a:ext cx="8714100" cy="5727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ru" sz="3600" b="1"/>
              <a:t>Dosimeters</a:t>
            </a:r>
            <a:endParaRPr sz="3600" b="1"/>
          </a:p>
        </p:txBody>
      </p:sp>
      <p:pic>
        <p:nvPicPr>
          <p:cNvPr id="324" name="Google Shape;324;p48"/>
          <p:cNvPicPr preferRelativeResize="0"/>
          <p:nvPr/>
        </p:nvPicPr>
        <p:blipFill rotWithShape="1">
          <a:blip r:embed="rId3">
            <a:alphaModFix/>
          </a:blip>
          <a:srcRect l="19574" t="32442" r="22116" b="21656"/>
          <a:stretch/>
        </p:blipFill>
        <p:spPr>
          <a:xfrm>
            <a:off x="1694838" y="1297775"/>
            <a:ext cx="5754326" cy="2547949"/>
          </a:xfrm>
          <a:prstGeom prst="rect">
            <a:avLst/>
          </a:prstGeom>
          <a:noFill/>
          <a:ln>
            <a:noFill/>
          </a:ln>
        </p:spPr>
      </p:pic>
      <p:sp>
        <p:nvSpPr>
          <p:cNvPr id="325" name="Google Shape;325;p48"/>
          <p:cNvSpPr txBox="1">
            <a:spLocks noGrp="1"/>
          </p:cNvSpPr>
          <p:nvPr>
            <p:ph type="body" idx="1"/>
          </p:nvPr>
        </p:nvSpPr>
        <p:spPr>
          <a:xfrm>
            <a:off x="144450" y="4049700"/>
            <a:ext cx="4379100" cy="1093800"/>
          </a:xfrm>
          <a:prstGeom prst="rect">
            <a:avLst/>
          </a:prstGeom>
        </p:spPr>
        <p:txBody>
          <a:bodyPr spcFirstLastPara="1" wrap="square" lIns="68575" tIns="34275" rIns="68575" bIns="34275" anchor="t" anchorCtr="0">
            <a:noAutofit/>
          </a:bodyPr>
          <a:lstStyle/>
          <a:p>
            <a:pPr marL="0" marR="0" lvl="0" indent="0" algn="ctr" rtl="0">
              <a:lnSpc>
                <a:spcPct val="90000"/>
              </a:lnSpc>
              <a:spcBef>
                <a:spcPts val="0"/>
              </a:spcBef>
              <a:spcAft>
                <a:spcPts val="0"/>
              </a:spcAft>
              <a:buNone/>
            </a:pPr>
            <a:r>
              <a:rPr lang="ru" sz="1900"/>
              <a:t>indicates to the user the actual dose value straight away and can warn if the predetermined value is attained</a:t>
            </a:r>
            <a:endParaRPr sz="1500"/>
          </a:p>
          <a:p>
            <a:pPr marL="0" lvl="0" indent="0" algn="l" rtl="0">
              <a:spcBef>
                <a:spcPts val="800"/>
              </a:spcBef>
              <a:spcAft>
                <a:spcPts val="0"/>
              </a:spcAft>
              <a:buNone/>
            </a:pPr>
            <a:endParaRPr sz="1600"/>
          </a:p>
        </p:txBody>
      </p:sp>
      <p:sp>
        <p:nvSpPr>
          <p:cNvPr id="326" name="Google Shape;326;p48"/>
          <p:cNvSpPr txBox="1">
            <a:spLocks noGrp="1"/>
          </p:cNvSpPr>
          <p:nvPr>
            <p:ph type="body" idx="1"/>
          </p:nvPr>
        </p:nvSpPr>
        <p:spPr>
          <a:xfrm>
            <a:off x="4523550" y="4049700"/>
            <a:ext cx="4476000" cy="1093800"/>
          </a:xfrm>
          <a:prstGeom prst="rect">
            <a:avLst/>
          </a:prstGeom>
        </p:spPr>
        <p:txBody>
          <a:bodyPr spcFirstLastPara="1" wrap="square" lIns="68575" tIns="34275" rIns="68575" bIns="34275" anchor="t" anchorCtr="0">
            <a:noAutofit/>
          </a:bodyPr>
          <a:lstStyle/>
          <a:p>
            <a:pPr marL="0" marR="0" lvl="0" indent="0" algn="ctr" rtl="0">
              <a:lnSpc>
                <a:spcPct val="90000"/>
              </a:lnSpc>
              <a:spcBef>
                <a:spcPts val="0"/>
              </a:spcBef>
              <a:spcAft>
                <a:spcPts val="0"/>
              </a:spcAft>
              <a:buNone/>
            </a:pPr>
            <a:r>
              <a:rPr lang="ru" sz="1900"/>
              <a:t>measures all the doses taken in the certain period of time (month, quartal) and adds them together. Result is obtained after evaluation</a:t>
            </a:r>
            <a:endParaRPr sz="1500"/>
          </a:p>
          <a:p>
            <a:pPr marL="0" lvl="0" indent="0" algn="l" rtl="0">
              <a:spcBef>
                <a:spcPts val="800"/>
              </a:spcBef>
              <a:spcAft>
                <a:spcPts val="0"/>
              </a:spcAft>
              <a:buNone/>
            </a:pPr>
            <a:endParaRPr sz="1600"/>
          </a:p>
        </p:txBody>
      </p:sp>
      <p:sp>
        <p:nvSpPr>
          <p:cNvPr id="327" name="Google Shape;327;p48"/>
          <p:cNvSpPr txBox="1">
            <a:spLocks noGrp="1"/>
          </p:cNvSpPr>
          <p:nvPr>
            <p:ph type="body" idx="1"/>
          </p:nvPr>
        </p:nvSpPr>
        <p:spPr>
          <a:xfrm>
            <a:off x="166700" y="628650"/>
            <a:ext cx="8810700" cy="748500"/>
          </a:xfrm>
          <a:prstGeom prst="rect">
            <a:avLst/>
          </a:prstGeom>
        </p:spPr>
        <p:txBody>
          <a:bodyPr spcFirstLastPara="1" wrap="square" lIns="68575" tIns="34275" rIns="68575" bIns="34275" anchor="t" anchorCtr="0">
            <a:noAutofit/>
          </a:bodyPr>
          <a:lstStyle/>
          <a:p>
            <a:pPr marL="0" lvl="0" indent="0" algn="ctr" rtl="0">
              <a:lnSpc>
                <a:spcPct val="100000"/>
              </a:lnSpc>
              <a:spcBef>
                <a:spcPts val="0"/>
              </a:spcBef>
              <a:spcAft>
                <a:spcPts val="0"/>
              </a:spcAft>
              <a:buClr>
                <a:schemeClr val="dk1"/>
              </a:buClr>
              <a:buSzPts val="1100"/>
              <a:buFont typeface="Arial"/>
              <a:buNone/>
            </a:pPr>
            <a:r>
              <a:rPr lang="ru" sz="1900"/>
              <a:t>Dosimeter is an effective dose  measuring instrument which are worn by people who are exposed to ionizing radiation. </a:t>
            </a:r>
            <a:endParaRPr sz="1900"/>
          </a:p>
          <a:p>
            <a:pPr marL="0" lvl="0" indent="0" algn="l" rtl="0">
              <a:spcBef>
                <a:spcPts val="800"/>
              </a:spcBef>
              <a:spcAft>
                <a:spcPts val="0"/>
              </a:spcAft>
              <a:buNone/>
            </a:pPr>
            <a:endParaRPr sz="19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pic>
        <p:nvPicPr>
          <p:cNvPr id="332" name="Google Shape;332;p49"/>
          <p:cNvPicPr preferRelativeResize="0"/>
          <p:nvPr/>
        </p:nvPicPr>
        <p:blipFill rotWithShape="1">
          <a:blip r:embed="rId3">
            <a:alphaModFix/>
          </a:blip>
          <a:srcRect t="14393" r="43265" b="5012"/>
          <a:stretch/>
        </p:blipFill>
        <p:spPr>
          <a:xfrm>
            <a:off x="1404775" y="692575"/>
            <a:ext cx="6334450" cy="4391399"/>
          </a:xfrm>
          <a:prstGeom prst="rect">
            <a:avLst/>
          </a:prstGeom>
          <a:noFill/>
          <a:ln>
            <a:noFill/>
          </a:ln>
        </p:spPr>
      </p:pic>
      <p:sp>
        <p:nvSpPr>
          <p:cNvPr id="333" name="Google Shape;333;p49"/>
          <p:cNvSpPr txBox="1">
            <a:spLocks noGrp="1"/>
          </p:cNvSpPr>
          <p:nvPr>
            <p:ph type="title"/>
          </p:nvPr>
        </p:nvSpPr>
        <p:spPr>
          <a:xfrm>
            <a:off x="214950" y="119875"/>
            <a:ext cx="8714100" cy="5727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ru" sz="3600" b="1"/>
              <a:t>Sources of ionizing radiation</a:t>
            </a:r>
            <a:endParaRPr sz="3600" b="1"/>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50"/>
          <p:cNvSpPr txBox="1">
            <a:spLocks noGrp="1"/>
          </p:cNvSpPr>
          <p:nvPr>
            <p:ph type="title"/>
          </p:nvPr>
        </p:nvSpPr>
        <p:spPr>
          <a:xfrm>
            <a:off x="214950" y="119875"/>
            <a:ext cx="8714100" cy="5727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ru" sz="3600" b="1"/>
              <a:t>Breakdown of natural exposure doses</a:t>
            </a:r>
            <a:endParaRPr sz="3600" b="1"/>
          </a:p>
        </p:txBody>
      </p:sp>
      <p:pic>
        <p:nvPicPr>
          <p:cNvPr id="339" name="Google Shape;339;p50"/>
          <p:cNvPicPr preferRelativeResize="0"/>
          <p:nvPr/>
        </p:nvPicPr>
        <p:blipFill rotWithShape="1">
          <a:blip r:embed="rId3">
            <a:alphaModFix/>
          </a:blip>
          <a:srcRect l="40394" t="74716" r="31912" b="3065"/>
          <a:stretch/>
        </p:blipFill>
        <p:spPr>
          <a:xfrm>
            <a:off x="1341788" y="692575"/>
            <a:ext cx="6460416" cy="4373401"/>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p51"/>
          <p:cNvSpPr txBox="1">
            <a:spLocks noGrp="1"/>
          </p:cNvSpPr>
          <p:nvPr>
            <p:ph type="title"/>
          </p:nvPr>
        </p:nvSpPr>
        <p:spPr>
          <a:xfrm>
            <a:off x="628650" y="273844"/>
            <a:ext cx="7886700" cy="9942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Clr>
                <a:schemeClr val="dk1"/>
              </a:buClr>
              <a:buSzPts val="1100"/>
              <a:buFont typeface="Arial"/>
              <a:buNone/>
            </a:pPr>
            <a:r>
              <a:rPr lang="ru" sz="3600" b="1"/>
              <a:t>Metric prefixes for sieverts</a:t>
            </a:r>
            <a:endParaRPr/>
          </a:p>
        </p:txBody>
      </p:sp>
      <p:sp>
        <p:nvSpPr>
          <p:cNvPr id="345" name="Google Shape;345;p51"/>
          <p:cNvSpPr txBox="1">
            <a:spLocks noGrp="1"/>
          </p:cNvSpPr>
          <p:nvPr>
            <p:ph type="body" idx="1"/>
          </p:nvPr>
        </p:nvSpPr>
        <p:spPr>
          <a:xfrm>
            <a:off x="840000" y="1899250"/>
            <a:ext cx="7675200" cy="2733300"/>
          </a:xfrm>
          <a:prstGeom prst="rect">
            <a:avLst/>
          </a:prstGeom>
        </p:spPr>
        <p:txBody>
          <a:bodyPr spcFirstLastPara="1" wrap="square" lIns="68575" tIns="34275" rIns="68575" bIns="34275" anchor="t" anchorCtr="0">
            <a:noAutofit/>
          </a:bodyPr>
          <a:lstStyle/>
          <a:p>
            <a:pPr marL="0" lvl="0" indent="0" algn="ctr" rtl="0">
              <a:lnSpc>
                <a:spcPct val="50000"/>
              </a:lnSpc>
              <a:spcBef>
                <a:spcPts val="0"/>
              </a:spcBef>
              <a:spcAft>
                <a:spcPts val="0"/>
              </a:spcAft>
              <a:buClr>
                <a:schemeClr val="dk1"/>
              </a:buClr>
              <a:buSzPts val="1100"/>
              <a:buFont typeface="Arial"/>
              <a:buNone/>
            </a:pPr>
            <a:r>
              <a:rPr lang="ru" sz="1700">
                <a:solidFill>
                  <a:schemeClr val="lt1"/>
                </a:solidFill>
              </a:rPr>
              <a:t>                                                                                                                            -3</a:t>
            </a:r>
            <a:endParaRPr/>
          </a:p>
          <a:p>
            <a:pPr marL="0" lvl="0" indent="0" algn="ctr" rtl="0">
              <a:lnSpc>
                <a:spcPct val="50000"/>
              </a:lnSpc>
              <a:spcBef>
                <a:spcPts val="0"/>
              </a:spcBef>
              <a:spcAft>
                <a:spcPts val="0"/>
              </a:spcAft>
              <a:buNone/>
            </a:pPr>
            <a:r>
              <a:rPr lang="ru"/>
              <a:t>1 millisievert </a:t>
            </a:r>
            <a:r>
              <a:rPr lang="ru">
                <a:solidFill>
                  <a:srgbClr val="B4A7D6"/>
                </a:solidFill>
              </a:rPr>
              <a:t>(mSv) </a:t>
            </a:r>
            <a:r>
              <a:rPr lang="ru"/>
              <a:t>= one thousandth of 1 Sv = 1 x </a:t>
            </a:r>
            <a:r>
              <a:rPr lang="ru">
                <a:uFill>
                  <a:noFill/>
                </a:uFill>
                <a:hlinkClick r:id="rId3"/>
              </a:rPr>
              <a:t>10</a:t>
            </a:r>
            <a:r>
              <a:rPr lang="ru"/>
              <a:t>   Sv</a:t>
            </a:r>
            <a:endParaRPr/>
          </a:p>
          <a:p>
            <a:pPr marL="0" lvl="0" indent="0" algn="ctr" rtl="0">
              <a:lnSpc>
                <a:spcPct val="50000"/>
              </a:lnSpc>
              <a:spcBef>
                <a:spcPts val="0"/>
              </a:spcBef>
              <a:spcAft>
                <a:spcPts val="0"/>
              </a:spcAft>
              <a:buNone/>
            </a:pPr>
            <a:endParaRPr/>
          </a:p>
          <a:p>
            <a:pPr marL="0" lvl="0" indent="0" algn="ctr" rtl="0">
              <a:lnSpc>
                <a:spcPct val="50000"/>
              </a:lnSpc>
              <a:spcBef>
                <a:spcPts val="0"/>
              </a:spcBef>
              <a:spcAft>
                <a:spcPts val="0"/>
              </a:spcAft>
              <a:buClr>
                <a:schemeClr val="dk1"/>
              </a:buClr>
              <a:buSzPts val="1100"/>
              <a:buFont typeface="Arial"/>
              <a:buNone/>
            </a:pPr>
            <a:r>
              <a:rPr lang="ru" sz="1700">
                <a:solidFill>
                  <a:schemeClr val="lt1"/>
                </a:solidFill>
              </a:rPr>
              <a:t>                                                                                                                        -6</a:t>
            </a:r>
            <a:endParaRPr/>
          </a:p>
          <a:p>
            <a:pPr marL="0" lvl="0" indent="0" algn="ctr" rtl="0">
              <a:lnSpc>
                <a:spcPct val="50000"/>
              </a:lnSpc>
              <a:spcBef>
                <a:spcPts val="0"/>
              </a:spcBef>
              <a:spcAft>
                <a:spcPts val="0"/>
              </a:spcAft>
              <a:buNone/>
            </a:pPr>
            <a:r>
              <a:rPr lang="ru"/>
              <a:t>1 microsievert </a:t>
            </a:r>
            <a:r>
              <a:rPr lang="ru">
                <a:solidFill>
                  <a:srgbClr val="B4A7D6"/>
                </a:solidFill>
              </a:rPr>
              <a:t>(μSv)</a:t>
            </a:r>
            <a:r>
              <a:rPr lang="ru"/>
              <a:t> = one millionth of 1 Sv = 1 x 10   Sv</a:t>
            </a:r>
            <a:endParaRPr/>
          </a:p>
          <a:p>
            <a:pPr marL="0" lvl="0" indent="0" algn="ctr" rtl="0">
              <a:spcBef>
                <a:spcPts val="800"/>
              </a:spcBef>
              <a:spcAft>
                <a:spcPts val="0"/>
              </a:spcAft>
              <a:buNone/>
            </a:pPr>
            <a:endParaRPr/>
          </a:p>
        </p:txBody>
      </p:sp>
      <p:sp>
        <p:nvSpPr>
          <p:cNvPr id="346" name="Google Shape;346;p51"/>
          <p:cNvSpPr/>
          <p:nvPr/>
        </p:nvSpPr>
        <p:spPr>
          <a:xfrm>
            <a:off x="1263450" y="1635350"/>
            <a:ext cx="6828300" cy="1416900"/>
          </a:xfrm>
          <a:prstGeom prst="rect">
            <a:avLst/>
          </a:prstGeom>
          <a:noFill/>
          <a:ln w="38100" cap="flat" cmpd="sng">
            <a:solidFill>
              <a:srgbClr val="B4A7D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52"/>
          <p:cNvSpPr txBox="1">
            <a:spLocks noGrp="1"/>
          </p:cNvSpPr>
          <p:nvPr>
            <p:ph type="title"/>
          </p:nvPr>
        </p:nvSpPr>
        <p:spPr>
          <a:xfrm>
            <a:off x="628650" y="145248"/>
            <a:ext cx="7886700" cy="6897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ru" sz="3600" b="1"/>
              <a:t>    Dose limits</a:t>
            </a:r>
            <a:endParaRPr sz="3400"/>
          </a:p>
        </p:txBody>
      </p:sp>
      <p:sp>
        <p:nvSpPr>
          <p:cNvPr id="352" name="Google Shape;352;p52"/>
          <p:cNvSpPr txBox="1">
            <a:spLocks noGrp="1"/>
          </p:cNvSpPr>
          <p:nvPr>
            <p:ph type="body" idx="1"/>
          </p:nvPr>
        </p:nvSpPr>
        <p:spPr>
          <a:xfrm>
            <a:off x="248875" y="4071925"/>
            <a:ext cx="8705400" cy="953400"/>
          </a:xfrm>
          <a:prstGeom prst="rect">
            <a:avLst/>
          </a:prstGeom>
        </p:spPr>
        <p:txBody>
          <a:bodyPr spcFirstLastPara="1" wrap="square" lIns="68575" tIns="34275" rIns="68575" bIns="34275" anchor="t" anchorCtr="0">
            <a:noAutofit/>
          </a:bodyPr>
          <a:lstStyle/>
          <a:p>
            <a:pPr marL="0" lvl="0" indent="0" algn="l" rtl="0">
              <a:spcBef>
                <a:spcPts val="0"/>
              </a:spcBef>
              <a:spcAft>
                <a:spcPts val="0"/>
              </a:spcAft>
              <a:buNone/>
            </a:pPr>
            <a:r>
              <a:rPr lang="ru" sz="1700"/>
              <a:t>*20 mSv per year averages over 5 consecutive years (100 mSv in 5 years) and of 50 mSv in any single year</a:t>
            </a:r>
            <a:endParaRPr sz="1700"/>
          </a:p>
          <a:p>
            <a:pPr marL="0" lvl="0" indent="0" algn="l" rtl="0">
              <a:spcBef>
                <a:spcPts val="0"/>
              </a:spcBef>
              <a:spcAft>
                <a:spcPts val="0"/>
              </a:spcAft>
              <a:buNone/>
            </a:pPr>
            <a:r>
              <a:rPr lang="ru" sz="1700"/>
              <a:t>** employer shall adapt the working conditions in respect of exposure so they could correspond the public dose limits</a:t>
            </a:r>
            <a:endParaRPr sz="1700"/>
          </a:p>
          <a:p>
            <a:pPr marL="0" lvl="0" indent="0" algn="l" rtl="0">
              <a:spcBef>
                <a:spcPts val="0"/>
              </a:spcBef>
              <a:spcAft>
                <a:spcPts val="0"/>
              </a:spcAft>
              <a:buNone/>
            </a:pPr>
            <a:endParaRPr sz="2000"/>
          </a:p>
          <a:p>
            <a:pPr marL="0" lvl="0" indent="0" algn="l" rtl="0">
              <a:spcBef>
                <a:spcPts val="0"/>
              </a:spcBef>
              <a:spcAft>
                <a:spcPts val="0"/>
              </a:spcAft>
              <a:buNone/>
            </a:pPr>
            <a:endParaRPr sz="2000"/>
          </a:p>
          <a:p>
            <a:pPr marL="0" lvl="0" indent="0" algn="l" rtl="0">
              <a:spcBef>
                <a:spcPts val="0"/>
              </a:spcBef>
              <a:spcAft>
                <a:spcPts val="0"/>
              </a:spcAft>
              <a:buNone/>
            </a:pPr>
            <a:endParaRPr sz="2000"/>
          </a:p>
          <a:p>
            <a:pPr marL="0" lvl="0" indent="0" algn="l" rtl="0">
              <a:spcBef>
                <a:spcPts val="0"/>
              </a:spcBef>
              <a:spcAft>
                <a:spcPts val="0"/>
              </a:spcAft>
              <a:buNone/>
            </a:pPr>
            <a:endParaRPr sz="2000"/>
          </a:p>
          <a:p>
            <a:pPr marL="0" lvl="0" indent="0" algn="l" rtl="0">
              <a:spcBef>
                <a:spcPts val="0"/>
              </a:spcBef>
              <a:spcAft>
                <a:spcPts val="0"/>
              </a:spcAft>
              <a:buNone/>
            </a:pPr>
            <a:endParaRPr sz="2000"/>
          </a:p>
          <a:p>
            <a:pPr marL="0" lvl="0" indent="0" algn="l" rtl="0">
              <a:spcBef>
                <a:spcPts val="0"/>
              </a:spcBef>
              <a:spcAft>
                <a:spcPts val="0"/>
              </a:spcAft>
              <a:buNone/>
            </a:pPr>
            <a:endParaRPr sz="2000"/>
          </a:p>
          <a:p>
            <a:pPr marL="0" lvl="0" indent="0" algn="l" rtl="0">
              <a:spcBef>
                <a:spcPts val="0"/>
              </a:spcBef>
              <a:spcAft>
                <a:spcPts val="0"/>
              </a:spcAft>
              <a:buNone/>
            </a:pPr>
            <a:endParaRPr sz="2000"/>
          </a:p>
          <a:p>
            <a:pPr marL="0" lvl="0" indent="0" algn="l" rtl="0">
              <a:spcBef>
                <a:spcPts val="0"/>
              </a:spcBef>
              <a:spcAft>
                <a:spcPts val="0"/>
              </a:spcAft>
              <a:buNone/>
            </a:pPr>
            <a:endParaRPr sz="2000"/>
          </a:p>
          <a:p>
            <a:pPr marL="0" lvl="0" indent="0" algn="l" rtl="0">
              <a:spcBef>
                <a:spcPts val="0"/>
              </a:spcBef>
              <a:spcAft>
                <a:spcPts val="0"/>
              </a:spcAft>
              <a:buNone/>
            </a:pPr>
            <a:endParaRPr sz="2000"/>
          </a:p>
          <a:p>
            <a:pPr marL="0" lvl="0" indent="0" algn="l" rtl="0">
              <a:spcBef>
                <a:spcPts val="0"/>
              </a:spcBef>
              <a:spcAft>
                <a:spcPts val="0"/>
              </a:spcAft>
              <a:buNone/>
            </a:pPr>
            <a:endParaRPr sz="2000"/>
          </a:p>
          <a:p>
            <a:pPr marL="0" lvl="0" indent="0" algn="l" rtl="0">
              <a:spcBef>
                <a:spcPts val="0"/>
              </a:spcBef>
              <a:spcAft>
                <a:spcPts val="0"/>
              </a:spcAft>
              <a:buNone/>
            </a:pPr>
            <a:endParaRPr sz="2000"/>
          </a:p>
          <a:p>
            <a:pPr marL="0" lvl="0" indent="0" algn="l" rtl="0">
              <a:spcBef>
                <a:spcPts val="0"/>
              </a:spcBef>
              <a:spcAft>
                <a:spcPts val="0"/>
              </a:spcAft>
              <a:buNone/>
            </a:pPr>
            <a:endParaRPr sz="2000"/>
          </a:p>
          <a:p>
            <a:pPr marL="0" lvl="0" indent="0" algn="l" rtl="0">
              <a:spcBef>
                <a:spcPts val="0"/>
              </a:spcBef>
              <a:spcAft>
                <a:spcPts val="0"/>
              </a:spcAft>
              <a:buNone/>
            </a:pPr>
            <a:endParaRPr sz="2000"/>
          </a:p>
          <a:p>
            <a:pPr marL="0" lvl="0" indent="0" algn="l" rtl="0">
              <a:spcBef>
                <a:spcPts val="0"/>
              </a:spcBef>
              <a:spcAft>
                <a:spcPts val="0"/>
              </a:spcAft>
              <a:buNone/>
            </a:pPr>
            <a:endParaRPr sz="2000"/>
          </a:p>
          <a:p>
            <a:pPr marL="0" lvl="0" indent="0" algn="l" rtl="0">
              <a:spcBef>
                <a:spcPts val="0"/>
              </a:spcBef>
              <a:spcAft>
                <a:spcPts val="0"/>
              </a:spcAft>
              <a:buNone/>
            </a:pPr>
            <a:endParaRPr sz="2000"/>
          </a:p>
          <a:p>
            <a:pPr marL="0" lvl="0" indent="0" algn="l" rtl="0">
              <a:spcBef>
                <a:spcPts val="0"/>
              </a:spcBef>
              <a:spcAft>
                <a:spcPts val="0"/>
              </a:spcAft>
              <a:buNone/>
            </a:pPr>
            <a:endParaRPr sz="2000"/>
          </a:p>
          <a:p>
            <a:pPr marL="0" lvl="0" indent="0" algn="l" rtl="0">
              <a:spcBef>
                <a:spcPts val="0"/>
              </a:spcBef>
              <a:spcAft>
                <a:spcPts val="0"/>
              </a:spcAft>
              <a:buNone/>
            </a:pPr>
            <a:endParaRPr sz="2000"/>
          </a:p>
          <a:p>
            <a:pPr marL="0" lvl="0" indent="0" algn="l" rtl="0">
              <a:spcBef>
                <a:spcPts val="0"/>
              </a:spcBef>
              <a:spcAft>
                <a:spcPts val="0"/>
              </a:spcAft>
              <a:buNone/>
            </a:pPr>
            <a:endParaRPr sz="2000"/>
          </a:p>
        </p:txBody>
      </p:sp>
      <p:graphicFrame>
        <p:nvGraphicFramePr>
          <p:cNvPr id="353" name="Google Shape;353;p52"/>
          <p:cNvGraphicFramePr/>
          <p:nvPr/>
        </p:nvGraphicFramePr>
        <p:xfrm>
          <a:off x="812075" y="929513"/>
          <a:ext cx="3000000" cy="3000000"/>
        </p:xfrm>
        <a:graphic>
          <a:graphicData uri="http://schemas.openxmlformats.org/drawingml/2006/table">
            <a:tbl>
              <a:tblPr>
                <a:noFill/>
                <a:tableStyleId>{31547DF6-127E-48B8-8DED-6631373B44DB}</a:tableStyleId>
              </a:tblPr>
              <a:tblGrid>
                <a:gridCol w="2413000">
                  <a:extLst>
                    <a:ext uri="{9D8B030D-6E8A-4147-A177-3AD203B41FA5}">
                      <a16:colId xmlns:a16="http://schemas.microsoft.com/office/drawing/2014/main" val="20000"/>
                    </a:ext>
                  </a:extLst>
                </a:gridCol>
                <a:gridCol w="2413000">
                  <a:extLst>
                    <a:ext uri="{9D8B030D-6E8A-4147-A177-3AD203B41FA5}">
                      <a16:colId xmlns:a16="http://schemas.microsoft.com/office/drawing/2014/main" val="20001"/>
                    </a:ext>
                  </a:extLst>
                </a:gridCol>
                <a:gridCol w="2413000">
                  <a:extLst>
                    <a:ext uri="{9D8B030D-6E8A-4147-A177-3AD203B41FA5}">
                      <a16:colId xmlns:a16="http://schemas.microsoft.com/office/drawing/2014/main" val="20002"/>
                    </a:ext>
                  </a:extLst>
                </a:gridCol>
              </a:tblGrid>
              <a:tr h="381000">
                <a:tc>
                  <a:txBody>
                    <a:bodyPr/>
                    <a:lstStyle/>
                    <a:p>
                      <a:pPr marL="0" lvl="0" indent="0" algn="l" rtl="0">
                        <a:spcBef>
                          <a:spcPts val="0"/>
                        </a:spcBef>
                        <a:spcAft>
                          <a:spcPts val="0"/>
                        </a:spcAft>
                        <a:buNone/>
                      </a:pPr>
                      <a:r>
                        <a:rPr lang="ru" sz="2000" b="1">
                          <a:solidFill>
                            <a:srgbClr val="B4A7D6"/>
                          </a:solidFill>
                          <a:latin typeface="Corbel"/>
                          <a:ea typeface="Corbel"/>
                          <a:cs typeface="Corbel"/>
                          <a:sym typeface="Corbel"/>
                        </a:rPr>
                        <a:t>Annual exposure </a:t>
                      </a:r>
                      <a:endParaRPr sz="2000" b="1">
                        <a:solidFill>
                          <a:srgbClr val="B4A7D6"/>
                        </a:solidFill>
                        <a:latin typeface="Corbel"/>
                        <a:ea typeface="Corbel"/>
                        <a:cs typeface="Corbel"/>
                        <a:sym typeface="Corbel"/>
                      </a:endParaRPr>
                    </a:p>
                  </a:txBody>
                  <a:tcPr marL="91425" marR="91425" marT="91425" marB="91425"/>
                </a:tc>
                <a:tc>
                  <a:txBody>
                    <a:bodyPr/>
                    <a:lstStyle/>
                    <a:p>
                      <a:pPr marL="0" lvl="0" indent="0" algn="l" rtl="0">
                        <a:spcBef>
                          <a:spcPts val="0"/>
                        </a:spcBef>
                        <a:spcAft>
                          <a:spcPts val="0"/>
                        </a:spcAft>
                        <a:buNone/>
                      </a:pPr>
                      <a:r>
                        <a:rPr lang="ru" sz="2000" b="1">
                          <a:solidFill>
                            <a:srgbClr val="EDEDED"/>
                          </a:solidFill>
                          <a:latin typeface="Corbel"/>
                          <a:ea typeface="Corbel"/>
                          <a:cs typeface="Corbel"/>
                          <a:sym typeface="Corbel"/>
                        </a:rPr>
                        <a:t>Public</a:t>
                      </a:r>
                      <a:endParaRPr sz="2000" b="1">
                        <a:solidFill>
                          <a:srgbClr val="EDEDED"/>
                        </a:solidFill>
                        <a:latin typeface="Corbel"/>
                        <a:ea typeface="Corbel"/>
                        <a:cs typeface="Corbel"/>
                        <a:sym typeface="Corbel"/>
                      </a:endParaRPr>
                    </a:p>
                  </a:txBody>
                  <a:tcPr marL="91425" marR="91425" marT="91425" marB="91425"/>
                </a:tc>
                <a:tc>
                  <a:txBody>
                    <a:bodyPr/>
                    <a:lstStyle/>
                    <a:p>
                      <a:pPr marL="0" lvl="0" indent="0" algn="l" rtl="0">
                        <a:spcBef>
                          <a:spcPts val="0"/>
                        </a:spcBef>
                        <a:spcAft>
                          <a:spcPts val="0"/>
                        </a:spcAft>
                        <a:buNone/>
                      </a:pPr>
                      <a:r>
                        <a:rPr lang="ru" sz="2000" b="1">
                          <a:solidFill>
                            <a:srgbClr val="EDEDED"/>
                          </a:solidFill>
                          <a:latin typeface="Corbel"/>
                          <a:ea typeface="Corbel"/>
                          <a:cs typeface="Corbel"/>
                          <a:sym typeface="Corbel"/>
                        </a:rPr>
                        <a:t>Occupational</a:t>
                      </a:r>
                      <a:endParaRPr sz="2000" b="1">
                        <a:solidFill>
                          <a:srgbClr val="EDEDED"/>
                        </a:solidFill>
                        <a:latin typeface="Corbel"/>
                        <a:ea typeface="Corbel"/>
                        <a:cs typeface="Corbel"/>
                        <a:sym typeface="Corbel"/>
                      </a:endParaRPr>
                    </a:p>
                  </a:txBody>
                  <a:tcPr marL="91425" marR="91425" marT="91425" marB="91425"/>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ru" sz="2000">
                          <a:solidFill>
                            <a:srgbClr val="B4A7D6"/>
                          </a:solidFill>
                          <a:latin typeface="Corbel"/>
                          <a:ea typeface="Corbel"/>
                          <a:cs typeface="Corbel"/>
                          <a:sym typeface="Corbel"/>
                        </a:rPr>
                        <a:t>General</a:t>
                      </a:r>
                      <a:endParaRPr sz="2000">
                        <a:solidFill>
                          <a:srgbClr val="B4A7D6"/>
                        </a:solidFill>
                        <a:latin typeface="Corbel"/>
                        <a:ea typeface="Corbel"/>
                        <a:cs typeface="Corbel"/>
                        <a:sym typeface="Corbel"/>
                      </a:endParaRPr>
                    </a:p>
                  </a:txBody>
                  <a:tcPr marL="91425" marR="91425" marT="91425" marB="91425"/>
                </a:tc>
                <a:tc>
                  <a:txBody>
                    <a:bodyPr/>
                    <a:lstStyle/>
                    <a:p>
                      <a:pPr marL="0" lvl="0" indent="0" algn="l" rtl="0">
                        <a:spcBef>
                          <a:spcPts val="0"/>
                        </a:spcBef>
                        <a:spcAft>
                          <a:spcPts val="0"/>
                        </a:spcAft>
                        <a:buNone/>
                      </a:pPr>
                      <a:r>
                        <a:rPr lang="ru" sz="2000">
                          <a:solidFill>
                            <a:srgbClr val="EDEDED"/>
                          </a:solidFill>
                          <a:latin typeface="Corbel"/>
                          <a:ea typeface="Corbel"/>
                          <a:cs typeface="Corbel"/>
                          <a:sym typeface="Corbel"/>
                        </a:rPr>
                        <a:t>1 mSv</a:t>
                      </a:r>
                      <a:endParaRPr sz="2000">
                        <a:solidFill>
                          <a:srgbClr val="EDEDED"/>
                        </a:solidFill>
                        <a:latin typeface="Corbel"/>
                        <a:ea typeface="Corbel"/>
                        <a:cs typeface="Corbel"/>
                        <a:sym typeface="Corbel"/>
                      </a:endParaRPr>
                    </a:p>
                  </a:txBody>
                  <a:tcPr marL="91425" marR="91425" marT="91425" marB="91425"/>
                </a:tc>
                <a:tc>
                  <a:txBody>
                    <a:bodyPr/>
                    <a:lstStyle/>
                    <a:p>
                      <a:pPr marL="0" lvl="0" indent="0" algn="l" rtl="0">
                        <a:spcBef>
                          <a:spcPts val="0"/>
                        </a:spcBef>
                        <a:spcAft>
                          <a:spcPts val="0"/>
                        </a:spcAft>
                        <a:buNone/>
                      </a:pPr>
                      <a:r>
                        <a:rPr lang="ru" sz="2000">
                          <a:solidFill>
                            <a:srgbClr val="EDEDED"/>
                          </a:solidFill>
                          <a:latin typeface="Corbel"/>
                          <a:ea typeface="Corbel"/>
                          <a:cs typeface="Corbel"/>
                          <a:sym typeface="Corbel"/>
                        </a:rPr>
                        <a:t>20 mSv (50 mSv*)</a:t>
                      </a:r>
                      <a:endParaRPr sz="2000">
                        <a:solidFill>
                          <a:srgbClr val="EDEDED"/>
                        </a:solidFill>
                        <a:latin typeface="Corbel"/>
                        <a:ea typeface="Corbel"/>
                        <a:cs typeface="Corbel"/>
                        <a:sym typeface="Corbel"/>
                      </a:endParaRPr>
                    </a:p>
                  </a:txBody>
                  <a:tcPr marL="91425" marR="91425" marT="91425" marB="91425"/>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ru" sz="2000">
                          <a:solidFill>
                            <a:srgbClr val="B4A7D6"/>
                          </a:solidFill>
                          <a:latin typeface="Corbel"/>
                          <a:ea typeface="Corbel"/>
                          <a:cs typeface="Corbel"/>
                          <a:sym typeface="Corbel"/>
                        </a:rPr>
                        <a:t>Lens of the eye</a:t>
                      </a:r>
                      <a:endParaRPr sz="2000">
                        <a:solidFill>
                          <a:srgbClr val="B4A7D6"/>
                        </a:solidFill>
                        <a:latin typeface="Corbel"/>
                        <a:ea typeface="Corbel"/>
                        <a:cs typeface="Corbel"/>
                        <a:sym typeface="Corbel"/>
                      </a:endParaRPr>
                    </a:p>
                  </a:txBody>
                  <a:tcPr marL="91425" marR="91425" marT="91425" marB="91425"/>
                </a:tc>
                <a:tc>
                  <a:txBody>
                    <a:bodyPr/>
                    <a:lstStyle/>
                    <a:p>
                      <a:pPr marL="0" lvl="0" indent="0" algn="l" rtl="0">
                        <a:spcBef>
                          <a:spcPts val="0"/>
                        </a:spcBef>
                        <a:spcAft>
                          <a:spcPts val="0"/>
                        </a:spcAft>
                        <a:buNone/>
                      </a:pPr>
                      <a:r>
                        <a:rPr lang="ru" sz="2000">
                          <a:solidFill>
                            <a:srgbClr val="EDEDED"/>
                          </a:solidFill>
                          <a:latin typeface="Corbel"/>
                          <a:ea typeface="Corbel"/>
                          <a:cs typeface="Corbel"/>
                          <a:sym typeface="Corbel"/>
                        </a:rPr>
                        <a:t>15 mSv</a:t>
                      </a:r>
                      <a:endParaRPr sz="2000">
                        <a:solidFill>
                          <a:srgbClr val="EDEDED"/>
                        </a:solidFill>
                        <a:latin typeface="Corbel"/>
                        <a:ea typeface="Corbel"/>
                        <a:cs typeface="Corbel"/>
                        <a:sym typeface="Corbel"/>
                      </a:endParaRPr>
                    </a:p>
                  </a:txBody>
                  <a:tcPr marL="91425" marR="91425" marT="91425" marB="91425"/>
                </a:tc>
                <a:tc>
                  <a:txBody>
                    <a:bodyPr/>
                    <a:lstStyle/>
                    <a:p>
                      <a:pPr marL="0" lvl="0" indent="0" algn="l" rtl="0">
                        <a:spcBef>
                          <a:spcPts val="0"/>
                        </a:spcBef>
                        <a:spcAft>
                          <a:spcPts val="0"/>
                        </a:spcAft>
                        <a:buClr>
                          <a:schemeClr val="dk1"/>
                        </a:buClr>
                        <a:buSzPts val="1100"/>
                        <a:buFont typeface="Arial"/>
                        <a:buNone/>
                      </a:pPr>
                      <a:r>
                        <a:rPr lang="ru" sz="2000">
                          <a:solidFill>
                            <a:srgbClr val="EDEDED"/>
                          </a:solidFill>
                          <a:latin typeface="Corbel"/>
                          <a:ea typeface="Corbel"/>
                          <a:cs typeface="Corbel"/>
                          <a:sym typeface="Corbel"/>
                        </a:rPr>
                        <a:t>20 mSv (50 mSv*)</a:t>
                      </a:r>
                      <a:endParaRPr sz="2000">
                        <a:solidFill>
                          <a:srgbClr val="EDEDED"/>
                        </a:solidFill>
                        <a:latin typeface="Corbel"/>
                        <a:ea typeface="Corbel"/>
                        <a:cs typeface="Corbel"/>
                        <a:sym typeface="Corbel"/>
                      </a:endParaRPr>
                    </a:p>
                  </a:txBody>
                  <a:tcPr marL="91425" marR="91425" marT="91425" marB="91425"/>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r>
                        <a:rPr lang="ru" sz="2000">
                          <a:solidFill>
                            <a:srgbClr val="B4A7D6"/>
                          </a:solidFill>
                          <a:latin typeface="Corbel"/>
                          <a:ea typeface="Corbel"/>
                          <a:cs typeface="Corbel"/>
                          <a:sym typeface="Corbel"/>
                        </a:rPr>
                        <a:t>Hands and feet (skin)</a:t>
                      </a:r>
                      <a:endParaRPr sz="2000">
                        <a:solidFill>
                          <a:srgbClr val="B4A7D6"/>
                        </a:solidFill>
                        <a:latin typeface="Corbel"/>
                        <a:ea typeface="Corbel"/>
                        <a:cs typeface="Corbel"/>
                        <a:sym typeface="Corbel"/>
                      </a:endParaRPr>
                    </a:p>
                  </a:txBody>
                  <a:tcPr marL="91425" marR="91425" marT="91425" marB="91425"/>
                </a:tc>
                <a:tc>
                  <a:txBody>
                    <a:bodyPr/>
                    <a:lstStyle/>
                    <a:p>
                      <a:pPr marL="0" lvl="0" indent="0" algn="l" rtl="0">
                        <a:spcBef>
                          <a:spcPts val="0"/>
                        </a:spcBef>
                        <a:spcAft>
                          <a:spcPts val="0"/>
                        </a:spcAft>
                        <a:buNone/>
                      </a:pPr>
                      <a:r>
                        <a:rPr lang="ru" sz="2000">
                          <a:solidFill>
                            <a:srgbClr val="EDEDED"/>
                          </a:solidFill>
                          <a:latin typeface="Corbel"/>
                          <a:ea typeface="Corbel"/>
                          <a:cs typeface="Corbel"/>
                          <a:sym typeface="Corbel"/>
                        </a:rPr>
                        <a:t>50 mSv</a:t>
                      </a:r>
                      <a:endParaRPr sz="2000">
                        <a:solidFill>
                          <a:srgbClr val="EDEDED"/>
                        </a:solidFill>
                        <a:latin typeface="Corbel"/>
                        <a:ea typeface="Corbel"/>
                        <a:cs typeface="Corbel"/>
                        <a:sym typeface="Corbel"/>
                      </a:endParaRPr>
                    </a:p>
                  </a:txBody>
                  <a:tcPr marL="91425" marR="91425" marT="91425" marB="91425"/>
                </a:tc>
                <a:tc>
                  <a:txBody>
                    <a:bodyPr/>
                    <a:lstStyle/>
                    <a:p>
                      <a:pPr marL="0" lvl="0" indent="0" algn="l" rtl="0">
                        <a:spcBef>
                          <a:spcPts val="0"/>
                        </a:spcBef>
                        <a:spcAft>
                          <a:spcPts val="0"/>
                        </a:spcAft>
                        <a:buNone/>
                      </a:pPr>
                      <a:r>
                        <a:rPr lang="ru" sz="2000">
                          <a:solidFill>
                            <a:srgbClr val="EDEDED"/>
                          </a:solidFill>
                          <a:latin typeface="Corbel"/>
                          <a:ea typeface="Corbel"/>
                          <a:cs typeface="Corbel"/>
                          <a:sym typeface="Corbel"/>
                        </a:rPr>
                        <a:t>500 mSv </a:t>
                      </a:r>
                      <a:endParaRPr sz="2000">
                        <a:solidFill>
                          <a:srgbClr val="EDEDED"/>
                        </a:solidFill>
                        <a:latin typeface="Corbel"/>
                        <a:ea typeface="Corbel"/>
                        <a:cs typeface="Corbel"/>
                        <a:sym typeface="Corbel"/>
                      </a:endParaRPr>
                    </a:p>
                  </a:txBody>
                  <a:tcPr marL="91425" marR="91425" marT="91425" marB="91425"/>
                </a:tc>
                <a:extLst>
                  <a:ext uri="{0D108BD9-81ED-4DB2-BD59-A6C34878D82A}">
                    <a16:rowId xmlns:a16="http://schemas.microsoft.com/office/drawing/2014/main" val="10003"/>
                  </a:ext>
                </a:extLst>
              </a:tr>
              <a:tr h="381000">
                <a:tc>
                  <a:txBody>
                    <a:bodyPr/>
                    <a:lstStyle/>
                    <a:p>
                      <a:pPr marL="0" lvl="0" indent="0" algn="l" rtl="0">
                        <a:spcBef>
                          <a:spcPts val="0"/>
                        </a:spcBef>
                        <a:spcAft>
                          <a:spcPts val="0"/>
                        </a:spcAft>
                        <a:buNone/>
                      </a:pPr>
                      <a:r>
                        <a:rPr lang="ru" sz="2000">
                          <a:solidFill>
                            <a:srgbClr val="B4A7D6"/>
                          </a:solidFill>
                          <a:latin typeface="Corbel"/>
                          <a:ea typeface="Corbel"/>
                          <a:cs typeface="Corbel"/>
                          <a:sym typeface="Corbel"/>
                        </a:rPr>
                        <a:t>Pregnant or breastfeeding women</a:t>
                      </a:r>
                      <a:endParaRPr sz="2000">
                        <a:solidFill>
                          <a:srgbClr val="B4A7D6"/>
                        </a:solidFill>
                        <a:latin typeface="Corbel"/>
                        <a:ea typeface="Corbel"/>
                        <a:cs typeface="Corbel"/>
                        <a:sym typeface="Corbel"/>
                      </a:endParaRPr>
                    </a:p>
                  </a:txBody>
                  <a:tcPr marL="91425" marR="91425" marT="91425" marB="91425"/>
                </a:tc>
                <a:tc>
                  <a:txBody>
                    <a:bodyPr/>
                    <a:lstStyle/>
                    <a:p>
                      <a:pPr marL="0" lvl="0" indent="0" algn="l" rtl="0">
                        <a:spcBef>
                          <a:spcPts val="0"/>
                        </a:spcBef>
                        <a:spcAft>
                          <a:spcPts val="0"/>
                        </a:spcAft>
                        <a:buNone/>
                      </a:pPr>
                      <a:r>
                        <a:rPr lang="ru" sz="2000">
                          <a:solidFill>
                            <a:srgbClr val="EDEDED"/>
                          </a:solidFill>
                          <a:latin typeface="Corbel"/>
                          <a:ea typeface="Corbel"/>
                          <a:cs typeface="Corbel"/>
                          <a:sym typeface="Corbel"/>
                        </a:rPr>
                        <a:t>1 mSv</a:t>
                      </a:r>
                      <a:endParaRPr sz="2000">
                        <a:solidFill>
                          <a:srgbClr val="EDEDED"/>
                        </a:solidFill>
                        <a:latin typeface="Corbel"/>
                        <a:ea typeface="Corbel"/>
                        <a:cs typeface="Corbel"/>
                        <a:sym typeface="Corbel"/>
                      </a:endParaRPr>
                    </a:p>
                  </a:txBody>
                  <a:tcPr marL="91425" marR="91425" marT="91425" marB="91425"/>
                </a:tc>
                <a:tc>
                  <a:txBody>
                    <a:bodyPr/>
                    <a:lstStyle/>
                    <a:p>
                      <a:pPr marL="0" lvl="0" indent="0" algn="l" rtl="0">
                        <a:spcBef>
                          <a:spcPts val="0"/>
                        </a:spcBef>
                        <a:spcAft>
                          <a:spcPts val="0"/>
                        </a:spcAft>
                        <a:buNone/>
                      </a:pPr>
                      <a:r>
                        <a:rPr lang="ru" sz="2000">
                          <a:solidFill>
                            <a:srgbClr val="EDEDED"/>
                          </a:solidFill>
                          <a:latin typeface="Corbel"/>
                          <a:ea typeface="Corbel"/>
                          <a:cs typeface="Corbel"/>
                          <a:sym typeface="Corbel"/>
                        </a:rPr>
                        <a:t>1 mSv**</a:t>
                      </a:r>
                      <a:endParaRPr sz="2000">
                        <a:solidFill>
                          <a:srgbClr val="EDEDED"/>
                        </a:solidFill>
                        <a:latin typeface="Corbel"/>
                        <a:ea typeface="Corbel"/>
                        <a:cs typeface="Corbel"/>
                        <a:sym typeface="Corbel"/>
                      </a:endParaRPr>
                    </a:p>
                  </a:txBody>
                  <a:tcPr marL="91425" marR="91425" marT="91425" marB="91425"/>
                </a:tc>
                <a:extLst>
                  <a:ext uri="{0D108BD9-81ED-4DB2-BD59-A6C34878D82A}">
                    <a16:rowId xmlns:a16="http://schemas.microsoft.com/office/drawing/2014/main" val="10004"/>
                  </a:ext>
                </a:extLst>
              </a:tr>
            </a:tbl>
          </a:graphicData>
        </a:graphic>
      </p:graphicFrame>
      <p:pic>
        <p:nvPicPr>
          <p:cNvPr id="354" name="Google Shape;354;p52"/>
          <p:cNvPicPr preferRelativeResize="0"/>
          <p:nvPr/>
        </p:nvPicPr>
        <p:blipFill rotWithShape="1">
          <a:blip r:embed="rId3">
            <a:alphaModFix/>
          </a:blip>
          <a:srcRect l="10757" t="19598" r="9024" b="28689"/>
          <a:stretch/>
        </p:blipFill>
        <p:spPr>
          <a:xfrm>
            <a:off x="29575" y="36950"/>
            <a:ext cx="2727024" cy="842475"/>
          </a:xfrm>
          <a:prstGeom prst="rect">
            <a:avLst/>
          </a:prstGeom>
          <a:noFill/>
          <a:ln>
            <a:noFill/>
          </a:ln>
        </p:spPr>
      </p:pic>
      <p:pic>
        <p:nvPicPr>
          <p:cNvPr id="355" name="Google Shape;355;p52"/>
          <p:cNvPicPr preferRelativeResize="0"/>
          <p:nvPr/>
        </p:nvPicPr>
        <p:blipFill>
          <a:blip r:embed="rId4">
            <a:alphaModFix/>
          </a:blip>
          <a:stretch>
            <a:fillRect/>
          </a:stretch>
        </p:blipFill>
        <p:spPr>
          <a:xfrm>
            <a:off x="6747087" y="36950"/>
            <a:ext cx="2362038" cy="84247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53"/>
          <p:cNvSpPr txBox="1">
            <a:spLocks noGrp="1"/>
          </p:cNvSpPr>
          <p:nvPr>
            <p:ph type="title"/>
          </p:nvPr>
        </p:nvSpPr>
        <p:spPr>
          <a:xfrm>
            <a:off x="591700" y="547294"/>
            <a:ext cx="7886700" cy="9942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Clr>
                <a:schemeClr val="dk1"/>
              </a:buClr>
              <a:buSzPts val="1100"/>
              <a:buFont typeface="Arial"/>
              <a:buNone/>
            </a:pPr>
            <a:r>
              <a:rPr lang="ru" sz="3600" b="1"/>
              <a:t>Natural background radiation</a:t>
            </a:r>
            <a:endParaRPr sz="3600" b="1"/>
          </a:p>
          <a:p>
            <a:pPr marL="0" lvl="0" indent="0" algn="ctr" rtl="0">
              <a:spcBef>
                <a:spcPts val="0"/>
              </a:spcBef>
              <a:spcAft>
                <a:spcPts val="0"/>
              </a:spcAft>
              <a:buClr>
                <a:schemeClr val="dk1"/>
              </a:buClr>
              <a:buSzPts val="1100"/>
              <a:buFont typeface="Arial"/>
              <a:buNone/>
            </a:pPr>
            <a:r>
              <a:rPr lang="ru" sz="2600"/>
              <a:t>(worldwide average)</a:t>
            </a:r>
            <a:endParaRPr sz="2600"/>
          </a:p>
        </p:txBody>
      </p:sp>
      <p:sp>
        <p:nvSpPr>
          <p:cNvPr id="361" name="Google Shape;361;p53"/>
          <p:cNvSpPr txBox="1">
            <a:spLocks noGrp="1"/>
          </p:cNvSpPr>
          <p:nvPr>
            <p:ph type="body" idx="1"/>
          </p:nvPr>
        </p:nvSpPr>
        <p:spPr>
          <a:xfrm>
            <a:off x="743950" y="1659750"/>
            <a:ext cx="7675200" cy="1108500"/>
          </a:xfrm>
          <a:prstGeom prst="rect">
            <a:avLst/>
          </a:prstGeom>
        </p:spPr>
        <p:txBody>
          <a:bodyPr spcFirstLastPara="1" wrap="square" lIns="68575" tIns="34275" rIns="68575" bIns="34275" anchor="t" anchorCtr="0">
            <a:noAutofit/>
          </a:bodyPr>
          <a:lstStyle/>
          <a:p>
            <a:pPr marL="0" lvl="0" indent="0" algn="ctr" rtl="0">
              <a:lnSpc>
                <a:spcPct val="50000"/>
              </a:lnSpc>
              <a:spcBef>
                <a:spcPts val="0"/>
              </a:spcBef>
              <a:spcAft>
                <a:spcPts val="0"/>
              </a:spcAft>
              <a:buClr>
                <a:schemeClr val="dk1"/>
              </a:buClr>
              <a:buSzPts val="1100"/>
              <a:buFont typeface="Arial"/>
              <a:buNone/>
            </a:pPr>
            <a:r>
              <a:rPr lang="ru" sz="1700">
                <a:solidFill>
                  <a:schemeClr val="lt1"/>
                </a:solidFill>
              </a:rPr>
              <a:t>                                                                                                                            </a:t>
            </a:r>
            <a:endParaRPr/>
          </a:p>
          <a:p>
            <a:pPr marL="0" lvl="0" indent="0" algn="ctr" rtl="0">
              <a:lnSpc>
                <a:spcPct val="50000"/>
              </a:lnSpc>
              <a:spcBef>
                <a:spcPts val="0"/>
              </a:spcBef>
              <a:spcAft>
                <a:spcPts val="0"/>
              </a:spcAft>
              <a:buNone/>
            </a:pPr>
            <a:r>
              <a:rPr lang="ru" sz="3600"/>
              <a:t>2,4 mSv per year</a:t>
            </a:r>
            <a:endParaRPr sz="3600"/>
          </a:p>
          <a:p>
            <a:pPr marL="0" lvl="0" indent="0" algn="ctr" rtl="0">
              <a:lnSpc>
                <a:spcPct val="50000"/>
              </a:lnSpc>
              <a:spcBef>
                <a:spcPts val="0"/>
              </a:spcBef>
              <a:spcAft>
                <a:spcPts val="0"/>
              </a:spcAft>
              <a:buNone/>
            </a:pPr>
            <a:endParaRPr sz="3600"/>
          </a:p>
          <a:p>
            <a:pPr marL="0" lvl="0" indent="0" algn="ctr" rtl="0">
              <a:lnSpc>
                <a:spcPct val="50000"/>
              </a:lnSpc>
              <a:spcBef>
                <a:spcPts val="0"/>
              </a:spcBef>
              <a:spcAft>
                <a:spcPts val="0"/>
              </a:spcAft>
              <a:buNone/>
            </a:pPr>
            <a:r>
              <a:rPr lang="ru" sz="3600"/>
              <a:t>0,006 mSv per day</a:t>
            </a:r>
            <a:endParaRPr sz="3600"/>
          </a:p>
        </p:txBody>
      </p:sp>
      <p:sp>
        <p:nvSpPr>
          <p:cNvPr id="362" name="Google Shape;362;p53"/>
          <p:cNvSpPr/>
          <p:nvPr/>
        </p:nvSpPr>
        <p:spPr>
          <a:xfrm>
            <a:off x="2406700" y="1505550"/>
            <a:ext cx="4256700" cy="1416900"/>
          </a:xfrm>
          <a:prstGeom prst="rect">
            <a:avLst/>
          </a:prstGeom>
          <a:noFill/>
          <a:ln w="38100" cap="flat" cmpd="sng">
            <a:solidFill>
              <a:srgbClr val="B4A7D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53"/>
          <p:cNvSpPr txBox="1">
            <a:spLocks noGrp="1"/>
          </p:cNvSpPr>
          <p:nvPr>
            <p:ph type="title"/>
          </p:nvPr>
        </p:nvSpPr>
        <p:spPr>
          <a:xfrm>
            <a:off x="591700" y="2953269"/>
            <a:ext cx="7886700" cy="9942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Clr>
                <a:schemeClr val="dk1"/>
              </a:buClr>
              <a:buSzPts val="1100"/>
              <a:buFont typeface="Arial"/>
              <a:buNone/>
            </a:pPr>
            <a:r>
              <a:rPr lang="ru" sz="3600" b="1"/>
              <a:t>Artificial radiation exposure</a:t>
            </a:r>
            <a:endParaRPr sz="3600" b="1"/>
          </a:p>
          <a:p>
            <a:pPr marL="0" lvl="0" indent="0" algn="ctr" rtl="0">
              <a:spcBef>
                <a:spcPts val="0"/>
              </a:spcBef>
              <a:spcAft>
                <a:spcPts val="0"/>
              </a:spcAft>
              <a:buClr>
                <a:schemeClr val="dk1"/>
              </a:buClr>
              <a:buSzPts val="1100"/>
              <a:buFont typeface="Arial"/>
              <a:buNone/>
            </a:pPr>
            <a:r>
              <a:rPr lang="ru" sz="2600"/>
              <a:t>(worldwide average)</a:t>
            </a:r>
            <a:endParaRPr sz="2600"/>
          </a:p>
        </p:txBody>
      </p:sp>
      <p:sp>
        <p:nvSpPr>
          <p:cNvPr id="364" name="Google Shape;364;p53"/>
          <p:cNvSpPr txBox="1">
            <a:spLocks noGrp="1"/>
          </p:cNvSpPr>
          <p:nvPr>
            <p:ph type="body" idx="1"/>
          </p:nvPr>
        </p:nvSpPr>
        <p:spPr>
          <a:xfrm>
            <a:off x="697450" y="3924325"/>
            <a:ext cx="7675200" cy="1108500"/>
          </a:xfrm>
          <a:prstGeom prst="rect">
            <a:avLst/>
          </a:prstGeom>
        </p:spPr>
        <p:txBody>
          <a:bodyPr spcFirstLastPara="1" wrap="square" lIns="68575" tIns="34275" rIns="68575" bIns="34275" anchor="t" anchorCtr="0">
            <a:noAutofit/>
          </a:bodyPr>
          <a:lstStyle/>
          <a:p>
            <a:pPr marL="0" lvl="0" indent="0" algn="ctr" rtl="0">
              <a:lnSpc>
                <a:spcPct val="50000"/>
              </a:lnSpc>
              <a:spcBef>
                <a:spcPts val="0"/>
              </a:spcBef>
              <a:spcAft>
                <a:spcPts val="0"/>
              </a:spcAft>
              <a:buClr>
                <a:schemeClr val="dk1"/>
              </a:buClr>
              <a:buSzPts val="1100"/>
              <a:buFont typeface="Arial"/>
              <a:buNone/>
            </a:pPr>
            <a:r>
              <a:rPr lang="ru" sz="3600">
                <a:solidFill>
                  <a:schemeClr val="lt1"/>
                </a:solidFill>
              </a:rPr>
              <a:t>                                                                                                                            </a:t>
            </a:r>
            <a:endParaRPr sz="3600"/>
          </a:p>
          <a:p>
            <a:pPr marL="0" lvl="0" indent="0" algn="ctr" rtl="0">
              <a:lnSpc>
                <a:spcPct val="50000"/>
              </a:lnSpc>
              <a:spcBef>
                <a:spcPts val="0"/>
              </a:spcBef>
              <a:spcAft>
                <a:spcPts val="0"/>
              </a:spcAft>
              <a:buNone/>
            </a:pPr>
            <a:r>
              <a:rPr lang="ru" sz="3600"/>
              <a:t>0,6 mSv per year</a:t>
            </a:r>
            <a:endParaRPr sz="3600"/>
          </a:p>
          <a:p>
            <a:pPr marL="0" lvl="0" indent="0" algn="ctr" rtl="0">
              <a:lnSpc>
                <a:spcPct val="50000"/>
              </a:lnSpc>
              <a:spcBef>
                <a:spcPts val="0"/>
              </a:spcBef>
              <a:spcAft>
                <a:spcPts val="0"/>
              </a:spcAft>
              <a:buNone/>
            </a:pPr>
            <a:endParaRPr/>
          </a:p>
          <a:p>
            <a:pPr marL="0" lvl="0" indent="0" algn="ctr" rtl="0">
              <a:spcBef>
                <a:spcPts val="800"/>
              </a:spcBef>
              <a:spcAft>
                <a:spcPts val="0"/>
              </a:spcAft>
              <a:buNone/>
            </a:pPr>
            <a:endParaRPr/>
          </a:p>
        </p:txBody>
      </p:sp>
      <p:sp>
        <p:nvSpPr>
          <p:cNvPr id="365" name="Google Shape;365;p53"/>
          <p:cNvSpPr/>
          <p:nvPr/>
        </p:nvSpPr>
        <p:spPr>
          <a:xfrm>
            <a:off x="2406700" y="3924325"/>
            <a:ext cx="4256700" cy="820200"/>
          </a:xfrm>
          <a:prstGeom prst="rect">
            <a:avLst/>
          </a:prstGeom>
          <a:noFill/>
          <a:ln w="38100" cap="flat" cmpd="sng">
            <a:solidFill>
              <a:srgbClr val="B4A7D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66" name="Google Shape;366;p53"/>
          <p:cNvPicPr preferRelativeResize="0"/>
          <p:nvPr/>
        </p:nvPicPr>
        <p:blipFill>
          <a:blip r:embed="rId3">
            <a:alphaModFix/>
          </a:blip>
          <a:stretch>
            <a:fillRect/>
          </a:stretch>
        </p:blipFill>
        <p:spPr>
          <a:xfrm>
            <a:off x="47000" y="48925"/>
            <a:ext cx="2315375" cy="564925"/>
          </a:xfrm>
          <a:prstGeom prst="rect">
            <a:avLst/>
          </a:prstGeom>
          <a:noFill/>
          <a:ln>
            <a:noFill/>
          </a:ln>
        </p:spPr>
      </p:pic>
      <p:sp>
        <p:nvSpPr>
          <p:cNvPr id="367" name="Google Shape;367;p53"/>
          <p:cNvSpPr txBox="1"/>
          <p:nvPr/>
        </p:nvSpPr>
        <p:spPr>
          <a:xfrm>
            <a:off x="6577175" y="124800"/>
            <a:ext cx="2638200" cy="56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ru"/>
              <a:t>UNSCEAR 2008 Report Vol. I</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pic>
        <p:nvPicPr>
          <p:cNvPr id="372" name="Google Shape;372;p54"/>
          <p:cNvPicPr preferRelativeResize="0"/>
          <p:nvPr/>
        </p:nvPicPr>
        <p:blipFill rotWithShape="1">
          <a:blip r:embed="rId3">
            <a:alphaModFix/>
          </a:blip>
          <a:srcRect l="20660"/>
          <a:stretch/>
        </p:blipFill>
        <p:spPr>
          <a:xfrm>
            <a:off x="1263223" y="869225"/>
            <a:ext cx="3247252" cy="3069700"/>
          </a:xfrm>
          <a:prstGeom prst="rect">
            <a:avLst/>
          </a:prstGeom>
          <a:noFill/>
          <a:ln>
            <a:noFill/>
          </a:ln>
        </p:spPr>
      </p:pic>
      <p:pic>
        <p:nvPicPr>
          <p:cNvPr id="373" name="Google Shape;373;p54"/>
          <p:cNvPicPr preferRelativeResize="0"/>
          <p:nvPr/>
        </p:nvPicPr>
        <p:blipFill rotWithShape="1">
          <a:blip r:embed="rId4">
            <a:alphaModFix/>
          </a:blip>
          <a:srcRect l="6484" r="9524"/>
          <a:stretch/>
        </p:blipFill>
        <p:spPr>
          <a:xfrm rot="-5400000">
            <a:off x="5163432" y="1002436"/>
            <a:ext cx="3102553" cy="2770422"/>
          </a:xfrm>
          <a:prstGeom prst="rect">
            <a:avLst/>
          </a:prstGeom>
          <a:noFill/>
          <a:ln>
            <a:noFill/>
          </a:ln>
        </p:spPr>
      </p:pic>
      <p:sp>
        <p:nvSpPr>
          <p:cNvPr id="374" name="Google Shape;374;p54"/>
          <p:cNvSpPr txBox="1">
            <a:spLocks noGrp="1"/>
          </p:cNvSpPr>
          <p:nvPr>
            <p:ph type="body" idx="4294967295"/>
          </p:nvPr>
        </p:nvSpPr>
        <p:spPr>
          <a:xfrm>
            <a:off x="325175" y="125625"/>
            <a:ext cx="8868000" cy="710700"/>
          </a:xfrm>
          <a:prstGeom prst="rect">
            <a:avLst/>
          </a:prstGeom>
        </p:spPr>
        <p:txBody>
          <a:bodyPr spcFirstLastPara="1" wrap="square" lIns="68575" tIns="34275" rIns="68575" bIns="34275" anchor="t" anchorCtr="0">
            <a:noAutofit/>
          </a:bodyPr>
          <a:lstStyle/>
          <a:p>
            <a:pPr marL="0" lvl="0" indent="0" algn="ctr" rtl="0">
              <a:spcBef>
                <a:spcPts val="0"/>
              </a:spcBef>
              <a:spcAft>
                <a:spcPts val="0"/>
              </a:spcAft>
              <a:buNone/>
            </a:pPr>
            <a:r>
              <a:rPr lang="ru" sz="2000"/>
              <a:t>Average natural background radiation </a:t>
            </a:r>
            <a:endParaRPr sz="2000"/>
          </a:p>
          <a:p>
            <a:pPr marL="0" lvl="0" indent="0" algn="ctr" rtl="0">
              <a:spcBef>
                <a:spcPts val="0"/>
              </a:spcBef>
              <a:spcAft>
                <a:spcPts val="0"/>
              </a:spcAft>
              <a:buNone/>
            </a:pPr>
            <a:r>
              <a:rPr lang="ru" sz="2000">
                <a:solidFill>
                  <a:srgbClr val="B4A7D6"/>
                </a:solidFill>
              </a:rPr>
              <a:t>0,1-0,3 μSv/hour</a:t>
            </a:r>
            <a:r>
              <a:rPr lang="ru" sz="2000"/>
              <a:t> = </a:t>
            </a:r>
            <a:r>
              <a:rPr lang="ru" sz="2000">
                <a:solidFill>
                  <a:srgbClr val="B4A7D6"/>
                </a:solidFill>
              </a:rPr>
              <a:t>0,002-0,006 mSv/day</a:t>
            </a:r>
            <a:endParaRPr sz="2000">
              <a:solidFill>
                <a:srgbClr val="B4A7D6"/>
              </a:solidFill>
            </a:endParaRPr>
          </a:p>
        </p:txBody>
      </p:sp>
      <p:sp>
        <p:nvSpPr>
          <p:cNvPr id="375" name="Google Shape;375;p54"/>
          <p:cNvSpPr txBox="1">
            <a:spLocks noGrp="1"/>
          </p:cNvSpPr>
          <p:nvPr>
            <p:ph type="body" idx="4294967295"/>
          </p:nvPr>
        </p:nvSpPr>
        <p:spPr>
          <a:xfrm>
            <a:off x="73900" y="4049700"/>
            <a:ext cx="4737300" cy="1093800"/>
          </a:xfrm>
          <a:prstGeom prst="rect">
            <a:avLst/>
          </a:prstGeom>
        </p:spPr>
        <p:txBody>
          <a:bodyPr spcFirstLastPara="1" wrap="square" lIns="68575" tIns="34275" rIns="68575" bIns="34275" anchor="t" anchorCtr="0">
            <a:noAutofit/>
          </a:bodyPr>
          <a:lstStyle/>
          <a:p>
            <a:pPr marL="0" marR="0" lvl="0" indent="0" algn="ctr" rtl="0">
              <a:lnSpc>
                <a:spcPct val="90000"/>
              </a:lnSpc>
              <a:spcBef>
                <a:spcPts val="0"/>
              </a:spcBef>
              <a:spcAft>
                <a:spcPts val="0"/>
              </a:spcAft>
              <a:buNone/>
            </a:pPr>
            <a:r>
              <a:rPr lang="ru" sz="1900"/>
              <a:t>In front of the sarcophagus of the 4th reactor of the Chernobyl nuclear power plant</a:t>
            </a:r>
            <a:endParaRPr sz="1900"/>
          </a:p>
          <a:p>
            <a:pPr marL="0" marR="0" lvl="0" indent="0" algn="ctr" rtl="0">
              <a:lnSpc>
                <a:spcPct val="90000"/>
              </a:lnSpc>
              <a:spcBef>
                <a:spcPts val="0"/>
              </a:spcBef>
              <a:spcAft>
                <a:spcPts val="0"/>
              </a:spcAft>
              <a:buNone/>
            </a:pPr>
            <a:r>
              <a:rPr lang="ru" sz="1900">
                <a:solidFill>
                  <a:srgbClr val="B4A7D6"/>
                </a:solidFill>
              </a:rPr>
              <a:t>0,54 μSv/hour </a:t>
            </a:r>
            <a:r>
              <a:rPr lang="ru" sz="1900"/>
              <a:t>= </a:t>
            </a:r>
            <a:r>
              <a:rPr lang="ru" sz="1900">
                <a:solidFill>
                  <a:srgbClr val="B4A7D6"/>
                </a:solidFill>
              </a:rPr>
              <a:t>0,013 mSv/day</a:t>
            </a:r>
            <a:r>
              <a:rPr lang="ru" sz="1900"/>
              <a:t> (2 times more</a:t>
            </a:r>
            <a:r>
              <a:rPr lang="ru" sz="1500"/>
              <a:t>)</a:t>
            </a:r>
            <a:endParaRPr sz="1500"/>
          </a:p>
          <a:p>
            <a:pPr marL="0" lvl="0" indent="0" algn="l" rtl="0">
              <a:spcBef>
                <a:spcPts val="800"/>
              </a:spcBef>
              <a:spcAft>
                <a:spcPts val="0"/>
              </a:spcAft>
              <a:buNone/>
            </a:pPr>
            <a:endParaRPr sz="1600"/>
          </a:p>
        </p:txBody>
      </p:sp>
      <p:sp>
        <p:nvSpPr>
          <p:cNvPr id="376" name="Google Shape;376;p54"/>
          <p:cNvSpPr txBox="1">
            <a:spLocks noGrp="1"/>
          </p:cNvSpPr>
          <p:nvPr>
            <p:ph type="body" idx="4294967295"/>
          </p:nvPr>
        </p:nvSpPr>
        <p:spPr>
          <a:xfrm>
            <a:off x="4973523" y="4113425"/>
            <a:ext cx="4109700" cy="1093800"/>
          </a:xfrm>
          <a:prstGeom prst="rect">
            <a:avLst/>
          </a:prstGeom>
        </p:spPr>
        <p:txBody>
          <a:bodyPr spcFirstLastPara="1" wrap="square" lIns="68575" tIns="34275" rIns="68575" bIns="34275" anchor="t" anchorCtr="0">
            <a:noAutofit/>
          </a:bodyPr>
          <a:lstStyle/>
          <a:p>
            <a:pPr marL="0" lvl="0" indent="0" algn="ctr" rtl="0">
              <a:spcBef>
                <a:spcPts val="0"/>
              </a:spcBef>
              <a:spcAft>
                <a:spcPts val="0"/>
              </a:spcAft>
              <a:buNone/>
            </a:pPr>
            <a:r>
              <a:rPr lang="ru" sz="1900"/>
              <a:t>Daily exposure in the Exclusion Zone</a:t>
            </a:r>
            <a:endParaRPr sz="1900"/>
          </a:p>
          <a:p>
            <a:pPr marL="0" lvl="0" indent="0" algn="ctr" rtl="0">
              <a:spcBef>
                <a:spcPts val="0"/>
              </a:spcBef>
              <a:spcAft>
                <a:spcPts val="0"/>
              </a:spcAft>
              <a:buNone/>
            </a:pPr>
            <a:r>
              <a:rPr lang="ru" sz="1900">
                <a:solidFill>
                  <a:srgbClr val="B4A7D6"/>
                </a:solidFill>
              </a:rPr>
              <a:t>0,002 mSv</a:t>
            </a:r>
            <a:r>
              <a:rPr lang="ru" sz="1900"/>
              <a:t> (normal)</a:t>
            </a:r>
            <a:endParaRPr sz="19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Google Shape;381;p55"/>
          <p:cNvSpPr txBox="1">
            <a:spLocks noGrp="1"/>
          </p:cNvSpPr>
          <p:nvPr>
            <p:ph type="title"/>
          </p:nvPr>
        </p:nvSpPr>
        <p:spPr>
          <a:xfrm>
            <a:off x="214950" y="169975"/>
            <a:ext cx="8714100" cy="5226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ru" sz="3300" b="1"/>
              <a:t>Radiation dose to adults from common imaging examinations</a:t>
            </a:r>
            <a:endParaRPr sz="3300" b="1"/>
          </a:p>
        </p:txBody>
      </p:sp>
      <p:pic>
        <p:nvPicPr>
          <p:cNvPr id="382" name="Google Shape;382;p55"/>
          <p:cNvPicPr preferRelativeResize="0"/>
          <p:nvPr/>
        </p:nvPicPr>
        <p:blipFill>
          <a:blip r:embed="rId3">
            <a:alphaModFix/>
          </a:blip>
          <a:stretch>
            <a:fillRect/>
          </a:stretch>
        </p:blipFill>
        <p:spPr>
          <a:xfrm>
            <a:off x="962300" y="916100"/>
            <a:ext cx="7219380" cy="414612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Google Shape;387;p56"/>
          <p:cNvSpPr txBox="1">
            <a:spLocks noGrp="1"/>
          </p:cNvSpPr>
          <p:nvPr>
            <p:ph type="title"/>
          </p:nvPr>
        </p:nvSpPr>
        <p:spPr>
          <a:xfrm>
            <a:off x="214950" y="169975"/>
            <a:ext cx="8714100" cy="5226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ru" sz="3300" b="1"/>
              <a:t>Radiation dose to adults from common imaging examinations</a:t>
            </a:r>
            <a:endParaRPr sz="3300" b="1"/>
          </a:p>
        </p:txBody>
      </p:sp>
      <p:pic>
        <p:nvPicPr>
          <p:cNvPr id="388" name="Google Shape;388;p56"/>
          <p:cNvPicPr preferRelativeResize="0"/>
          <p:nvPr/>
        </p:nvPicPr>
        <p:blipFill>
          <a:blip r:embed="rId3">
            <a:alphaModFix/>
          </a:blip>
          <a:stretch>
            <a:fillRect/>
          </a:stretch>
        </p:blipFill>
        <p:spPr>
          <a:xfrm>
            <a:off x="1196800" y="918875"/>
            <a:ext cx="6750412" cy="4146126"/>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57"/>
          <p:cNvSpPr txBox="1">
            <a:spLocks noGrp="1"/>
          </p:cNvSpPr>
          <p:nvPr>
            <p:ph type="title"/>
          </p:nvPr>
        </p:nvSpPr>
        <p:spPr>
          <a:xfrm>
            <a:off x="348650" y="119875"/>
            <a:ext cx="8520600" cy="5727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ru" sz="3600" b="1"/>
              <a:t>Comparison of exposure doses</a:t>
            </a:r>
            <a:endParaRPr sz="3600" b="1"/>
          </a:p>
        </p:txBody>
      </p:sp>
      <p:pic>
        <p:nvPicPr>
          <p:cNvPr id="394" name="Google Shape;394;p57"/>
          <p:cNvPicPr preferRelativeResize="0"/>
          <p:nvPr/>
        </p:nvPicPr>
        <p:blipFill rotWithShape="1">
          <a:blip r:embed="rId3">
            <a:alphaModFix/>
          </a:blip>
          <a:srcRect l="40125" t="74770" r="31737" b="3030"/>
          <a:stretch/>
        </p:blipFill>
        <p:spPr>
          <a:xfrm>
            <a:off x="1531750" y="692575"/>
            <a:ext cx="6154406" cy="4354852"/>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58"/>
          <p:cNvSpPr/>
          <p:nvPr/>
        </p:nvSpPr>
        <p:spPr>
          <a:xfrm>
            <a:off x="25" y="1945600"/>
            <a:ext cx="9144000" cy="1155000"/>
          </a:xfrm>
          <a:prstGeom prst="rect">
            <a:avLst/>
          </a:prstGeom>
          <a:gradFill>
            <a:gsLst>
              <a:gs pos="0">
                <a:srgbClr val="DBD4EB"/>
              </a:gs>
              <a:gs pos="100000">
                <a:srgbClr val="9180BB"/>
              </a:gs>
            </a:gsLst>
            <a:lin ang="5400012" scaled="0"/>
          </a:gra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58"/>
          <p:cNvSpPr txBox="1">
            <a:spLocks noGrp="1"/>
          </p:cNvSpPr>
          <p:nvPr>
            <p:ph type="title"/>
          </p:nvPr>
        </p:nvSpPr>
        <p:spPr>
          <a:xfrm>
            <a:off x="311713" y="2254750"/>
            <a:ext cx="8520600" cy="5367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ru" sz="3600" b="1"/>
              <a:t>Effects of Radiation</a:t>
            </a:r>
            <a:endParaRPr sz="3600" b="1"/>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p59"/>
          <p:cNvSpPr txBox="1">
            <a:spLocks noGrp="1"/>
          </p:cNvSpPr>
          <p:nvPr>
            <p:ph type="title"/>
          </p:nvPr>
        </p:nvSpPr>
        <p:spPr>
          <a:xfrm>
            <a:off x="311700" y="178975"/>
            <a:ext cx="8520600" cy="572700"/>
          </a:xfrm>
          <a:prstGeom prst="rect">
            <a:avLst/>
          </a:prstGeom>
        </p:spPr>
        <p:txBody>
          <a:bodyPr spcFirstLastPara="1" wrap="square" lIns="68575" tIns="34275" rIns="68575" bIns="34275" anchor="ctr" anchorCtr="0">
            <a:noAutofit/>
          </a:bodyPr>
          <a:lstStyle/>
          <a:p>
            <a:pPr marL="457200" lvl="0" indent="0" algn="ctr" rtl="0">
              <a:spcBef>
                <a:spcPts val="0"/>
              </a:spcBef>
              <a:spcAft>
                <a:spcPts val="0"/>
              </a:spcAft>
              <a:buNone/>
            </a:pPr>
            <a:r>
              <a:rPr lang="ru" sz="3600" b="1"/>
              <a:t>Biological action of radiation</a:t>
            </a:r>
            <a:endParaRPr sz="3600" b="1"/>
          </a:p>
        </p:txBody>
      </p:sp>
      <p:pic>
        <p:nvPicPr>
          <p:cNvPr id="406" name="Google Shape;406;p59"/>
          <p:cNvPicPr preferRelativeResize="0"/>
          <p:nvPr/>
        </p:nvPicPr>
        <p:blipFill>
          <a:blip r:embed="rId3">
            <a:alphaModFix/>
          </a:blip>
          <a:stretch>
            <a:fillRect/>
          </a:stretch>
        </p:blipFill>
        <p:spPr>
          <a:xfrm>
            <a:off x="466475" y="802925"/>
            <a:ext cx="3405050" cy="4256301"/>
          </a:xfrm>
          <a:prstGeom prst="rect">
            <a:avLst/>
          </a:prstGeom>
          <a:noFill/>
          <a:ln>
            <a:noFill/>
          </a:ln>
        </p:spPr>
      </p:pic>
      <p:pic>
        <p:nvPicPr>
          <p:cNvPr id="407" name="Google Shape;407;p59"/>
          <p:cNvPicPr preferRelativeResize="0"/>
          <p:nvPr/>
        </p:nvPicPr>
        <p:blipFill>
          <a:blip r:embed="rId4">
            <a:alphaModFix/>
          </a:blip>
          <a:stretch>
            <a:fillRect/>
          </a:stretch>
        </p:blipFill>
        <p:spPr>
          <a:xfrm>
            <a:off x="4259800" y="802925"/>
            <a:ext cx="4389975" cy="2560260"/>
          </a:xfrm>
          <a:prstGeom prst="rect">
            <a:avLst/>
          </a:prstGeom>
          <a:noFill/>
          <a:ln>
            <a:noFill/>
          </a:ln>
        </p:spPr>
      </p:pic>
      <p:sp>
        <p:nvSpPr>
          <p:cNvPr id="408" name="Google Shape;408;p59"/>
          <p:cNvSpPr txBox="1"/>
          <p:nvPr/>
        </p:nvSpPr>
        <p:spPr>
          <a:xfrm>
            <a:off x="4073825" y="3363175"/>
            <a:ext cx="4941300" cy="161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ru" sz="1600">
                <a:solidFill>
                  <a:srgbClr val="EDEDED"/>
                </a:solidFill>
                <a:latin typeface="Corbel"/>
                <a:ea typeface="Corbel"/>
                <a:cs typeface="Corbel"/>
                <a:sym typeface="Corbel"/>
              </a:rPr>
              <a:t>Radiation can damage DNA directly by causing </a:t>
            </a:r>
            <a:r>
              <a:rPr lang="ru" sz="1600">
                <a:solidFill>
                  <a:srgbClr val="B4A7D6"/>
                </a:solidFill>
                <a:latin typeface="Corbel"/>
                <a:ea typeface="Corbel"/>
                <a:cs typeface="Corbel"/>
                <a:sym typeface="Corbel"/>
              </a:rPr>
              <a:t>DNA breaks</a:t>
            </a:r>
            <a:r>
              <a:rPr lang="ru" sz="1600">
                <a:solidFill>
                  <a:srgbClr val="EDEDED"/>
                </a:solidFill>
                <a:latin typeface="Corbel"/>
                <a:ea typeface="Corbel"/>
                <a:cs typeface="Corbel"/>
                <a:sym typeface="Corbel"/>
              </a:rPr>
              <a:t> or indirectly by causing water radiolysis with </a:t>
            </a:r>
            <a:r>
              <a:rPr lang="ru" sz="1600">
                <a:solidFill>
                  <a:srgbClr val="B4A7D6"/>
                </a:solidFill>
                <a:latin typeface="Corbel"/>
                <a:ea typeface="Corbel"/>
                <a:cs typeface="Corbel"/>
                <a:sym typeface="Corbel"/>
              </a:rPr>
              <a:t>radical generation </a:t>
            </a:r>
            <a:r>
              <a:rPr lang="ru" sz="1600">
                <a:solidFill>
                  <a:srgbClr val="EDEDED"/>
                </a:solidFill>
                <a:latin typeface="Corbel"/>
                <a:ea typeface="Corbel"/>
                <a:cs typeface="Corbel"/>
                <a:sym typeface="Corbel"/>
              </a:rPr>
              <a:t>in  such as H2O2 and hydroxyl radicals.</a:t>
            </a:r>
            <a:endParaRPr sz="1600">
              <a:solidFill>
                <a:srgbClr val="EDEDED"/>
              </a:solidFill>
              <a:latin typeface="Corbel"/>
              <a:ea typeface="Corbel"/>
              <a:cs typeface="Corbel"/>
              <a:sym typeface="Corbel"/>
            </a:endParaRPr>
          </a:p>
          <a:p>
            <a:pPr marL="0" lvl="0" indent="0" algn="l" rtl="0">
              <a:spcBef>
                <a:spcPts val="0"/>
              </a:spcBef>
              <a:spcAft>
                <a:spcPts val="0"/>
              </a:spcAft>
              <a:buNone/>
            </a:pPr>
            <a:r>
              <a:rPr lang="ru" sz="1600">
                <a:solidFill>
                  <a:srgbClr val="EDEDED"/>
                </a:solidFill>
                <a:latin typeface="Corbel"/>
                <a:ea typeface="Corbel"/>
                <a:cs typeface="Corbel"/>
                <a:sym typeface="Corbel"/>
              </a:rPr>
              <a:t>DNA damage, if not repaired, will likely cause </a:t>
            </a:r>
            <a:r>
              <a:rPr lang="ru" sz="1600">
                <a:solidFill>
                  <a:srgbClr val="B4A7D6"/>
                </a:solidFill>
                <a:latin typeface="Corbel"/>
                <a:ea typeface="Corbel"/>
                <a:cs typeface="Corbel"/>
                <a:sym typeface="Corbel"/>
              </a:rPr>
              <a:t>cell death</a:t>
            </a:r>
            <a:r>
              <a:rPr lang="ru" sz="1600">
                <a:solidFill>
                  <a:srgbClr val="EDEDED"/>
                </a:solidFill>
                <a:latin typeface="Corbel"/>
                <a:ea typeface="Corbel"/>
                <a:cs typeface="Corbel"/>
                <a:sym typeface="Corbel"/>
              </a:rPr>
              <a:t> or </a:t>
            </a:r>
            <a:r>
              <a:rPr lang="ru" sz="1600">
                <a:solidFill>
                  <a:srgbClr val="B4A7D6"/>
                </a:solidFill>
                <a:latin typeface="Corbel"/>
                <a:ea typeface="Corbel"/>
                <a:cs typeface="Corbel"/>
                <a:sym typeface="Corbel"/>
              </a:rPr>
              <a:t>mutations.</a:t>
            </a:r>
            <a:endParaRPr sz="1100">
              <a:solidFill>
                <a:srgbClr val="B4A7D6"/>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3" name="Google Shape;413;p60"/>
          <p:cNvSpPr txBox="1">
            <a:spLocks noGrp="1"/>
          </p:cNvSpPr>
          <p:nvPr>
            <p:ph type="body" idx="1"/>
          </p:nvPr>
        </p:nvSpPr>
        <p:spPr>
          <a:xfrm>
            <a:off x="685225" y="775950"/>
            <a:ext cx="3768900" cy="982800"/>
          </a:xfrm>
          <a:prstGeom prst="rect">
            <a:avLst/>
          </a:prstGeom>
        </p:spPr>
        <p:txBody>
          <a:bodyPr spcFirstLastPara="1" wrap="square" lIns="68575" tIns="34275" rIns="68575" bIns="34275" anchor="b" anchorCtr="0">
            <a:noAutofit/>
          </a:bodyPr>
          <a:lstStyle/>
          <a:p>
            <a:pPr marL="0" lvl="0" indent="0" algn="l" rtl="0">
              <a:spcBef>
                <a:spcPts val="0"/>
              </a:spcBef>
              <a:spcAft>
                <a:spcPts val="0"/>
              </a:spcAft>
              <a:buNone/>
            </a:pPr>
            <a:r>
              <a:rPr lang="ru" sz="3000">
                <a:solidFill>
                  <a:srgbClr val="B4A7D6"/>
                </a:solidFill>
              </a:rPr>
              <a:t>Stochastic effects</a:t>
            </a:r>
            <a:endParaRPr sz="3000">
              <a:solidFill>
                <a:srgbClr val="B4A7D6"/>
              </a:solidFill>
            </a:endParaRPr>
          </a:p>
          <a:p>
            <a:pPr marL="0" lvl="0" indent="0" algn="l" rtl="0">
              <a:spcBef>
                <a:spcPts val="0"/>
              </a:spcBef>
              <a:spcAft>
                <a:spcPts val="0"/>
              </a:spcAft>
              <a:buNone/>
            </a:pPr>
            <a:r>
              <a:rPr lang="ru" sz="2400">
                <a:solidFill>
                  <a:srgbClr val="B4A7D6"/>
                </a:solidFill>
              </a:rPr>
              <a:t>(delayed)</a:t>
            </a:r>
            <a:endParaRPr sz="2400">
              <a:solidFill>
                <a:srgbClr val="B4A7D6"/>
              </a:solidFill>
            </a:endParaRPr>
          </a:p>
        </p:txBody>
      </p:sp>
      <p:sp>
        <p:nvSpPr>
          <p:cNvPr id="414" name="Google Shape;414;p60"/>
          <p:cNvSpPr txBox="1">
            <a:spLocks noGrp="1"/>
          </p:cNvSpPr>
          <p:nvPr>
            <p:ph type="title"/>
          </p:nvPr>
        </p:nvSpPr>
        <p:spPr>
          <a:xfrm>
            <a:off x="628650" y="96898"/>
            <a:ext cx="7886700" cy="716100"/>
          </a:xfrm>
          <a:prstGeom prst="rect">
            <a:avLst/>
          </a:prstGeom>
        </p:spPr>
        <p:txBody>
          <a:bodyPr spcFirstLastPara="1" wrap="square" lIns="68575" tIns="34275" rIns="68575" bIns="34275" anchor="ctr" anchorCtr="0">
            <a:noAutofit/>
          </a:bodyPr>
          <a:lstStyle/>
          <a:p>
            <a:pPr marL="457200" lvl="0" indent="0" algn="ctr" rtl="0">
              <a:spcBef>
                <a:spcPts val="0"/>
              </a:spcBef>
              <a:spcAft>
                <a:spcPts val="0"/>
              </a:spcAft>
              <a:buNone/>
            </a:pPr>
            <a:r>
              <a:rPr lang="ru" sz="3600" b="1"/>
              <a:t>Biological effects of radiation</a:t>
            </a:r>
            <a:endParaRPr sz="3600" b="1"/>
          </a:p>
        </p:txBody>
      </p:sp>
      <p:sp>
        <p:nvSpPr>
          <p:cNvPr id="415" name="Google Shape;415;p60"/>
          <p:cNvSpPr txBox="1">
            <a:spLocks noGrp="1"/>
          </p:cNvSpPr>
          <p:nvPr>
            <p:ph type="body" idx="2"/>
          </p:nvPr>
        </p:nvSpPr>
        <p:spPr>
          <a:xfrm>
            <a:off x="171550" y="1664575"/>
            <a:ext cx="4335000" cy="2763300"/>
          </a:xfrm>
          <a:prstGeom prst="rect">
            <a:avLst/>
          </a:prstGeom>
        </p:spPr>
        <p:txBody>
          <a:bodyPr spcFirstLastPara="1" wrap="square" lIns="68575" tIns="34275" rIns="68575" bIns="34275" anchor="t" anchorCtr="0">
            <a:noAutofit/>
          </a:bodyPr>
          <a:lstStyle/>
          <a:p>
            <a:pPr marL="457200" lvl="0" indent="-349250" algn="l" rtl="0">
              <a:spcBef>
                <a:spcPts val="800"/>
              </a:spcBef>
              <a:spcAft>
                <a:spcPts val="0"/>
              </a:spcAft>
              <a:buSzPts val="1900"/>
              <a:buChar char="•"/>
            </a:pPr>
            <a:r>
              <a:rPr lang="ru" sz="2600"/>
              <a:t>occur by chance</a:t>
            </a:r>
            <a:endParaRPr sz="2600"/>
          </a:p>
          <a:p>
            <a:pPr marL="457200" lvl="0" indent="-349250" algn="l" rtl="0">
              <a:spcBef>
                <a:spcPts val="0"/>
              </a:spcBef>
              <a:spcAft>
                <a:spcPts val="0"/>
              </a:spcAft>
              <a:buSzPts val="1900"/>
              <a:buChar char="•"/>
            </a:pPr>
            <a:r>
              <a:rPr lang="ru" sz="2600"/>
              <a:t>have no threshold</a:t>
            </a:r>
            <a:endParaRPr sz="2600"/>
          </a:p>
          <a:p>
            <a:pPr marL="457200" lvl="0" indent="-349250" algn="l" rtl="0">
              <a:spcBef>
                <a:spcPts val="0"/>
              </a:spcBef>
              <a:spcAft>
                <a:spcPts val="0"/>
              </a:spcAft>
              <a:buSzPts val="1900"/>
              <a:buChar char="•"/>
            </a:pPr>
            <a:r>
              <a:rPr lang="ru" sz="2600"/>
              <a:t>risk increases with dose</a:t>
            </a:r>
            <a:endParaRPr sz="2600"/>
          </a:p>
          <a:p>
            <a:pPr marL="457200" lvl="0" indent="-349250" algn="l" rtl="0">
              <a:spcBef>
                <a:spcPts val="0"/>
              </a:spcBef>
              <a:spcAft>
                <a:spcPts val="0"/>
              </a:spcAft>
              <a:buSzPts val="1900"/>
              <a:buChar char="•"/>
            </a:pPr>
            <a:r>
              <a:rPr lang="ru" sz="2600"/>
              <a:t>cancer, hereditary effects</a:t>
            </a:r>
            <a:endParaRPr sz="2600"/>
          </a:p>
        </p:txBody>
      </p:sp>
      <p:sp>
        <p:nvSpPr>
          <p:cNvPr id="416" name="Google Shape;416;p60"/>
          <p:cNvSpPr txBox="1">
            <a:spLocks noGrp="1"/>
          </p:cNvSpPr>
          <p:nvPr>
            <p:ph type="body" idx="3"/>
          </p:nvPr>
        </p:nvSpPr>
        <p:spPr>
          <a:xfrm>
            <a:off x="4585100" y="800875"/>
            <a:ext cx="3776700" cy="632700"/>
          </a:xfrm>
          <a:prstGeom prst="rect">
            <a:avLst/>
          </a:prstGeom>
        </p:spPr>
        <p:txBody>
          <a:bodyPr spcFirstLastPara="1" wrap="square" lIns="68575" tIns="34275" rIns="68575" bIns="34275" anchor="b" anchorCtr="0">
            <a:noAutofit/>
          </a:bodyPr>
          <a:lstStyle/>
          <a:p>
            <a:pPr marL="0" lvl="0" indent="0" algn="l" rtl="0">
              <a:spcBef>
                <a:spcPts val="800"/>
              </a:spcBef>
              <a:spcAft>
                <a:spcPts val="0"/>
              </a:spcAft>
              <a:buNone/>
            </a:pPr>
            <a:r>
              <a:rPr lang="ru" sz="3000">
                <a:solidFill>
                  <a:srgbClr val="B4A7D6"/>
                </a:solidFill>
              </a:rPr>
              <a:t>Deterministic effects</a:t>
            </a:r>
            <a:endParaRPr/>
          </a:p>
        </p:txBody>
      </p:sp>
      <p:sp>
        <p:nvSpPr>
          <p:cNvPr id="417" name="Google Shape;417;p60"/>
          <p:cNvSpPr txBox="1">
            <a:spLocks noGrp="1"/>
          </p:cNvSpPr>
          <p:nvPr>
            <p:ph type="body" idx="4"/>
          </p:nvPr>
        </p:nvSpPr>
        <p:spPr>
          <a:xfrm>
            <a:off x="4386350" y="1664575"/>
            <a:ext cx="4586100" cy="2763300"/>
          </a:xfrm>
          <a:prstGeom prst="rect">
            <a:avLst/>
          </a:prstGeom>
        </p:spPr>
        <p:txBody>
          <a:bodyPr spcFirstLastPara="1" wrap="square" lIns="68575" tIns="34275" rIns="68575" bIns="34275" anchor="t" anchorCtr="0">
            <a:noAutofit/>
          </a:bodyPr>
          <a:lstStyle/>
          <a:p>
            <a:pPr marL="457200" marR="0" lvl="0" indent="-349250" algn="l" rtl="0">
              <a:lnSpc>
                <a:spcPct val="90000"/>
              </a:lnSpc>
              <a:spcBef>
                <a:spcPts val="800"/>
              </a:spcBef>
              <a:spcAft>
                <a:spcPts val="0"/>
              </a:spcAft>
              <a:buSzPts val="1900"/>
              <a:buChar char="•"/>
            </a:pPr>
            <a:r>
              <a:rPr lang="ru" sz="2600"/>
              <a:t>directly caused by radiation</a:t>
            </a:r>
            <a:endParaRPr sz="2600"/>
          </a:p>
          <a:p>
            <a:pPr marL="457200" marR="0" lvl="0" indent="-349250" algn="l" rtl="0">
              <a:lnSpc>
                <a:spcPct val="90000"/>
              </a:lnSpc>
              <a:spcBef>
                <a:spcPts val="0"/>
              </a:spcBef>
              <a:spcAft>
                <a:spcPts val="0"/>
              </a:spcAft>
              <a:buSzPts val="1900"/>
              <a:buChar char="•"/>
            </a:pPr>
            <a:r>
              <a:rPr lang="ru" sz="2600"/>
              <a:t>have threshold</a:t>
            </a:r>
            <a:endParaRPr sz="2600"/>
          </a:p>
          <a:p>
            <a:pPr marL="457200" marR="0" lvl="0" indent="-349250" algn="l" rtl="0">
              <a:lnSpc>
                <a:spcPct val="90000"/>
              </a:lnSpc>
              <a:spcBef>
                <a:spcPts val="0"/>
              </a:spcBef>
              <a:spcAft>
                <a:spcPts val="0"/>
              </a:spcAft>
              <a:buSzPts val="1900"/>
              <a:buChar char="•"/>
            </a:pPr>
            <a:r>
              <a:rPr lang="ru" sz="2600"/>
              <a:t>severity increases with dose</a:t>
            </a:r>
            <a:endParaRPr sz="2600"/>
          </a:p>
          <a:p>
            <a:pPr marL="457200" marR="0" lvl="0" indent="-349250" algn="l" rtl="0">
              <a:lnSpc>
                <a:spcPct val="90000"/>
              </a:lnSpc>
              <a:spcBef>
                <a:spcPts val="0"/>
              </a:spcBef>
              <a:spcAft>
                <a:spcPts val="0"/>
              </a:spcAft>
              <a:buSzPts val="1900"/>
              <a:buChar char="•"/>
            </a:pPr>
            <a:r>
              <a:rPr lang="ru" sz="2600"/>
              <a:t>skin damage, epilation, etc</a:t>
            </a:r>
            <a:endParaRPr/>
          </a:p>
          <a:p>
            <a:pPr marL="0" lvl="0" indent="0" algn="l" rtl="0">
              <a:spcBef>
                <a:spcPts val="800"/>
              </a:spcBef>
              <a:spcAft>
                <a:spcPts val="0"/>
              </a:spcAft>
              <a:buNone/>
            </a:pPr>
            <a:endParaRPr/>
          </a:p>
        </p:txBody>
      </p:sp>
      <p:pic>
        <p:nvPicPr>
          <p:cNvPr id="418" name="Google Shape;418;p60"/>
          <p:cNvPicPr preferRelativeResize="0"/>
          <p:nvPr/>
        </p:nvPicPr>
        <p:blipFill rotWithShape="1">
          <a:blip r:embed="rId3">
            <a:alphaModFix/>
          </a:blip>
          <a:srcRect t="7269" b="8598"/>
          <a:stretch/>
        </p:blipFill>
        <p:spPr>
          <a:xfrm>
            <a:off x="2054425" y="3532450"/>
            <a:ext cx="4862675" cy="137455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sp>
        <p:nvSpPr>
          <p:cNvPr id="423" name="Google Shape;423;p61"/>
          <p:cNvSpPr txBox="1">
            <a:spLocks noGrp="1"/>
          </p:cNvSpPr>
          <p:nvPr>
            <p:ph type="title"/>
          </p:nvPr>
        </p:nvSpPr>
        <p:spPr>
          <a:xfrm>
            <a:off x="311700" y="115375"/>
            <a:ext cx="8520600" cy="572700"/>
          </a:xfrm>
          <a:prstGeom prst="rect">
            <a:avLst/>
          </a:prstGeom>
        </p:spPr>
        <p:txBody>
          <a:bodyPr spcFirstLastPara="1" wrap="square" lIns="68575" tIns="34275" rIns="68575" bIns="34275" anchor="ctr" anchorCtr="0">
            <a:noAutofit/>
          </a:bodyPr>
          <a:lstStyle/>
          <a:p>
            <a:pPr marL="457200" lvl="0" indent="0" algn="ctr" rtl="0">
              <a:spcBef>
                <a:spcPts val="0"/>
              </a:spcBef>
              <a:spcAft>
                <a:spcPts val="0"/>
              </a:spcAft>
              <a:buNone/>
            </a:pPr>
            <a:r>
              <a:rPr lang="ru" sz="3600" b="1"/>
              <a:t>Biological effects of radiation</a:t>
            </a:r>
            <a:endParaRPr sz="3600" b="1"/>
          </a:p>
        </p:txBody>
      </p:sp>
      <p:pic>
        <p:nvPicPr>
          <p:cNvPr id="424" name="Google Shape;424;p61"/>
          <p:cNvPicPr preferRelativeResize="0"/>
          <p:nvPr/>
        </p:nvPicPr>
        <p:blipFill rotWithShape="1">
          <a:blip r:embed="rId3">
            <a:alphaModFix/>
          </a:blip>
          <a:srcRect l="38959" t="75355" r="30249" b="3299"/>
          <a:stretch/>
        </p:blipFill>
        <p:spPr>
          <a:xfrm>
            <a:off x="938075" y="747275"/>
            <a:ext cx="7312378" cy="4276978"/>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sp>
        <p:nvSpPr>
          <p:cNvPr id="429" name="Google Shape;429;p62"/>
          <p:cNvSpPr txBox="1">
            <a:spLocks noGrp="1"/>
          </p:cNvSpPr>
          <p:nvPr>
            <p:ph type="title"/>
          </p:nvPr>
        </p:nvSpPr>
        <p:spPr>
          <a:xfrm>
            <a:off x="311700" y="353500"/>
            <a:ext cx="8520600" cy="572700"/>
          </a:xfrm>
          <a:prstGeom prst="rect">
            <a:avLst/>
          </a:prstGeom>
        </p:spPr>
        <p:txBody>
          <a:bodyPr spcFirstLastPara="1" wrap="square" lIns="68575" tIns="34275" rIns="68575" bIns="34275" anchor="ctr" anchorCtr="0">
            <a:noAutofit/>
          </a:bodyPr>
          <a:lstStyle/>
          <a:p>
            <a:pPr marL="457200" lvl="0" indent="0" algn="ctr" rtl="0">
              <a:spcBef>
                <a:spcPts val="0"/>
              </a:spcBef>
              <a:spcAft>
                <a:spcPts val="0"/>
              </a:spcAft>
              <a:buNone/>
            </a:pPr>
            <a:r>
              <a:rPr lang="ru" sz="3600" b="1"/>
              <a:t>Deterministic effects</a:t>
            </a:r>
            <a:endParaRPr sz="3600" b="1"/>
          </a:p>
        </p:txBody>
      </p:sp>
      <p:sp>
        <p:nvSpPr>
          <p:cNvPr id="430" name="Google Shape;430;p62"/>
          <p:cNvSpPr txBox="1"/>
          <p:nvPr/>
        </p:nvSpPr>
        <p:spPr>
          <a:xfrm>
            <a:off x="863100" y="1107275"/>
            <a:ext cx="7417800" cy="3524400"/>
          </a:xfrm>
          <a:prstGeom prst="rect">
            <a:avLst/>
          </a:prstGeom>
          <a:noFill/>
          <a:ln>
            <a:noFill/>
          </a:ln>
        </p:spPr>
        <p:txBody>
          <a:bodyPr spcFirstLastPara="1" wrap="square" lIns="91425" tIns="91425" rIns="91425" bIns="91425" anchor="t" anchorCtr="0">
            <a:noAutofit/>
          </a:bodyPr>
          <a:lstStyle/>
          <a:p>
            <a:pPr marL="457200" marR="0" lvl="0" indent="-361950" algn="l" rtl="0">
              <a:lnSpc>
                <a:spcPct val="90000"/>
              </a:lnSpc>
              <a:spcBef>
                <a:spcPts val="800"/>
              </a:spcBef>
              <a:spcAft>
                <a:spcPts val="0"/>
              </a:spcAft>
              <a:buClr>
                <a:srgbClr val="EDEDED"/>
              </a:buClr>
              <a:buSzPts val="2100"/>
              <a:buChar char="•"/>
            </a:pPr>
            <a:r>
              <a:rPr lang="ru" sz="2800">
                <a:solidFill>
                  <a:srgbClr val="EDEDED"/>
                </a:solidFill>
                <a:latin typeface="Corbel"/>
                <a:ea typeface="Corbel"/>
                <a:cs typeface="Corbel"/>
                <a:sym typeface="Corbel"/>
              </a:rPr>
              <a:t>skin erythema:</a:t>
            </a:r>
            <a:r>
              <a:rPr lang="ru" sz="2800">
                <a:solidFill>
                  <a:srgbClr val="B4A7D6"/>
                </a:solidFill>
                <a:latin typeface="Corbel"/>
                <a:ea typeface="Corbel"/>
                <a:cs typeface="Corbel"/>
                <a:sym typeface="Corbel"/>
              </a:rPr>
              <a:t> 2-5 Gy</a:t>
            </a:r>
            <a:endParaRPr sz="2800">
              <a:solidFill>
                <a:srgbClr val="B4A7D6"/>
              </a:solidFill>
              <a:latin typeface="Corbel"/>
              <a:ea typeface="Corbel"/>
              <a:cs typeface="Corbel"/>
              <a:sym typeface="Corbel"/>
            </a:endParaRPr>
          </a:p>
          <a:p>
            <a:pPr marL="457200" marR="0" lvl="0" indent="-361950" algn="l" rtl="0">
              <a:lnSpc>
                <a:spcPct val="90000"/>
              </a:lnSpc>
              <a:spcBef>
                <a:spcPts val="0"/>
              </a:spcBef>
              <a:spcAft>
                <a:spcPts val="0"/>
              </a:spcAft>
              <a:buClr>
                <a:srgbClr val="EDEDED"/>
              </a:buClr>
              <a:buSzPts val="2100"/>
              <a:buChar char="•"/>
            </a:pPr>
            <a:r>
              <a:rPr lang="ru" sz="2800">
                <a:solidFill>
                  <a:srgbClr val="EDEDED"/>
                </a:solidFill>
                <a:latin typeface="Corbel"/>
                <a:ea typeface="Corbel"/>
                <a:cs typeface="Corbel"/>
                <a:sym typeface="Corbel"/>
              </a:rPr>
              <a:t>irreversible skin damage: </a:t>
            </a:r>
            <a:r>
              <a:rPr lang="ru" sz="2800">
                <a:solidFill>
                  <a:srgbClr val="B4A7D6"/>
                </a:solidFill>
                <a:latin typeface="Corbel"/>
                <a:ea typeface="Corbel"/>
                <a:cs typeface="Corbel"/>
                <a:sym typeface="Corbel"/>
              </a:rPr>
              <a:t>20-40 Gy</a:t>
            </a:r>
            <a:endParaRPr sz="2800">
              <a:solidFill>
                <a:srgbClr val="B4A7D6"/>
              </a:solidFill>
              <a:latin typeface="Corbel"/>
              <a:ea typeface="Corbel"/>
              <a:cs typeface="Corbel"/>
              <a:sym typeface="Corbel"/>
            </a:endParaRPr>
          </a:p>
          <a:p>
            <a:pPr marL="457200" marR="0" lvl="0" indent="-361950" algn="l" rtl="0">
              <a:lnSpc>
                <a:spcPct val="90000"/>
              </a:lnSpc>
              <a:spcBef>
                <a:spcPts val="0"/>
              </a:spcBef>
              <a:spcAft>
                <a:spcPts val="0"/>
              </a:spcAft>
              <a:buClr>
                <a:srgbClr val="EDEDED"/>
              </a:buClr>
              <a:buSzPts val="2100"/>
              <a:buChar char="•"/>
            </a:pPr>
            <a:r>
              <a:rPr lang="ru" sz="2800">
                <a:solidFill>
                  <a:srgbClr val="EDEDED"/>
                </a:solidFill>
                <a:latin typeface="Corbel"/>
                <a:ea typeface="Corbel"/>
                <a:cs typeface="Corbel"/>
                <a:sym typeface="Corbel"/>
              </a:rPr>
              <a:t>hair loss: </a:t>
            </a:r>
            <a:r>
              <a:rPr lang="ru" sz="2800">
                <a:solidFill>
                  <a:srgbClr val="B4A7D6"/>
                </a:solidFill>
                <a:latin typeface="Corbel"/>
                <a:ea typeface="Corbel"/>
                <a:cs typeface="Corbel"/>
                <a:sym typeface="Corbel"/>
              </a:rPr>
              <a:t>2-5 Gy</a:t>
            </a:r>
            <a:endParaRPr sz="2800">
              <a:solidFill>
                <a:srgbClr val="B4A7D6"/>
              </a:solidFill>
              <a:latin typeface="Corbel"/>
              <a:ea typeface="Corbel"/>
              <a:cs typeface="Corbel"/>
              <a:sym typeface="Corbel"/>
            </a:endParaRPr>
          </a:p>
          <a:p>
            <a:pPr marL="457200" marR="0" lvl="0" indent="-361950" algn="l" rtl="0">
              <a:lnSpc>
                <a:spcPct val="90000"/>
              </a:lnSpc>
              <a:spcBef>
                <a:spcPts val="0"/>
              </a:spcBef>
              <a:spcAft>
                <a:spcPts val="0"/>
              </a:spcAft>
              <a:buClr>
                <a:srgbClr val="EDEDED"/>
              </a:buClr>
              <a:buSzPts val="2100"/>
              <a:buChar char="•"/>
            </a:pPr>
            <a:r>
              <a:rPr lang="ru" sz="2800">
                <a:solidFill>
                  <a:srgbClr val="EDEDED"/>
                </a:solidFill>
                <a:latin typeface="Corbel"/>
                <a:ea typeface="Corbel"/>
                <a:cs typeface="Corbel"/>
                <a:sym typeface="Corbel"/>
              </a:rPr>
              <a:t>sterility: </a:t>
            </a:r>
            <a:r>
              <a:rPr lang="ru" sz="2800">
                <a:solidFill>
                  <a:srgbClr val="B4A7D6"/>
                </a:solidFill>
                <a:latin typeface="Corbel"/>
                <a:ea typeface="Corbel"/>
                <a:cs typeface="Corbel"/>
                <a:sym typeface="Corbel"/>
              </a:rPr>
              <a:t>2-3 Gy</a:t>
            </a:r>
            <a:endParaRPr sz="2800">
              <a:solidFill>
                <a:srgbClr val="B4A7D6"/>
              </a:solidFill>
              <a:latin typeface="Corbel"/>
              <a:ea typeface="Corbel"/>
              <a:cs typeface="Corbel"/>
              <a:sym typeface="Corbel"/>
            </a:endParaRPr>
          </a:p>
          <a:p>
            <a:pPr marL="457200" marR="0" lvl="0" indent="-361950" algn="l" rtl="0">
              <a:lnSpc>
                <a:spcPct val="90000"/>
              </a:lnSpc>
              <a:spcBef>
                <a:spcPts val="0"/>
              </a:spcBef>
              <a:spcAft>
                <a:spcPts val="0"/>
              </a:spcAft>
              <a:buClr>
                <a:srgbClr val="EDEDED"/>
              </a:buClr>
              <a:buSzPts val="2100"/>
              <a:buChar char="•"/>
            </a:pPr>
            <a:r>
              <a:rPr lang="ru" sz="2800">
                <a:solidFill>
                  <a:srgbClr val="EDEDED"/>
                </a:solidFill>
                <a:uFill>
                  <a:noFill/>
                </a:uFill>
                <a:latin typeface="Corbel"/>
                <a:ea typeface="Corbel"/>
                <a:cs typeface="Corbel"/>
                <a:sym typeface="Corbel"/>
                <a:hlinkClick r:id="rId3">
                  <a:extLst>
                    <a:ext uri="{A12FA001-AC4F-418D-AE19-62706E023703}">
                      <ahyp:hlinkClr xmlns:ahyp="http://schemas.microsoft.com/office/drawing/2018/hyperlinkcolor" val="tx"/>
                    </a:ext>
                  </a:extLst>
                </a:hlinkClick>
              </a:rPr>
              <a:t>cataracts</a:t>
            </a:r>
            <a:r>
              <a:rPr lang="ru" sz="2800">
                <a:solidFill>
                  <a:srgbClr val="EDEDED"/>
                </a:solidFill>
                <a:latin typeface="Corbel"/>
                <a:ea typeface="Corbel"/>
                <a:cs typeface="Corbel"/>
                <a:sym typeface="Corbel"/>
              </a:rPr>
              <a:t>: </a:t>
            </a:r>
            <a:r>
              <a:rPr lang="ru" sz="2800">
                <a:solidFill>
                  <a:srgbClr val="B4A7D6"/>
                </a:solidFill>
                <a:latin typeface="Corbel"/>
                <a:ea typeface="Corbel"/>
                <a:cs typeface="Corbel"/>
                <a:sym typeface="Corbel"/>
              </a:rPr>
              <a:t>0.5 Gy </a:t>
            </a:r>
            <a:endParaRPr sz="2800">
              <a:solidFill>
                <a:srgbClr val="B4A7D6"/>
              </a:solidFill>
              <a:latin typeface="Corbel"/>
              <a:ea typeface="Corbel"/>
              <a:cs typeface="Corbel"/>
              <a:sym typeface="Corbel"/>
            </a:endParaRPr>
          </a:p>
          <a:p>
            <a:pPr marL="457200" marR="0" lvl="0" indent="-361950" algn="l" rtl="0">
              <a:lnSpc>
                <a:spcPct val="90000"/>
              </a:lnSpc>
              <a:spcBef>
                <a:spcPts val="0"/>
              </a:spcBef>
              <a:spcAft>
                <a:spcPts val="0"/>
              </a:spcAft>
              <a:buClr>
                <a:srgbClr val="EDEDED"/>
              </a:buClr>
              <a:buSzPts val="2100"/>
              <a:buChar char="•"/>
            </a:pPr>
            <a:r>
              <a:rPr lang="ru" sz="2800">
                <a:solidFill>
                  <a:srgbClr val="EDEDED"/>
                </a:solidFill>
                <a:latin typeface="Corbel"/>
                <a:ea typeface="Corbel"/>
                <a:cs typeface="Corbel"/>
                <a:sym typeface="Corbel"/>
              </a:rPr>
              <a:t>lethality (whole body): </a:t>
            </a:r>
            <a:r>
              <a:rPr lang="ru" sz="2800">
                <a:solidFill>
                  <a:srgbClr val="B4A7D6"/>
                </a:solidFill>
                <a:latin typeface="Corbel"/>
                <a:ea typeface="Corbel"/>
                <a:cs typeface="Corbel"/>
                <a:sym typeface="Corbel"/>
              </a:rPr>
              <a:t>3-5 Gy</a:t>
            </a:r>
            <a:endParaRPr sz="2800">
              <a:solidFill>
                <a:srgbClr val="B4A7D6"/>
              </a:solidFill>
              <a:latin typeface="Corbel"/>
              <a:ea typeface="Corbel"/>
              <a:cs typeface="Corbel"/>
              <a:sym typeface="Corbel"/>
            </a:endParaRPr>
          </a:p>
          <a:p>
            <a:pPr marL="457200" marR="0" lvl="0" indent="-361950" algn="l" rtl="0">
              <a:lnSpc>
                <a:spcPct val="90000"/>
              </a:lnSpc>
              <a:spcBef>
                <a:spcPts val="0"/>
              </a:spcBef>
              <a:spcAft>
                <a:spcPts val="0"/>
              </a:spcAft>
              <a:buClr>
                <a:srgbClr val="EDEDED"/>
              </a:buClr>
              <a:buSzPts val="2100"/>
              <a:buChar char="•"/>
            </a:pPr>
            <a:r>
              <a:rPr lang="ru" sz="2800">
                <a:solidFill>
                  <a:srgbClr val="EDEDED"/>
                </a:solidFill>
                <a:latin typeface="Corbel"/>
                <a:ea typeface="Corbel"/>
                <a:cs typeface="Corbel"/>
                <a:sym typeface="Corbel"/>
              </a:rPr>
              <a:t>fetal abnormality: </a:t>
            </a:r>
            <a:r>
              <a:rPr lang="ru" sz="2800">
                <a:solidFill>
                  <a:srgbClr val="B4A7D6"/>
                </a:solidFill>
                <a:latin typeface="Corbel"/>
                <a:ea typeface="Corbel"/>
                <a:cs typeface="Corbel"/>
                <a:sym typeface="Corbel"/>
              </a:rPr>
              <a:t>0.1-0.5 Gy</a:t>
            </a:r>
            <a:endParaRPr sz="750">
              <a:solidFill>
                <a:srgbClr val="B4A7D6"/>
              </a:solidFill>
              <a:highlight>
                <a:srgbClr val="FFFFFF"/>
              </a:highlight>
            </a:endParaRPr>
          </a:p>
          <a:p>
            <a:pPr marL="0" lvl="0" indent="0" algn="l" rtl="0">
              <a:lnSpc>
                <a:spcPct val="90000"/>
              </a:lnSpc>
              <a:spcBef>
                <a:spcPts val="800"/>
              </a:spcBef>
              <a:spcAft>
                <a:spcPts val="0"/>
              </a:spcAft>
              <a:buNone/>
            </a:pPr>
            <a:endParaRPr sz="1150">
              <a:solidFill>
                <a:srgbClr val="3D3D3D"/>
              </a:solidFill>
              <a:highlight>
                <a:srgbClr val="FFFFFF"/>
              </a:high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435" name="Google Shape;435;p63"/>
          <p:cNvSpPr txBox="1">
            <a:spLocks noGrp="1"/>
          </p:cNvSpPr>
          <p:nvPr>
            <p:ph type="title"/>
          </p:nvPr>
        </p:nvSpPr>
        <p:spPr>
          <a:xfrm>
            <a:off x="311700" y="442175"/>
            <a:ext cx="8520600" cy="572700"/>
          </a:xfrm>
          <a:prstGeom prst="rect">
            <a:avLst/>
          </a:prstGeom>
        </p:spPr>
        <p:txBody>
          <a:bodyPr spcFirstLastPara="1" wrap="square" lIns="68575" tIns="34275" rIns="68575" bIns="34275" anchor="ctr" anchorCtr="0">
            <a:noAutofit/>
          </a:bodyPr>
          <a:lstStyle/>
          <a:p>
            <a:pPr marL="457200" lvl="0" indent="0" algn="ctr" rtl="0">
              <a:spcBef>
                <a:spcPts val="0"/>
              </a:spcBef>
              <a:spcAft>
                <a:spcPts val="0"/>
              </a:spcAft>
              <a:buNone/>
            </a:pPr>
            <a:r>
              <a:rPr lang="ru" sz="3600" b="1"/>
              <a:t>Diagnostic imaging procedures utilizing radiation</a:t>
            </a:r>
            <a:endParaRPr sz="3600" b="1"/>
          </a:p>
        </p:txBody>
      </p:sp>
      <p:sp>
        <p:nvSpPr>
          <p:cNvPr id="436" name="Google Shape;436;p63"/>
          <p:cNvSpPr txBox="1"/>
          <p:nvPr/>
        </p:nvSpPr>
        <p:spPr>
          <a:xfrm>
            <a:off x="863100" y="1188575"/>
            <a:ext cx="7417800" cy="3524400"/>
          </a:xfrm>
          <a:prstGeom prst="rect">
            <a:avLst/>
          </a:prstGeom>
          <a:noFill/>
          <a:ln>
            <a:noFill/>
          </a:ln>
        </p:spPr>
        <p:txBody>
          <a:bodyPr spcFirstLastPara="1" wrap="square" lIns="91425" tIns="91425" rIns="91425" bIns="91425" anchor="t" anchorCtr="0">
            <a:noAutofit/>
          </a:bodyPr>
          <a:lstStyle/>
          <a:p>
            <a:pPr marL="457200" lvl="0" indent="-406400" algn="l" rtl="0">
              <a:lnSpc>
                <a:spcPct val="90000"/>
              </a:lnSpc>
              <a:spcBef>
                <a:spcPts val="800"/>
              </a:spcBef>
              <a:spcAft>
                <a:spcPts val="0"/>
              </a:spcAft>
              <a:buClr>
                <a:srgbClr val="EDEDED"/>
              </a:buClr>
              <a:buSzPts val="2800"/>
              <a:buFont typeface="Corbel"/>
              <a:buChar char="●"/>
            </a:pPr>
            <a:r>
              <a:rPr lang="ru" sz="2800">
                <a:solidFill>
                  <a:srgbClr val="EDEDED"/>
                </a:solidFill>
                <a:latin typeface="Corbel"/>
                <a:ea typeface="Corbel"/>
                <a:cs typeface="Corbel"/>
                <a:sym typeface="Corbel"/>
              </a:rPr>
              <a:t>Radiography</a:t>
            </a:r>
            <a:endParaRPr sz="2800">
              <a:solidFill>
                <a:srgbClr val="EDEDED"/>
              </a:solidFill>
              <a:latin typeface="Corbel"/>
              <a:ea typeface="Corbel"/>
              <a:cs typeface="Corbel"/>
              <a:sym typeface="Corbel"/>
            </a:endParaRPr>
          </a:p>
          <a:p>
            <a:pPr marL="457200" lvl="0" indent="-406400" algn="l" rtl="0">
              <a:lnSpc>
                <a:spcPct val="90000"/>
              </a:lnSpc>
              <a:spcBef>
                <a:spcPts val="0"/>
              </a:spcBef>
              <a:spcAft>
                <a:spcPts val="0"/>
              </a:spcAft>
              <a:buClr>
                <a:srgbClr val="EDEDED"/>
              </a:buClr>
              <a:buSzPts val="2800"/>
              <a:buFont typeface="Corbel"/>
              <a:buChar char="●"/>
            </a:pPr>
            <a:r>
              <a:rPr lang="ru" sz="2800">
                <a:solidFill>
                  <a:srgbClr val="EDEDED"/>
                </a:solidFill>
                <a:latin typeface="Corbel"/>
                <a:ea typeface="Corbel"/>
                <a:cs typeface="Corbel"/>
                <a:sym typeface="Corbel"/>
              </a:rPr>
              <a:t>Fluoroscopy</a:t>
            </a:r>
            <a:endParaRPr sz="2800">
              <a:solidFill>
                <a:srgbClr val="EDEDED"/>
              </a:solidFill>
              <a:latin typeface="Corbel"/>
              <a:ea typeface="Corbel"/>
              <a:cs typeface="Corbel"/>
              <a:sym typeface="Corbel"/>
            </a:endParaRPr>
          </a:p>
          <a:p>
            <a:pPr marL="457200" lvl="0" indent="-406400" algn="l" rtl="0">
              <a:lnSpc>
                <a:spcPct val="90000"/>
              </a:lnSpc>
              <a:spcBef>
                <a:spcPts val="0"/>
              </a:spcBef>
              <a:spcAft>
                <a:spcPts val="0"/>
              </a:spcAft>
              <a:buClr>
                <a:srgbClr val="EDEDED"/>
              </a:buClr>
              <a:buSzPts val="2800"/>
              <a:buFont typeface="Corbel"/>
              <a:buChar char="●"/>
            </a:pPr>
            <a:r>
              <a:rPr lang="ru" sz="2800">
                <a:solidFill>
                  <a:srgbClr val="EDEDED"/>
                </a:solidFill>
                <a:latin typeface="Corbel"/>
                <a:ea typeface="Corbel"/>
                <a:cs typeface="Corbel"/>
                <a:sym typeface="Corbel"/>
              </a:rPr>
              <a:t>Computed tomography</a:t>
            </a:r>
            <a:endParaRPr sz="2800">
              <a:solidFill>
                <a:srgbClr val="EDEDED"/>
              </a:solidFill>
              <a:latin typeface="Corbel"/>
              <a:ea typeface="Corbel"/>
              <a:cs typeface="Corbel"/>
              <a:sym typeface="Corbel"/>
            </a:endParaRPr>
          </a:p>
          <a:p>
            <a:pPr marL="457200" lvl="0" indent="-406400" algn="l" rtl="0">
              <a:lnSpc>
                <a:spcPct val="90000"/>
              </a:lnSpc>
              <a:spcBef>
                <a:spcPts val="0"/>
              </a:spcBef>
              <a:spcAft>
                <a:spcPts val="0"/>
              </a:spcAft>
              <a:buClr>
                <a:srgbClr val="EDEDED"/>
              </a:buClr>
              <a:buSzPts val="2800"/>
              <a:buFont typeface="Corbel"/>
              <a:buChar char="●"/>
            </a:pPr>
            <a:r>
              <a:rPr lang="ru" sz="2800">
                <a:solidFill>
                  <a:srgbClr val="EDEDED"/>
                </a:solidFill>
                <a:latin typeface="Corbel"/>
                <a:ea typeface="Corbel"/>
                <a:cs typeface="Corbel"/>
                <a:sym typeface="Corbel"/>
              </a:rPr>
              <a:t>Nuclear medicine procedures </a:t>
            </a:r>
            <a:endParaRPr sz="2800">
              <a:solidFill>
                <a:srgbClr val="EDEDED"/>
              </a:solidFill>
              <a:latin typeface="Corbel"/>
              <a:ea typeface="Corbel"/>
              <a:cs typeface="Corbel"/>
              <a:sym typeface="Corbe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64"/>
          <p:cNvSpPr txBox="1">
            <a:spLocks noGrp="1"/>
          </p:cNvSpPr>
          <p:nvPr>
            <p:ph type="title"/>
          </p:nvPr>
        </p:nvSpPr>
        <p:spPr>
          <a:xfrm>
            <a:off x="311700" y="353500"/>
            <a:ext cx="8520600" cy="572700"/>
          </a:xfrm>
          <a:prstGeom prst="rect">
            <a:avLst/>
          </a:prstGeom>
        </p:spPr>
        <p:txBody>
          <a:bodyPr spcFirstLastPara="1" wrap="square" lIns="68575" tIns="34275" rIns="68575" bIns="34275" anchor="ctr" anchorCtr="0">
            <a:noAutofit/>
          </a:bodyPr>
          <a:lstStyle/>
          <a:p>
            <a:pPr marL="457200" lvl="0" indent="0" algn="ctr" rtl="0">
              <a:spcBef>
                <a:spcPts val="0"/>
              </a:spcBef>
              <a:spcAft>
                <a:spcPts val="0"/>
              </a:spcAft>
              <a:buNone/>
            </a:pPr>
            <a:r>
              <a:rPr lang="ru" sz="3600" b="1"/>
              <a:t>Principles of radiation protection</a:t>
            </a:r>
            <a:endParaRPr sz="3600" b="1"/>
          </a:p>
        </p:txBody>
      </p:sp>
      <p:sp>
        <p:nvSpPr>
          <p:cNvPr id="442" name="Google Shape;442;p64"/>
          <p:cNvSpPr txBox="1"/>
          <p:nvPr/>
        </p:nvSpPr>
        <p:spPr>
          <a:xfrm>
            <a:off x="863100" y="1107275"/>
            <a:ext cx="7417800" cy="3524400"/>
          </a:xfrm>
          <a:prstGeom prst="rect">
            <a:avLst/>
          </a:prstGeom>
          <a:noFill/>
          <a:ln>
            <a:noFill/>
          </a:ln>
        </p:spPr>
        <p:txBody>
          <a:bodyPr spcFirstLastPara="1" wrap="square" lIns="91425" tIns="91425" rIns="91425" bIns="91425" anchor="t" anchorCtr="0">
            <a:noAutofit/>
          </a:bodyPr>
          <a:lstStyle/>
          <a:p>
            <a:pPr marL="457200" lvl="0" indent="-406400" algn="l" rtl="0">
              <a:lnSpc>
                <a:spcPct val="90000"/>
              </a:lnSpc>
              <a:spcBef>
                <a:spcPts val="800"/>
              </a:spcBef>
              <a:spcAft>
                <a:spcPts val="0"/>
              </a:spcAft>
              <a:buClr>
                <a:srgbClr val="EDEDED"/>
              </a:buClr>
              <a:buSzPts val="2800"/>
              <a:buFont typeface="Corbel"/>
              <a:buChar char="●"/>
            </a:pPr>
            <a:r>
              <a:rPr lang="ru" sz="2800">
                <a:solidFill>
                  <a:srgbClr val="EDEDED"/>
                </a:solidFill>
                <a:latin typeface="Corbel"/>
                <a:ea typeface="Corbel"/>
                <a:cs typeface="Corbel"/>
                <a:sym typeface="Corbel"/>
              </a:rPr>
              <a:t>Justification</a:t>
            </a:r>
            <a:endParaRPr sz="2800">
              <a:solidFill>
                <a:srgbClr val="EDEDED"/>
              </a:solidFill>
              <a:latin typeface="Corbel"/>
              <a:ea typeface="Corbel"/>
              <a:cs typeface="Corbel"/>
              <a:sym typeface="Corbel"/>
            </a:endParaRPr>
          </a:p>
          <a:p>
            <a:pPr marL="457200" lvl="0" indent="-406400" algn="l" rtl="0">
              <a:lnSpc>
                <a:spcPct val="90000"/>
              </a:lnSpc>
              <a:spcBef>
                <a:spcPts val="0"/>
              </a:spcBef>
              <a:spcAft>
                <a:spcPts val="0"/>
              </a:spcAft>
              <a:buClr>
                <a:srgbClr val="EDEDED"/>
              </a:buClr>
              <a:buSzPts val="2800"/>
              <a:buFont typeface="Corbel"/>
              <a:buChar char="●"/>
            </a:pPr>
            <a:r>
              <a:rPr lang="ru" sz="2800">
                <a:solidFill>
                  <a:srgbClr val="EDEDED"/>
                </a:solidFill>
                <a:latin typeface="Corbel"/>
                <a:ea typeface="Corbel"/>
                <a:cs typeface="Corbel"/>
                <a:sym typeface="Corbel"/>
              </a:rPr>
              <a:t>Optimization</a:t>
            </a:r>
            <a:endParaRPr sz="2800">
              <a:solidFill>
                <a:srgbClr val="EDEDED"/>
              </a:solidFill>
              <a:latin typeface="Corbel"/>
              <a:ea typeface="Corbel"/>
              <a:cs typeface="Corbel"/>
              <a:sym typeface="Corbel"/>
            </a:endParaRPr>
          </a:p>
          <a:p>
            <a:pPr marL="457200" lvl="0" indent="-406400" algn="l" rtl="0">
              <a:lnSpc>
                <a:spcPct val="90000"/>
              </a:lnSpc>
              <a:spcBef>
                <a:spcPts val="0"/>
              </a:spcBef>
              <a:spcAft>
                <a:spcPts val="0"/>
              </a:spcAft>
              <a:buClr>
                <a:srgbClr val="EDEDED"/>
              </a:buClr>
              <a:buSzPts val="2800"/>
              <a:buFont typeface="Corbel"/>
              <a:buChar char="●"/>
            </a:pPr>
            <a:r>
              <a:rPr lang="ru" sz="2800">
                <a:solidFill>
                  <a:srgbClr val="EDEDED"/>
                </a:solidFill>
                <a:latin typeface="Corbel"/>
                <a:ea typeface="Corbel"/>
                <a:cs typeface="Corbel"/>
                <a:sym typeface="Corbel"/>
              </a:rPr>
              <a:t>Doze limitation</a:t>
            </a:r>
            <a:endParaRPr sz="2800">
              <a:solidFill>
                <a:srgbClr val="EDEDED"/>
              </a:solidFill>
              <a:latin typeface="Corbel"/>
              <a:ea typeface="Corbel"/>
              <a:cs typeface="Corbel"/>
              <a:sym typeface="Corbe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pic>
        <p:nvPicPr>
          <p:cNvPr id="447" name="Google Shape;447;p65"/>
          <p:cNvPicPr preferRelativeResize="0"/>
          <p:nvPr/>
        </p:nvPicPr>
        <p:blipFill rotWithShape="1">
          <a:blip r:embed="rId3">
            <a:alphaModFix/>
          </a:blip>
          <a:srcRect l="5579" r="5579"/>
          <a:stretch/>
        </p:blipFill>
        <p:spPr>
          <a:xfrm>
            <a:off x="612425" y="373850"/>
            <a:ext cx="7918848" cy="439580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51"/>
        <p:cNvGrpSpPr/>
        <p:nvPr/>
      </p:nvGrpSpPr>
      <p:grpSpPr>
        <a:xfrm>
          <a:off x="0" y="0"/>
          <a:ext cx="0" cy="0"/>
          <a:chOff x="0" y="0"/>
          <a:chExt cx="0" cy="0"/>
        </a:xfrm>
      </p:grpSpPr>
      <p:pic>
        <p:nvPicPr>
          <p:cNvPr id="452" name="Google Shape;452;p66"/>
          <p:cNvPicPr preferRelativeResize="0"/>
          <p:nvPr/>
        </p:nvPicPr>
        <p:blipFill>
          <a:blip r:embed="rId3">
            <a:alphaModFix/>
          </a:blip>
          <a:stretch>
            <a:fillRect/>
          </a:stretch>
        </p:blipFill>
        <p:spPr>
          <a:xfrm>
            <a:off x="2152650" y="152400"/>
            <a:ext cx="4838701" cy="4838701"/>
          </a:xfrm>
          <a:prstGeom prst="rect">
            <a:avLst/>
          </a:prstGeom>
          <a:noFill/>
          <a:ln>
            <a:noFill/>
          </a:ln>
        </p:spPr>
      </p:pic>
    </p:spTree>
  </p:cSld>
  <p:clrMapOvr>
    <a:masterClrMapping/>
  </p:clrMapOvr>
</p:sld>
</file>

<file path=ppt/theme/theme1.xml><?xml version="1.0" encoding="utf-8"?>
<a:theme xmlns:a="http://schemas.openxmlformats.org/drawingml/2006/main" name="Глубина">
  <a:themeElements>
    <a:clrScheme name="Глубина">
      <a:dk1>
        <a:srgbClr val="000000"/>
      </a:dk1>
      <a:lt1>
        <a:srgbClr val="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2882</Words>
  <Application>Microsoft Office PowerPoint</Application>
  <PresentationFormat>Экран (16:9)</PresentationFormat>
  <Paragraphs>257</Paragraphs>
  <Slides>47</Slides>
  <Notes>47</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47</vt:i4>
      </vt:variant>
    </vt:vector>
  </HeadingPairs>
  <TitlesOfParts>
    <vt:vector size="53" baseType="lpstr">
      <vt:lpstr>Verdana</vt:lpstr>
      <vt:lpstr>Corbel</vt:lpstr>
      <vt:lpstr>Arial</vt:lpstr>
      <vt:lpstr>Georgia</vt:lpstr>
      <vt:lpstr>Times New Roman</vt:lpstr>
      <vt:lpstr>Глубина</vt:lpstr>
      <vt:lpstr>Principles of Radiation Physics and Radiation Protection</vt:lpstr>
      <vt:lpstr>What is radiation?</vt:lpstr>
      <vt:lpstr>Презентация PowerPoint</vt:lpstr>
      <vt:lpstr>Atomic structure</vt:lpstr>
      <vt:lpstr>Atomic symbols</vt:lpstr>
      <vt:lpstr>Isotopes</vt:lpstr>
      <vt:lpstr>Isotopes</vt:lpstr>
      <vt:lpstr>Radioisotope (radionuclide) has excess nuclear energy making it unstable  </vt:lpstr>
      <vt:lpstr>Radiation  is the energy or particles that are released during radioactive decay </vt:lpstr>
      <vt:lpstr>Ion an atom which has lost at list one of its electrons and becomes positively charged </vt:lpstr>
      <vt:lpstr>Ionisation  is a process in which an electron is given enough energy to break away from an atom creating an ion </vt:lpstr>
      <vt:lpstr>Types of radioactive decay</vt:lpstr>
      <vt:lpstr>Презентация PowerPoint</vt:lpstr>
      <vt:lpstr>Types of ionizing radiation </vt:lpstr>
      <vt:lpstr>Презентация PowerPoint</vt:lpstr>
      <vt:lpstr>Half life,  t1⁄2 the time taken for the radioactivity of a specified isotope to fall to half its original value</vt:lpstr>
      <vt:lpstr>Half life,  t1⁄2 </vt:lpstr>
      <vt:lpstr>Measuring the Radiation</vt:lpstr>
      <vt:lpstr>Activity &amp; Exposure</vt:lpstr>
      <vt:lpstr>Презентация PowerPoint</vt:lpstr>
      <vt:lpstr>Radiation Activity (R) SI: becquerel, Bq  non-SI: curie, Ci</vt:lpstr>
      <vt:lpstr>Radiation Activity (R) SI: becquerel, Bq  non-SI: curie, Ci</vt:lpstr>
      <vt:lpstr>Radiation Exposure SI: coulomb/kg, C/kg  non-SI: röntgen, R</vt:lpstr>
      <vt:lpstr>Absorbed dose (D) SI: gray, Gy  non-Si: rad*</vt:lpstr>
      <vt:lpstr>Equivalent dose (H) sievert, Sv  non-Si: rem</vt:lpstr>
      <vt:lpstr>Effective dose (E) sievert, Sv  non-Si: rem</vt:lpstr>
      <vt:lpstr>Презентация PowerPoint</vt:lpstr>
      <vt:lpstr>Презентация PowerPoint</vt:lpstr>
      <vt:lpstr>Dosimeters</vt:lpstr>
      <vt:lpstr>Sources of ionizing radiation</vt:lpstr>
      <vt:lpstr>Breakdown of natural exposure doses</vt:lpstr>
      <vt:lpstr>Metric prefixes for sieverts</vt:lpstr>
      <vt:lpstr>    Dose limits</vt:lpstr>
      <vt:lpstr>Natural background radiation (worldwide average)</vt:lpstr>
      <vt:lpstr>Презентация PowerPoint</vt:lpstr>
      <vt:lpstr>Radiation dose to adults from common imaging examinations</vt:lpstr>
      <vt:lpstr>Radiation dose to adults from common imaging examinations</vt:lpstr>
      <vt:lpstr>Comparison of exposure doses</vt:lpstr>
      <vt:lpstr>Effects of Radiation</vt:lpstr>
      <vt:lpstr>Biological action of radiation</vt:lpstr>
      <vt:lpstr>Biological effects of radiation</vt:lpstr>
      <vt:lpstr>Biological effects of radiation</vt:lpstr>
      <vt:lpstr>Deterministic effects</vt:lpstr>
      <vt:lpstr>Diagnostic imaging procedures utilizing radiation</vt:lpstr>
      <vt:lpstr>Principles of radiation protection</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Principles of Radiation Physics and Radiation Protection</dc:title>
  <dc:creator>Ekaterina Doikova</dc:creator>
  <cp:lastModifiedBy>Катерина Михайлівна Дойкова</cp:lastModifiedBy>
  <cp:revision>1</cp:revision>
  <dcterms:modified xsi:type="dcterms:W3CDTF">2021-04-11T17:06:20Z</dcterms:modified>
</cp:coreProperties>
</file>