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81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584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29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922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2668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911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30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759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6982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184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934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2CE0F22-18DE-463D-BC12-E4E219D214AB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B54A5F-36DC-4297-BA78-C48130D78C1E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86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знай, как гомеопатия способна вылечить не только симптомы, но и причины  заболевания | Здоровые Факты | Яндекс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69"/>
            <a:ext cx="122164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00464" y="2139929"/>
            <a:ext cx="9991072" cy="12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err="1"/>
              <a:t>Підсумковий</a:t>
            </a:r>
            <a:r>
              <a:rPr lang="ru-RU" sz="4000" dirty="0"/>
              <a:t> контроль з </a:t>
            </a:r>
            <a:r>
              <a:rPr lang="ru-RU" sz="4000" dirty="0" err="1"/>
              <a:t>дисципліни</a:t>
            </a:r>
            <a:r>
              <a:rPr lang="ru-RU" sz="4000" dirty="0"/>
              <a:t> «</a:t>
            </a:r>
            <a:r>
              <a:rPr lang="ru-RU" sz="4000" dirty="0" err="1"/>
              <a:t>Гомеопатичні</a:t>
            </a:r>
            <a:r>
              <a:rPr lang="ru-RU" sz="4000" dirty="0"/>
              <a:t> </a:t>
            </a:r>
            <a:r>
              <a:rPr lang="ru-RU" sz="4000" dirty="0" err="1"/>
              <a:t>препарати</a:t>
            </a:r>
            <a:r>
              <a:rPr lang="ru-RU" sz="4000" dirty="0"/>
              <a:t>»</a:t>
            </a:r>
            <a:endParaRPr lang="uk-UA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50303" y="3483131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981799" y="4662309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20615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Перелік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контрольних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питань</a:t>
            </a:r>
            <a:r>
              <a:rPr lang="ru-RU" b="1" dirty="0" smtClean="0">
                <a:solidFill>
                  <a:schemeClr val="tx1"/>
                </a:solidFill>
              </a:rPr>
              <a:t> для </a:t>
            </a:r>
            <a:r>
              <a:rPr lang="ru-RU" b="1" dirty="0" err="1" smtClean="0">
                <a:solidFill>
                  <a:schemeClr val="tx1"/>
                </a:solidFill>
              </a:rPr>
              <a:t>підготовки</a:t>
            </a:r>
            <a:r>
              <a:rPr lang="ru-RU" b="1" dirty="0" smtClean="0">
                <a:solidFill>
                  <a:schemeClr val="tx1"/>
                </a:solidFill>
              </a:rPr>
              <a:t> до </a:t>
            </a:r>
            <a:r>
              <a:rPr lang="ru-RU" b="1" dirty="0" err="1" smtClean="0">
                <a:solidFill>
                  <a:schemeClr val="tx1"/>
                </a:solidFill>
              </a:rPr>
              <a:t>заліку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050" y="1845733"/>
            <a:ext cx="10346860" cy="46587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Поняття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відміну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аллопат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ії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наука.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Історія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розвитку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період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розвитку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принцип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подоби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динамізація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доз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дози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Поняття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потенціонування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динамізація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Випробування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засобів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Конституціональні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типи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пацієнтів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-гомеопата.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Самуїл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Ганеман.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праці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9.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Розвиток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гомеопатичного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методу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лікування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різних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країнах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світу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Розвиток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території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країн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СНД.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Сучасні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уявлення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теорії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Інформаційно-енергетична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голограмна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теорія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4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383" y="1008667"/>
            <a:ext cx="11769365" cy="519417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13. Роль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електромагнітних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полів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механізмах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лікувального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ефекту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14. Вода -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носій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інформаційної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пам'яті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фармакопея В. Швабе.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Історія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створення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структура.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16. Постановка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діагнозу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17.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Переваги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недоліки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уніцізм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плюралізму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18.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Комплексні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гомеопатічні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Базисні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Потенціонування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Шкали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розведень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21.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Шкали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Вибір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дози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тривалість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прийому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ліків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Гомеопатчні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настойки (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тинктури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22.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Приготування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матричних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настоянок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свіжих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рослин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аптеках.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23.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Порошкові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розтирання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сировина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з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якого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їх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готують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і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методи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приготування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24.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Методи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контролю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якості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базових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препаратів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50351" y="201761"/>
            <a:ext cx="480767" cy="6937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707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109" y="414780"/>
            <a:ext cx="11887200" cy="627074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25. Гомеопатичні лікарські засоби твердої консистенції.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26. Гомеопатичні гранули (крупинки), технологія приготування і контроль якості.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27. Гомеопатичні лікарські препарати рідкої форми для внутрішнього і зовнішнього застосування, види, контроль якості.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28. Гомеопатичні лікарські препарати м'якої форми, види, оцінка якості.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29. Техніка безпеки при приготуванні гомеопатичних лікарських препаратів, їх зберігання та відпуск з аптек. Антидоти в гомеопатії. Несумісність гомеопатичних препаратів.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30.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захворюваннях органів дихання і ЛОР - органів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31.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серцево-судинних захворюваннях і захворюваннях порожнини рота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32.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захворюваннях органів травлення і шкіряних хворобах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33.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захворюваннях печінки і жовчного міхура і алергічних захворюваннях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34.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захворюваннях сечовивідної системи і хворобах опорно-рухового апарату.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35.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гінекологічних захворюваннях.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36. Гомеопатична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екстемпоральна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рецептура при психоневрологічних захворюваннях і хворобах ока.</a:t>
            </a:r>
          </a:p>
          <a:p>
            <a:pPr algn="just"/>
            <a:endParaRPr lang="uk-UA" dirty="0"/>
          </a:p>
        </p:txBody>
      </p:sp>
      <p:sp>
        <p:nvSpPr>
          <p:cNvPr id="4" name="Стрелка вниз 3"/>
          <p:cNvSpPr/>
          <p:nvPr/>
        </p:nvSpPr>
        <p:spPr>
          <a:xfrm>
            <a:off x="5759778" y="69786"/>
            <a:ext cx="480767" cy="344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45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9682"/>
            <a:ext cx="10058400" cy="7475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Тести </a:t>
            </a:r>
            <a:endParaRPr lang="uk-UA" b="1" i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27977" y="1052216"/>
            <a:ext cx="11208470" cy="54784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1)Перед кожним використанням гомеопатичну </a:t>
            </a: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тритурацію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слідує: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а) подрібнити в </a:t>
            </a:r>
            <a:r>
              <a:rPr kumimoji="0" lang="uk-UA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кофемолці</a:t>
            </a: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б) струсити 10 разів вручну;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в) ретельно перемішати в ступці;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г)  перемішати в </a:t>
            </a:r>
            <a:r>
              <a:rPr kumimoji="0" lang="uk-UA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апараті</a:t>
            </a: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для струшування;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д) не перемішувати.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2)При виготовленні гомеопатичних розчинів їх, як правило: 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а) нагрівають;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б) не нагрівають;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в) нагрівають, керуючись приватною статтею;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г) охолоджують штучно;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д) потенціюють.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3)Для виготовлення гомеопатичних настоянок матричних використовують: 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а) розчини кислот;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б) рослинна сировина;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в) тваринна сировина;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г) суміші соку рослин з розчинами етанолу;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д) розчини мінеральних речовин.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4)Вкажіть, в якій концентрації використовується спирт етиловий для приготування есенції по § 1 гомеопатичного керівництва В. Швабе: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А) 40%;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Б) 60%;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В) 90%;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Г) 95%.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5)Розрахуйте кількість соку і спирту етилового для отримання 10,0 г есенції по § 1 гомеопатичного керівництва В. Швабе: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А) 0,5 + 9,5;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Б) 1,0 + 9,0;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В) 5,0 + 5,0;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Г) 0,1 + 9,9.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6)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Гомеопатія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-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це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метод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лікування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малими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дозами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алопатичних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ліків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B. великими дозами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лікарських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речовин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C.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середніми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дозами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лікарських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речовин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D.надмалими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дозами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лікарських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речовин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малими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дозами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речовин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рослинного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походження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7)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Гомеопатичні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ліки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-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це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лікарські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засоби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приготовані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за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допомогою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методу: 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A.динамізації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потенціювання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- способу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приготування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гомеопатичних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лікарських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засобів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шляхом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послідовного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багаторазового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розведення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інтенсивного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струшування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розчинних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субстанцій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тривалого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розтирання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нерозчинних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субстанцій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активує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їх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лікувальні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властивості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розтирання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сировини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C.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багаторазового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розведення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сировини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відварювання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рослин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струшування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розведення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сировини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рослинного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походження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в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спирті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3979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965" y="177189"/>
            <a:ext cx="11355528" cy="656768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8)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Вкажіть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правильне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визначення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Закону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подібності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хвороба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виліковується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середніми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дозами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тієї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яка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викликає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симптоматику,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клінічній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картині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захворювання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даного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хвороба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виліковується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надмалими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дозами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тієї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велика доза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викликає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хворої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симптоматику,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клінічній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картині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захворювання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даного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хвороба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виліковується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надмалими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дозами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тієї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велика доза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викликає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симптоматику,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клінічній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картині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захворювання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даного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D. хвороба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виліковується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великими дозами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тієї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надмалих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доза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викликає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симптоматику,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клінічній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картині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захворювання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даного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хвороба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виліковується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надмалими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дозами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тієї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велика доза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викликає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симптоматику,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протилежну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клінічній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картині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захворювання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даного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9)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Гомеопатія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індивідуалізована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терапія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яка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враховує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клінічний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діагноз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вік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стать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клінічний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діагноз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також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фізичні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психологічні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особливості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емоційний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стан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пацієнта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сімейний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анамнез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10)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Гомеопатію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як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самостійний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напрям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медицини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створив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Володимир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Даль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Джеймс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Тайлер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Кент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Костянтин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Герінг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Самуїл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Ганеман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Жак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Бенвеніст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</a:t>
            </a: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подібним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протилежним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протилежне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протилежним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D. не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нашкодь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протилежне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лікується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подібним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12) </a:t>
            </a:r>
            <a:r>
              <a:rPr lang="ru-RU" sz="13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фармакологічні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властивості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гомеопатичних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ліків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вивчають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шляхом: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випробування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хворих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тваринах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випробування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хворих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людях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випробування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здорових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людях </a:t>
            </a:r>
            <a:endParaRPr lang="ru-RU" sz="1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випробування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здорових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тваринах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емпіричними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знаннями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про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сировину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13.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Назвіть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базисні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гомеопрепарати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есенції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настоянки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тинктури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);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розчини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E.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всі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відповіді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вірні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14. 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якому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підходів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обрання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гомеопатичного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препарату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важливим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є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виявлення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ключового</a:t>
            </a: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симптому 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A.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конституціональний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B.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підхід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етіологією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C.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підхід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 патогенезом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D.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синдромальний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E.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жоден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варіант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невірний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0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5415" y="148894"/>
            <a:ext cx="11962614" cy="63709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15</a:t>
            </a:r>
            <a:r>
              <a:rPr lang="en-US" altLang="ru-RU" sz="1200" b="1" dirty="0" smtClean="0">
                <a:latin typeface="+mn-lt"/>
                <a:ea typeface="Times New Roman" panose="02020603050405020304" pitchFamily="18" charset="0"/>
              </a:rPr>
              <a:t>.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Який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з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перерахованих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препаратів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є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гомеопатичним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комплексом для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лікування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ГРВІ та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їх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ускладнень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?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Амброксол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Антигрип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Антигрипін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Гріппекс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Гріпофлекс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16.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Який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з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препаратів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називають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«препаратом горя»?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kumimoji="0" lang="en-US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Ignatia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 Argentum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nitricum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ClrTx/>
              <a:buSzTx/>
              <a:buNone/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altLang="ru-RU" sz="12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Gelsemium</a:t>
            </a:r>
            <a:endParaRPr lang="ru-RU" altLang="ru-RU" sz="12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D.</a:t>
            </a:r>
            <a:r>
              <a:rPr kumimoji="0" lang="en-US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sorinum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Nux</a:t>
            </a: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vomica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Гомеопатичний препарат</a:t>
            </a: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Lachesis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” готують з :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Мускатного горіха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Карлсбадської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солі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Зміїної отрути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lang="en-US" altLang="ru-RU" sz="120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uk-UA" altLang="ru-RU" sz="120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ндійської коноплі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Шафрану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18. 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Для патогенезу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якого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препарату характерна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наступна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сукупність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симптомів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?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Зв'язок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скарг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з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періодом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прорізування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зубів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Перезбудження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нервової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системи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Покращення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самопочуття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дитини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при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заколисуванні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Нетерпимість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до болю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Baryta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carbonica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Calcium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phosphoricum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Chamomilla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Calcarea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carbonica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Sulphur</a:t>
            </a:r>
            <a:endParaRPr kumimoji="0" lang="en-US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19. За § 1—3 одержують: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А) есенції,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тінктури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Б)  настоянки, мазі;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В)  мазі,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супозиторії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Г) 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тритурації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краплі;</a:t>
            </a:r>
            <a:endParaRPr lang="en-US" altLang="ru-RU" sz="1200" dirty="0" smtClean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20. За §§ 7,8,9 одержують: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А)  есенції, розчини;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Б) 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тритурації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із сухих і рідких речовин та із есенцій і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тінктур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В)  </a:t>
            </a:r>
            <a:r>
              <a:rPr kumimoji="0" lang="uk-UA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тінктури</a:t>
            </a: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краплі, есенції;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Г)  розчини спиртові із мінеральних і хімічних сполук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21.Розрахуйте кількість есенції і спирту етилового для отримання 10,0 г тинктури по § 3 гомеопатичного керівництва В. Швабе: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А) 0,5 + 9,5;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Б) 3,0 + 7,0;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В) 2,0 + 8,0;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Г) 0,1 + 9,9.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22. Вкажіть співвідношення подрібненої сухої рослинної лікарської речовини (тваринній тканині) і спирту етилового для приготування тинктури по § 4 гомеопатичного керівництва В. Швабе : 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А) 3 : 7;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Б) 2 : 8;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В) 0,1 : 9,9;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Г) 1 : 10.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23.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бактеріальних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секретів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саркоди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монокомпонентні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тритурації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24.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нозод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рослинної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мінерального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життєва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сила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521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722" y="148908"/>
            <a:ext cx="11676038" cy="616705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numCol="2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26.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Особливості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десяткового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(1Х):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має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містити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1/100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кожне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наступне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готують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1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попереднього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9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індиферентного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має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містити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1/10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кожне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наступне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- 1/100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щодо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вихідного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базису;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має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містити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1/10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кожне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наступне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готують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1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попереднього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9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індиферентного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27.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гомеопатії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знаком Х (Д)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позначають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матричні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настойки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десяткові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сотенні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тисячні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28.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Динамізація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походить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слова «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Дінаміс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»,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означає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сила (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потенція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множення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струшування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29. В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при </a:t>
            </a:r>
            <a:r>
              <a:rPr lang="ru-RU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ступені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Х4 становить: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1: 10000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1: 1000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1: 100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1:10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30</a:t>
            </a: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В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лікарської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речовини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при </a:t>
            </a:r>
            <a:r>
              <a:rPr lang="ru-RU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ступені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розведення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С2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складає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1: 100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1: 1000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1: 10000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1:10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31.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Розрахуйте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кількість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міді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сульфурікум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молочного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для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приготування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20,0 г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тритурацій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XI: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3,0 г CuSO4 і 17,0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1,0 г CuSO4 і 19,0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0,1 г CuSO4 і 19,9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2,0 г CuSO4 і 18,0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Д) 0,2 г CuSO4 і 19,8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32.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Вкажіть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який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цукрів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використовують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для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приготування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тритурацій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сахарозу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молочний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цукор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глюкозу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33.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Розрахуйте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кількість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вихідно</a:t>
            </a:r>
            <a:r>
              <a:rPr lang="uk-UA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ї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тритурацій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молочного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для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приготування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30,0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каліум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біхромікум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4: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- 0,3 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СЗ і 29,7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- 3,0 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СЗ і 27,0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- 2,0 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СЗ і 28,0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 - 0,1 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СЗ і 29,9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Д) - 1,0 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тритурації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СЗ і 29,0 г молочного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цукру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5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14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52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</TotalTime>
  <Words>2016</Words>
  <Application>Microsoft Office PowerPoint</Application>
  <PresentationFormat>Широкоэкранный</PresentationFormat>
  <Paragraphs>237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Times New Roman</vt:lpstr>
      <vt:lpstr>Ретро</vt:lpstr>
      <vt:lpstr>Презентация PowerPoint</vt:lpstr>
      <vt:lpstr>Перелік контрольних питань для підготовки до заліку:</vt:lpstr>
      <vt:lpstr>Презентация PowerPoint</vt:lpstr>
      <vt:lpstr>Презентация PowerPoint</vt:lpstr>
      <vt:lpstr>Тести </vt:lpstr>
      <vt:lpstr>Презентация PowerPoint</vt:lpstr>
      <vt:lpstr>Презентация PowerPoint</vt:lpstr>
      <vt:lpstr>Презентация PowerPoint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created xsi:type="dcterms:W3CDTF">2021-05-05T08:05:31Z</dcterms:created>
  <dcterms:modified xsi:type="dcterms:W3CDTF">2021-08-05T17:27:43Z</dcterms:modified>
</cp:coreProperties>
</file>