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86" r:id="rId3"/>
    <p:sldId id="287" r:id="rId4"/>
    <p:sldId id="288" r:id="rId5"/>
    <p:sldId id="261" r:id="rId6"/>
    <p:sldId id="277" r:id="rId7"/>
    <p:sldId id="271" r:id="rId8"/>
    <p:sldId id="289" r:id="rId9"/>
    <p:sldId id="272" r:id="rId10"/>
    <p:sldId id="290" r:id="rId11"/>
    <p:sldId id="273" r:id="rId12"/>
    <p:sldId id="291" r:id="rId13"/>
    <p:sldId id="260" r:id="rId14"/>
    <p:sldId id="285" r:id="rId15"/>
    <p:sldId id="283" r:id="rId16"/>
    <p:sldId id="270" r:id="rId17"/>
    <p:sldId id="292" r:id="rId18"/>
    <p:sldId id="278" r:id="rId19"/>
    <p:sldId id="262" r:id="rId20"/>
    <p:sldId id="279" r:id="rId21"/>
    <p:sldId id="257" r:id="rId22"/>
    <p:sldId id="282" r:id="rId23"/>
  </p:sldIdLst>
  <p:sldSz cx="12188825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Олена Олександрівна Александрова" initials="ООА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B5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8EC20E35-A176-4012-BC5E-935CFFF8708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599" autoAdjust="0"/>
  </p:normalViewPr>
  <p:slideViewPr>
    <p:cSldViewPr>
      <p:cViewPr>
        <p:scale>
          <a:sx n="83" d="100"/>
          <a:sy n="83" d="100"/>
        </p:scale>
        <p:origin x="-126" y="-126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4080" y="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C3B85B-52B8-43B7-9A7E-6D63CEFDEC2E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BF0B3318-9AA9-49CD-A1BF-B00E4A6E799B}">
      <dgm:prSet phldrT="[Текст]"/>
      <dgm:spPr/>
      <dgm:t>
        <a:bodyPr/>
        <a:lstStyle/>
        <a:p>
          <a:endParaRPr lang="ru-RU" dirty="0"/>
        </a:p>
        <a:p>
          <a:r>
            <a:rPr lang="uk-UA" b="1" u="sng" noProof="0" dirty="0" smtClean="0"/>
            <a:t>Верхівки</a:t>
          </a:r>
          <a:r>
            <a:rPr lang="uk-UA" noProof="0" dirty="0" smtClean="0"/>
            <a:t>
для лікування
верхнього поясу</a:t>
          </a:r>
          <a:endParaRPr lang="uk-UA" noProof="0" dirty="0"/>
        </a:p>
      </dgm:t>
    </dgm:pt>
    <dgm:pt modelId="{266E1C47-5D0E-40FA-BB87-2601883D4F1F}" type="parTrans" cxnId="{9E41E0A1-84C8-4091-A00A-0278F4CE93B5}">
      <dgm:prSet/>
      <dgm:spPr/>
      <dgm:t>
        <a:bodyPr/>
        <a:lstStyle/>
        <a:p>
          <a:endParaRPr lang="x-none"/>
        </a:p>
      </dgm:t>
    </dgm:pt>
    <dgm:pt modelId="{C052498C-4A1C-49DB-9DE5-ECDBBFC49A0F}" type="sibTrans" cxnId="{9E41E0A1-84C8-4091-A00A-0278F4CE93B5}">
      <dgm:prSet/>
      <dgm:spPr/>
      <dgm:t>
        <a:bodyPr/>
        <a:lstStyle/>
        <a:p>
          <a:endParaRPr lang="x-none"/>
        </a:p>
      </dgm:t>
    </dgm:pt>
    <dgm:pt modelId="{8386A73C-12CB-4E44-B1EC-4356916E4E77}">
      <dgm:prSet phldrT="[Текст]"/>
      <dgm:spPr/>
      <dgm:t>
        <a:bodyPr/>
        <a:lstStyle/>
        <a:p>
          <a:r>
            <a:rPr lang="uk-UA" b="1" u="sng" noProof="0" dirty="0" smtClean="0"/>
            <a:t>Стебла</a:t>
          </a:r>
          <a:r>
            <a:rPr lang="uk-UA" noProof="0" dirty="0" smtClean="0"/>
            <a:t> для лікування хвороби середнього поясу</a:t>
          </a:r>
          <a:endParaRPr lang="uk-UA" noProof="0" dirty="0"/>
        </a:p>
      </dgm:t>
    </dgm:pt>
    <dgm:pt modelId="{2B826CE2-CC16-4CA2-A037-680D1EEDB795}" type="parTrans" cxnId="{893CAC19-2C90-45B8-A4AE-43AACAFDD243}">
      <dgm:prSet/>
      <dgm:spPr/>
      <dgm:t>
        <a:bodyPr/>
        <a:lstStyle/>
        <a:p>
          <a:endParaRPr lang="x-none"/>
        </a:p>
      </dgm:t>
    </dgm:pt>
    <dgm:pt modelId="{CEB3E636-0285-4E53-BED7-81A9DCDE6730}" type="sibTrans" cxnId="{893CAC19-2C90-45B8-A4AE-43AACAFDD243}">
      <dgm:prSet/>
      <dgm:spPr/>
      <dgm:t>
        <a:bodyPr/>
        <a:lstStyle/>
        <a:p>
          <a:endParaRPr lang="x-none"/>
        </a:p>
      </dgm:t>
    </dgm:pt>
    <dgm:pt modelId="{02B11A2A-04A3-4354-B049-6E47B0339254}">
      <dgm:prSet phldrT="[Текст]"/>
      <dgm:spPr/>
      <dgm:t>
        <a:bodyPr/>
        <a:lstStyle/>
        <a:p>
          <a:r>
            <a:rPr lang="uk-UA" b="1" u="sng" noProof="0" dirty="0" smtClean="0"/>
            <a:t>Коріння</a:t>
          </a:r>
          <a:r>
            <a:rPr lang="uk-UA" noProof="0" dirty="0" smtClean="0"/>
            <a:t> для лікування хвороби нижнього поясу</a:t>
          </a:r>
          <a:endParaRPr lang="uk-UA" noProof="0" dirty="0"/>
        </a:p>
      </dgm:t>
    </dgm:pt>
    <dgm:pt modelId="{EA0FB102-6036-4D47-B38F-8C219F0ECC45}" type="parTrans" cxnId="{482CCBAB-AB7D-4101-B144-A2D44D889F06}">
      <dgm:prSet/>
      <dgm:spPr/>
      <dgm:t>
        <a:bodyPr/>
        <a:lstStyle/>
        <a:p>
          <a:endParaRPr lang="x-none"/>
        </a:p>
      </dgm:t>
    </dgm:pt>
    <dgm:pt modelId="{E4DB5A79-6125-49F3-9388-C061753B027B}" type="sibTrans" cxnId="{482CCBAB-AB7D-4101-B144-A2D44D889F06}">
      <dgm:prSet/>
      <dgm:spPr/>
      <dgm:t>
        <a:bodyPr/>
        <a:lstStyle/>
        <a:p>
          <a:endParaRPr lang="x-none"/>
        </a:p>
      </dgm:t>
    </dgm:pt>
    <dgm:pt modelId="{1D990B01-0551-41FF-9E15-C6BE3BA736BE}" type="pres">
      <dgm:prSet presAssocID="{00C3B85B-52B8-43B7-9A7E-6D63CEFDEC2E}" presName="Name0" presStyleCnt="0">
        <dgm:presLayoutVars>
          <dgm:dir/>
          <dgm:animLvl val="lvl"/>
          <dgm:resizeHandles val="exact"/>
        </dgm:presLayoutVars>
      </dgm:prSet>
      <dgm:spPr/>
    </dgm:pt>
    <dgm:pt modelId="{DD20E000-14C1-46C9-A5A6-EA4C69788940}" type="pres">
      <dgm:prSet presAssocID="{BF0B3318-9AA9-49CD-A1BF-B00E4A6E799B}" presName="Name8" presStyleCnt="0"/>
      <dgm:spPr/>
    </dgm:pt>
    <dgm:pt modelId="{6E675B3E-6A8F-4981-B7DF-0A22AC172505}" type="pres">
      <dgm:prSet presAssocID="{BF0B3318-9AA9-49CD-A1BF-B00E4A6E799B}" presName="level" presStyleLbl="node1" presStyleIdx="0" presStyleCnt="3" custScaleY="18393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4CA61A-49EE-44B3-B9B0-177FBCCA85E4}" type="pres">
      <dgm:prSet presAssocID="{BF0B3318-9AA9-49CD-A1BF-B00E4A6E799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1FC0E8-4927-4640-BA6A-DF0AA36D34D1}" type="pres">
      <dgm:prSet presAssocID="{8386A73C-12CB-4E44-B1EC-4356916E4E77}" presName="Name8" presStyleCnt="0"/>
      <dgm:spPr/>
    </dgm:pt>
    <dgm:pt modelId="{5C1D50BA-F0C3-455D-B3C1-BF823222CF3D}" type="pres">
      <dgm:prSet presAssocID="{8386A73C-12CB-4E44-B1EC-4356916E4E77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4C8F97-E027-4A15-905B-CE09FB2509A8}" type="pres">
      <dgm:prSet presAssocID="{8386A73C-12CB-4E44-B1EC-4356916E4E7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DBB9DA-3049-4611-A150-050F53ABE64B}" type="pres">
      <dgm:prSet presAssocID="{02B11A2A-04A3-4354-B049-6E47B0339254}" presName="Name8" presStyleCnt="0"/>
      <dgm:spPr/>
    </dgm:pt>
    <dgm:pt modelId="{ACB56CD8-9D9A-4D3E-8EF5-475E34B59AC5}" type="pres">
      <dgm:prSet presAssocID="{02B11A2A-04A3-4354-B049-6E47B0339254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4ACE05-CE2E-4E1E-B285-8B680C003C48}" type="pres">
      <dgm:prSet presAssocID="{02B11A2A-04A3-4354-B049-6E47B033925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907609D-6CD9-401A-89BF-AFE53EE4A13A}" type="presOf" srcId="{8386A73C-12CB-4E44-B1EC-4356916E4E77}" destId="{5C1D50BA-F0C3-455D-B3C1-BF823222CF3D}" srcOrd="0" destOrd="0" presId="urn:microsoft.com/office/officeart/2005/8/layout/pyramid1"/>
    <dgm:cxn modelId="{40634CCB-F40F-4292-98E5-B222859B710E}" type="presOf" srcId="{BF0B3318-9AA9-49CD-A1BF-B00E4A6E799B}" destId="{6E675B3E-6A8F-4981-B7DF-0A22AC172505}" srcOrd="0" destOrd="0" presId="urn:microsoft.com/office/officeart/2005/8/layout/pyramid1"/>
    <dgm:cxn modelId="{893CAC19-2C90-45B8-A4AE-43AACAFDD243}" srcId="{00C3B85B-52B8-43B7-9A7E-6D63CEFDEC2E}" destId="{8386A73C-12CB-4E44-B1EC-4356916E4E77}" srcOrd="1" destOrd="0" parTransId="{2B826CE2-CC16-4CA2-A037-680D1EEDB795}" sibTransId="{CEB3E636-0285-4E53-BED7-81A9DCDE6730}"/>
    <dgm:cxn modelId="{482CCBAB-AB7D-4101-B144-A2D44D889F06}" srcId="{00C3B85B-52B8-43B7-9A7E-6D63CEFDEC2E}" destId="{02B11A2A-04A3-4354-B049-6E47B0339254}" srcOrd="2" destOrd="0" parTransId="{EA0FB102-6036-4D47-B38F-8C219F0ECC45}" sibTransId="{E4DB5A79-6125-49F3-9388-C061753B027B}"/>
    <dgm:cxn modelId="{9AF0E709-5E28-4BEA-A71D-4340B1682038}" type="presOf" srcId="{02B11A2A-04A3-4354-B049-6E47B0339254}" destId="{194ACE05-CE2E-4E1E-B285-8B680C003C48}" srcOrd="1" destOrd="0" presId="urn:microsoft.com/office/officeart/2005/8/layout/pyramid1"/>
    <dgm:cxn modelId="{9620BA4E-D720-45C6-BBD6-6CC780B811FB}" type="presOf" srcId="{BF0B3318-9AA9-49CD-A1BF-B00E4A6E799B}" destId="{564CA61A-49EE-44B3-B9B0-177FBCCA85E4}" srcOrd="1" destOrd="0" presId="urn:microsoft.com/office/officeart/2005/8/layout/pyramid1"/>
    <dgm:cxn modelId="{BC7F3879-2F0F-43A0-9426-6398A7FA65BC}" type="presOf" srcId="{00C3B85B-52B8-43B7-9A7E-6D63CEFDEC2E}" destId="{1D990B01-0551-41FF-9E15-C6BE3BA736BE}" srcOrd="0" destOrd="0" presId="urn:microsoft.com/office/officeart/2005/8/layout/pyramid1"/>
    <dgm:cxn modelId="{3FC8DA9C-98EB-4F6A-A933-7E99D4EA9944}" type="presOf" srcId="{8386A73C-12CB-4E44-B1EC-4356916E4E77}" destId="{634C8F97-E027-4A15-905B-CE09FB2509A8}" srcOrd="1" destOrd="0" presId="urn:microsoft.com/office/officeart/2005/8/layout/pyramid1"/>
    <dgm:cxn modelId="{6C5BAD68-D9A9-471B-9B71-D10C8D65780E}" type="presOf" srcId="{02B11A2A-04A3-4354-B049-6E47B0339254}" destId="{ACB56CD8-9D9A-4D3E-8EF5-475E34B59AC5}" srcOrd="0" destOrd="0" presId="urn:microsoft.com/office/officeart/2005/8/layout/pyramid1"/>
    <dgm:cxn modelId="{9E41E0A1-84C8-4091-A00A-0278F4CE93B5}" srcId="{00C3B85B-52B8-43B7-9A7E-6D63CEFDEC2E}" destId="{BF0B3318-9AA9-49CD-A1BF-B00E4A6E799B}" srcOrd="0" destOrd="0" parTransId="{266E1C47-5D0E-40FA-BB87-2601883D4F1F}" sibTransId="{C052498C-4A1C-49DB-9DE5-ECDBBFC49A0F}"/>
    <dgm:cxn modelId="{5C557B3F-80C8-4CD8-99EB-2E705F401CE6}" type="presParOf" srcId="{1D990B01-0551-41FF-9E15-C6BE3BA736BE}" destId="{DD20E000-14C1-46C9-A5A6-EA4C69788940}" srcOrd="0" destOrd="0" presId="urn:microsoft.com/office/officeart/2005/8/layout/pyramid1"/>
    <dgm:cxn modelId="{76F93D91-1B5D-4BF0-8261-F09A4376B5C6}" type="presParOf" srcId="{DD20E000-14C1-46C9-A5A6-EA4C69788940}" destId="{6E675B3E-6A8F-4981-B7DF-0A22AC172505}" srcOrd="0" destOrd="0" presId="urn:microsoft.com/office/officeart/2005/8/layout/pyramid1"/>
    <dgm:cxn modelId="{E97B9FE9-7179-4495-9599-306520C089B5}" type="presParOf" srcId="{DD20E000-14C1-46C9-A5A6-EA4C69788940}" destId="{564CA61A-49EE-44B3-B9B0-177FBCCA85E4}" srcOrd="1" destOrd="0" presId="urn:microsoft.com/office/officeart/2005/8/layout/pyramid1"/>
    <dgm:cxn modelId="{F903BF9E-942F-4501-B1AE-402B55C2242E}" type="presParOf" srcId="{1D990B01-0551-41FF-9E15-C6BE3BA736BE}" destId="{271FC0E8-4927-4640-BA6A-DF0AA36D34D1}" srcOrd="1" destOrd="0" presId="urn:microsoft.com/office/officeart/2005/8/layout/pyramid1"/>
    <dgm:cxn modelId="{EE63E233-74B5-4639-BB90-A309F812FCF8}" type="presParOf" srcId="{271FC0E8-4927-4640-BA6A-DF0AA36D34D1}" destId="{5C1D50BA-F0C3-455D-B3C1-BF823222CF3D}" srcOrd="0" destOrd="0" presId="urn:microsoft.com/office/officeart/2005/8/layout/pyramid1"/>
    <dgm:cxn modelId="{D068AA58-36BA-49F2-BF80-D856B36CA898}" type="presParOf" srcId="{271FC0E8-4927-4640-BA6A-DF0AA36D34D1}" destId="{634C8F97-E027-4A15-905B-CE09FB2509A8}" srcOrd="1" destOrd="0" presId="urn:microsoft.com/office/officeart/2005/8/layout/pyramid1"/>
    <dgm:cxn modelId="{DAD8C490-BC1C-4D8F-9CAA-D49244190986}" type="presParOf" srcId="{1D990B01-0551-41FF-9E15-C6BE3BA736BE}" destId="{9EDBB9DA-3049-4611-A150-050F53ABE64B}" srcOrd="2" destOrd="0" presId="urn:microsoft.com/office/officeart/2005/8/layout/pyramid1"/>
    <dgm:cxn modelId="{00ECB608-7B39-4F65-8978-C72FA782CB1A}" type="presParOf" srcId="{9EDBB9DA-3049-4611-A150-050F53ABE64B}" destId="{ACB56CD8-9D9A-4D3E-8EF5-475E34B59AC5}" srcOrd="0" destOrd="0" presId="urn:microsoft.com/office/officeart/2005/8/layout/pyramid1"/>
    <dgm:cxn modelId="{57E1EDF5-0964-40D5-923C-FC013FA6480C}" type="presParOf" srcId="{9EDBB9DA-3049-4611-A150-050F53ABE64B}" destId="{194ACE05-CE2E-4E1E-B285-8B680C003C48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769A7E-5026-4F31-80C9-A713011FCD2C}" type="doc">
      <dgm:prSet loTypeId="urn:microsoft.com/office/officeart/2005/8/layout/list1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x-none"/>
        </a:p>
      </dgm:t>
    </dgm:pt>
    <dgm:pt modelId="{D2FF0F3E-5253-4F9A-B276-A4E4491F27C2}">
      <dgm:prSet phldrT="[Текст]" custT="1"/>
      <dgm:spPr/>
      <dgm:t>
        <a:bodyPr/>
        <a:lstStyle/>
        <a:p>
          <a:r>
            <a:rPr lang="ru-RU" sz="2800" dirty="0" smtClean="0"/>
            <a:t>Пора року</a:t>
          </a:r>
          <a:endParaRPr lang="x-none" sz="2800" dirty="0"/>
        </a:p>
      </dgm:t>
    </dgm:pt>
    <dgm:pt modelId="{9C426009-388E-4A8D-B99F-D97E5AD29EA3}" type="parTrans" cxnId="{BED48A9B-0FC8-4188-82A0-FDC428E2A45A}">
      <dgm:prSet/>
      <dgm:spPr/>
      <dgm:t>
        <a:bodyPr/>
        <a:lstStyle/>
        <a:p>
          <a:endParaRPr lang="x-none" sz="2800"/>
        </a:p>
      </dgm:t>
    </dgm:pt>
    <dgm:pt modelId="{1A6E8E8E-497A-4A64-A3C3-F050AB8929D1}" type="sibTrans" cxnId="{BED48A9B-0FC8-4188-82A0-FDC428E2A45A}">
      <dgm:prSet/>
      <dgm:spPr/>
      <dgm:t>
        <a:bodyPr/>
        <a:lstStyle/>
        <a:p>
          <a:endParaRPr lang="x-none" sz="2800"/>
        </a:p>
      </dgm:t>
    </dgm:pt>
    <dgm:pt modelId="{A3B4A63E-D1E2-4528-B366-29EBD4C46112}">
      <dgm:prSet phldrT="[Текст]" custT="1"/>
      <dgm:spPr/>
      <dgm:t>
        <a:bodyPr/>
        <a:lstStyle/>
        <a:p>
          <a:r>
            <a:rPr lang="uk-UA" sz="2800" dirty="0"/>
            <a:t>Погода</a:t>
          </a:r>
          <a:endParaRPr lang="x-none" sz="2800" dirty="0"/>
        </a:p>
      </dgm:t>
    </dgm:pt>
    <dgm:pt modelId="{F15E7BB7-BC91-4436-AA8A-76DC310EE9FC}" type="parTrans" cxnId="{E6AD5A7A-EE23-4A21-AC69-E61E38A9C59D}">
      <dgm:prSet/>
      <dgm:spPr/>
      <dgm:t>
        <a:bodyPr/>
        <a:lstStyle/>
        <a:p>
          <a:endParaRPr lang="x-none" sz="2800"/>
        </a:p>
      </dgm:t>
    </dgm:pt>
    <dgm:pt modelId="{120D8E3A-18EB-443C-966F-2647D983CC15}" type="sibTrans" cxnId="{E6AD5A7A-EE23-4A21-AC69-E61E38A9C59D}">
      <dgm:prSet/>
      <dgm:spPr/>
      <dgm:t>
        <a:bodyPr/>
        <a:lstStyle/>
        <a:p>
          <a:endParaRPr lang="x-none" sz="2800"/>
        </a:p>
      </dgm:t>
    </dgm:pt>
    <dgm:pt modelId="{0657BCEB-8FF4-464A-BB2E-86A5A1C8B9A3}">
      <dgm:prSet phldrT="[Текст]" custT="1"/>
      <dgm:spPr/>
      <dgm:t>
        <a:bodyPr/>
        <a:lstStyle/>
        <a:p>
          <a:r>
            <a:rPr lang="uk-UA" sz="2800" dirty="0" smtClean="0"/>
            <a:t>Стать </a:t>
          </a:r>
          <a:endParaRPr lang="x-none" sz="2800" dirty="0"/>
        </a:p>
      </dgm:t>
    </dgm:pt>
    <dgm:pt modelId="{C446B423-6583-4694-A26E-C2CC7C1D4FDF}" type="parTrans" cxnId="{DBCA5CB6-3A7E-4980-A08C-E9ABC7E29317}">
      <dgm:prSet/>
      <dgm:spPr/>
      <dgm:t>
        <a:bodyPr/>
        <a:lstStyle/>
        <a:p>
          <a:endParaRPr lang="x-none" sz="2800"/>
        </a:p>
      </dgm:t>
    </dgm:pt>
    <dgm:pt modelId="{8B68897D-BC7D-4B1E-9FE8-54BC11E7678E}" type="sibTrans" cxnId="{DBCA5CB6-3A7E-4980-A08C-E9ABC7E29317}">
      <dgm:prSet/>
      <dgm:spPr/>
      <dgm:t>
        <a:bodyPr/>
        <a:lstStyle/>
        <a:p>
          <a:endParaRPr lang="x-none" sz="2800"/>
        </a:p>
      </dgm:t>
    </dgm:pt>
    <dgm:pt modelId="{A784A0D7-E33F-439A-A131-534A0307EA8A}">
      <dgm:prSet phldrT="[Текст]" custT="1"/>
      <dgm:spPr/>
      <dgm:t>
        <a:bodyPr/>
        <a:lstStyle/>
        <a:p>
          <a:r>
            <a:rPr lang="uk-UA" sz="2800" dirty="0" smtClean="0"/>
            <a:t>Вік</a:t>
          </a:r>
          <a:endParaRPr lang="x-none" sz="2800" dirty="0"/>
        </a:p>
      </dgm:t>
    </dgm:pt>
    <dgm:pt modelId="{FF1DE163-1DE0-42F0-824B-10D7CA067601}" type="parTrans" cxnId="{B68C63B9-7A84-4C48-A8FA-6E5083E7F759}">
      <dgm:prSet/>
      <dgm:spPr/>
      <dgm:t>
        <a:bodyPr/>
        <a:lstStyle/>
        <a:p>
          <a:endParaRPr lang="x-none" sz="2800"/>
        </a:p>
      </dgm:t>
    </dgm:pt>
    <dgm:pt modelId="{6AB0A4AE-25F3-4ED6-A12C-5CD5F040CE90}" type="sibTrans" cxnId="{B68C63B9-7A84-4C48-A8FA-6E5083E7F759}">
      <dgm:prSet/>
      <dgm:spPr/>
      <dgm:t>
        <a:bodyPr/>
        <a:lstStyle/>
        <a:p>
          <a:endParaRPr lang="x-none" sz="2800"/>
        </a:p>
      </dgm:t>
    </dgm:pt>
    <dgm:pt modelId="{2132A692-3DE3-4AD8-BAA0-9080EBBD92DC}">
      <dgm:prSet phldrT="[Текст]" custT="1"/>
      <dgm:spPr/>
      <dgm:t>
        <a:bodyPr/>
        <a:lstStyle/>
        <a:p>
          <a:r>
            <a:rPr lang="uk-UA" sz="2800" noProof="0" dirty="0" smtClean="0"/>
            <a:t>Статура</a:t>
          </a:r>
          <a:r>
            <a:rPr lang="ru-RU" sz="2800" dirty="0" smtClean="0"/>
            <a:t> хворого</a:t>
          </a:r>
          <a:endParaRPr lang="x-none" sz="2800" dirty="0"/>
        </a:p>
      </dgm:t>
    </dgm:pt>
    <dgm:pt modelId="{30DCA6B6-AF5A-4440-9505-774ABE91668E}" type="parTrans" cxnId="{CCBA45E9-9C2A-4703-9BCE-D5A89FFD3404}">
      <dgm:prSet/>
      <dgm:spPr/>
      <dgm:t>
        <a:bodyPr/>
        <a:lstStyle/>
        <a:p>
          <a:endParaRPr lang="x-none" sz="2800"/>
        </a:p>
      </dgm:t>
    </dgm:pt>
    <dgm:pt modelId="{FDCA7276-E735-4E38-B84F-52A15469EE82}" type="sibTrans" cxnId="{CCBA45E9-9C2A-4703-9BCE-D5A89FFD3404}">
      <dgm:prSet/>
      <dgm:spPr/>
      <dgm:t>
        <a:bodyPr/>
        <a:lstStyle/>
        <a:p>
          <a:endParaRPr lang="x-none" sz="2800"/>
        </a:p>
      </dgm:t>
    </dgm:pt>
    <dgm:pt modelId="{C9FA5573-F831-4E86-8E4A-155E36B54132}" type="pres">
      <dgm:prSet presAssocID="{2E769A7E-5026-4F31-80C9-A713011FCD2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E4C364C-CD1F-4C4B-B3AD-00AAA0120301}" type="pres">
      <dgm:prSet presAssocID="{D2FF0F3E-5253-4F9A-B276-A4E4491F27C2}" presName="parentLin" presStyleCnt="0"/>
      <dgm:spPr/>
    </dgm:pt>
    <dgm:pt modelId="{34B24ED0-24B7-485A-B334-B4B0AAFA9034}" type="pres">
      <dgm:prSet presAssocID="{D2FF0F3E-5253-4F9A-B276-A4E4491F27C2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12E13F0-DC14-44AC-BEFB-1E2A89BF6637}" type="pres">
      <dgm:prSet presAssocID="{D2FF0F3E-5253-4F9A-B276-A4E4491F27C2}" presName="parentText" presStyleLbl="node1" presStyleIdx="0" presStyleCnt="5" custScaleX="62081" custScaleY="1064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FE266C-AB7E-403B-AB95-F9F800E6AD71}" type="pres">
      <dgm:prSet presAssocID="{D2FF0F3E-5253-4F9A-B276-A4E4491F27C2}" presName="negativeSpace" presStyleCnt="0"/>
      <dgm:spPr/>
    </dgm:pt>
    <dgm:pt modelId="{0B1E7C17-B412-4570-B3C4-71E1E7718FDF}" type="pres">
      <dgm:prSet presAssocID="{D2FF0F3E-5253-4F9A-B276-A4E4491F27C2}" presName="childText" presStyleLbl="conFgAcc1" presStyleIdx="0" presStyleCnt="5" custScaleX="55556" custScaleY="93342">
        <dgm:presLayoutVars>
          <dgm:bulletEnabled val="1"/>
        </dgm:presLayoutVars>
      </dgm:prSet>
      <dgm:spPr/>
    </dgm:pt>
    <dgm:pt modelId="{D3C3D488-9BD1-4A09-AF02-93BFD4D7F4E0}" type="pres">
      <dgm:prSet presAssocID="{1A6E8E8E-497A-4A64-A3C3-F050AB8929D1}" presName="spaceBetweenRectangles" presStyleCnt="0"/>
      <dgm:spPr/>
    </dgm:pt>
    <dgm:pt modelId="{C7795306-DE41-4DCA-BCB5-D6966D54E76C}" type="pres">
      <dgm:prSet presAssocID="{A3B4A63E-D1E2-4528-B366-29EBD4C46112}" presName="parentLin" presStyleCnt="0"/>
      <dgm:spPr/>
    </dgm:pt>
    <dgm:pt modelId="{E5E08E00-E350-4226-AAA4-C39AAA94FD8E}" type="pres">
      <dgm:prSet presAssocID="{A3B4A63E-D1E2-4528-B366-29EBD4C46112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7D5E4605-CE9B-468B-A04A-8B8B205A8E6B}" type="pres">
      <dgm:prSet presAssocID="{A3B4A63E-D1E2-4528-B366-29EBD4C46112}" presName="parentText" presStyleLbl="node1" presStyleIdx="1" presStyleCnt="5" custScaleX="51499" custScaleY="1091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E17FE9-9CE4-40A3-8085-E6885F201864}" type="pres">
      <dgm:prSet presAssocID="{A3B4A63E-D1E2-4528-B366-29EBD4C46112}" presName="negativeSpace" presStyleCnt="0"/>
      <dgm:spPr/>
    </dgm:pt>
    <dgm:pt modelId="{10EFCCE6-2F6A-4705-A752-D35E47DD8E3F}" type="pres">
      <dgm:prSet presAssocID="{A3B4A63E-D1E2-4528-B366-29EBD4C46112}" presName="childText" presStyleLbl="conFgAcc1" presStyleIdx="1" presStyleCnt="5" custScaleX="48148" custScaleY="88477">
        <dgm:presLayoutVars>
          <dgm:bulletEnabled val="1"/>
        </dgm:presLayoutVars>
      </dgm:prSet>
      <dgm:spPr/>
    </dgm:pt>
    <dgm:pt modelId="{85774BEF-27EB-4D6A-B3E1-CA12C38DFCD4}" type="pres">
      <dgm:prSet presAssocID="{120D8E3A-18EB-443C-966F-2647D983CC15}" presName="spaceBetweenRectangles" presStyleCnt="0"/>
      <dgm:spPr/>
    </dgm:pt>
    <dgm:pt modelId="{A7901EB6-A82A-4A0F-A8AA-9341290F066A}" type="pres">
      <dgm:prSet presAssocID="{0657BCEB-8FF4-464A-BB2E-86A5A1C8B9A3}" presName="parentLin" presStyleCnt="0"/>
      <dgm:spPr/>
    </dgm:pt>
    <dgm:pt modelId="{B4A9FB74-0B09-4A51-A5C8-5DA747957DF8}" type="pres">
      <dgm:prSet presAssocID="{0657BCEB-8FF4-464A-BB2E-86A5A1C8B9A3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72FAA0B8-F90D-448C-B0D0-411D83019FB0}" type="pres">
      <dgm:prSet presAssocID="{0657BCEB-8FF4-464A-BB2E-86A5A1C8B9A3}" presName="parentText" presStyleLbl="node1" presStyleIdx="2" presStyleCnt="5" custScaleX="33862" custScaleY="11657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EF79D8-0503-460B-B52F-5AA68C911E3D}" type="pres">
      <dgm:prSet presAssocID="{0657BCEB-8FF4-464A-BB2E-86A5A1C8B9A3}" presName="negativeSpace" presStyleCnt="0"/>
      <dgm:spPr/>
    </dgm:pt>
    <dgm:pt modelId="{827BE116-7C18-44BB-8121-8DA7C8243C57}" type="pres">
      <dgm:prSet presAssocID="{0657BCEB-8FF4-464A-BB2E-86A5A1C8B9A3}" presName="childText" presStyleLbl="conFgAcc1" presStyleIdx="2" presStyleCnt="5" custScaleX="35802" custScaleY="97142">
        <dgm:presLayoutVars>
          <dgm:bulletEnabled val="1"/>
        </dgm:presLayoutVars>
      </dgm:prSet>
      <dgm:spPr/>
    </dgm:pt>
    <dgm:pt modelId="{996B1AFB-2E0D-4DB7-9388-D122A7BE5BD6}" type="pres">
      <dgm:prSet presAssocID="{8B68897D-BC7D-4B1E-9FE8-54BC11E7678E}" presName="spaceBetweenRectangles" presStyleCnt="0"/>
      <dgm:spPr/>
    </dgm:pt>
    <dgm:pt modelId="{0917AB2F-F4DA-438C-8ACA-0CEA67F9015E}" type="pres">
      <dgm:prSet presAssocID="{A784A0D7-E33F-439A-A131-534A0307EA8A}" presName="parentLin" presStyleCnt="0"/>
      <dgm:spPr/>
    </dgm:pt>
    <dgm:pt modelId="{321DF05D-6AE1-424D-AD5A-2912049820CF}" type="pres">
      <dgm:prSet presAssocID="{A784A0D7-E33F-439A-A131-534A0307EA8A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2D36FE74-2AAA-4C86-9397-7BB4DFF1BC5B}" type="pres">
      <dgm:prSet presAssocID="{A784A0D7-E33F-439A-A131-534A0307EA8A}" presName="parentText" presStyleLbl="node1" presStyleIdx="3" presStyleCnt="5" custScaleX="58553" custScaleY="1154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1C69CF-86C1-4C15-A099-8E7D888472AD}" type="pres">
      <dgm:prSet presAssocID="{A784A0D7-E33F-439A-A131-534A0307EA8A}" presName="negativeSpace" presStyleCnt="0"/>
      <dgm:spPr/>
    </dgm:pt>
    <dgm:pt modelId="{C94CE710-A791-4919-9770-C8444BDE00DB}" type="pres">
      <dgm:prSet presAssocID="{A784A0D7-E33F-439A-A131-534A0307EA8A}" presName="childText" presStyleLbl="conFgAcc1" presStyleIdx="3" presStyleCnt="5" custScaleX="53087" custScaleY="101949">
        <dgm:presLayoutVars>
          <dgm:bulletEnabled val="1"/>
        </dgm:presLayoutVars>
      </dgm:prSet>
      <dgm:spPr/>
    </dgm:pt>
    <dgm:pt modelId="{4507DAE6-DBDD-4273-B6A1-8D96D1BEBB58}" type="pres">
      <dgm:prSet presAssocID="{6AB0A4AE-25F3-4ED6-A12C-5CD5F040CE90}" presName="spaceBetweenRectangles" presStyleCnt="0"/>
      <dgm:spPr/>
    </dgm:pt>
    <dgm:pt modelId="{BED91A96-6281-4F34-83B2-676661A1159C}" type="pres">
      <dgm:prSet presAssocID="{2132A692-3DE3-4AD8-BAA0-9080EBBD92DC}" presName="parentLin" presStyleCnt="0"/>
      <dgm:spPr/>
    </dgm:pt>
    <dgm:pt modelId="{85651AD3-87D3-4F7C-AB29-D7865F9C48DF}" type="pres">
      <dgm:prSet presAssocID="{2132A692-3DE3-4AD8-BAA0-9080EBBD92DC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EFFA9D2A-6192-4AF7-88D2-40D72AF12AC5}" type="pres">
      <dgm:prSet presAssocID="{2132A692-3DE3-4AD8-BAA0-9080EBBD92DC}" presName="parentText" presStyleLbl="node1" presStyleIdx="4" presStyleCnt="5" custScaleX="122046" custScaleY="15530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F9CB91-3482-46CE-B342-2E0DC630CB76}" type="pres">
      <dgm:prSet presAssocID="{2132A692-3DE3-4AD8-BAA0-9080EBBD92DC}" presName="negativeSpace" presStyleCnt="0"/>
      <dgm:spPr/>
    </dgm:pt>
    <dgm:pt modelId="{B01205E7-2966-4A98-84B2-BFEB35E9D6EB}" type="pres">
      <dgm:prSet presAssocID="{2132A692-3DE3-4AD8-BAA0-9080EBBD92DC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15EE8630-4F1F-4B1C-84D9-68C4AF990639}" type="presOf" srcId="{D2FF0F3E-5253-4F9A-B276-A4E4491F27C2}" destId="{B12E13F0-DC14-44AC-BEFB-1E2A89BF6637}" srcOrd="1" destOrd="0" presId="urn:microsoft.com/office/officeart/2005/8/layout/list1"/>
    <dgm:cxn modelId="{01CEB1F2-18EE-4108-A1F8-27CBDE64FE4C}" type="presOf" srcId="{0657BCEB-8FF4-464A-BB2E-86A5A1C8B9A3}" destId="{B4A9FB74-0B09-4A51-A5C8-5DA747957DF8}" srcOrd="0" destOrd="0" presId="urn:microsoft.com/office/officeart/2005/8/layout/list1"/>
    <dgm:cxn modelId="{B68C63B9-7A84-4C48-A8FA-6E5083E7F759}" srcId="{2E769A7E-5026-4F31-80C9-A713011FCD2C}" destId="{A784A0D7-E33F-439A-A131-534A0307EA8A}" srcOrd="3" destOrd="0" parTransId="{FF1DE163-1DE0-42F0-824B-10D7CA067601}" sibTransId="{6AB0A4AE-25F3-4ED6-A12C-5CD5F040CE90}"/>
    <dgm:cxn modelId="{2413FB0D-59F8-4889-921F-6AF3F39D1BC8}" type="presOf" srcId="{0657BCEB-8FF4-464A-BB2E-86A5A1C8B9A3}" destId="{72FAA0B8-F90D-448C-B0D0-411D83019FB0}" srcOrd="1" destOrd="0" presId="urn:microsoft.com/office/officeart/2005/8/layout/list1"/>
    <dgm:cxn modelId="{E6AD5A7A-EE23-4A21-AC69-E61E38A9C59D}" srcId="{2E769A7E-5026-4F31-80C9-A713011FCD2C}" destId="{A3B4A63E-D1E2-4528-B366-29EBD4C46112}" srcOrd="1" destOrd="0" parTransId="{F15E7BB7-BC91-4436-AA8A-76DC310EE9FC}" sibTransId="{120D8E3A-18EB-443C-966F-2647D983CC15}"/>
    <dgm:cxn modelId="{EA537617-854D-409C-9F5D-A7F0224CC759}" type="presOf" srcId="{A3B4A63E-D1E2-4528-B366-29EBD4C46112}" destId="{7D5E4605-CE9B-468B-A04A-8B8B205A8E6B}" srcOrd="1" destOrd="0" presId="urn:microsoft.com/office/officeart/2005/8/layout/list1"/>
    <dgm:cxn modelId="{B1F86F0C-920A-4ECF-ADDC-B98A27919064}" type="presOf" srcId="{2132A692-3DE3-4AD8-BAA0-9080EBBD92DC}" destId="{EFFA9D2A-6192-4AF7-88D2-40D72AF12AC5}" srcOrd="1" destOrd="0" presId="urn:microsoft.com/office/officeart/2005/8/layout/list1"/>
    <dgm:cxn modelId="{CCBA45E9-9C2A-4703-9BCE-D5A89FFD3404}" srcId="{2E769A7E-5026-4F31-80C9-A713011FCD2C}" destId="{2132A692-3DE3-4AD8-BAA0-9080EBBD92DC}" srcOrd="4" destOrd="0" parTransId="{30DCA6B6-AF5A-4440-9505-774ABE91668E}" sibTransId="{FDCA7276-E735-4E38-B84F-52A15469EE82}"/>
    <dgm:cxn modelId="{6A903EEF-6865-4AD0-AD3B-DFD84DB99182}" type="presOf" srcId="{D2FF0F3E-5253-4F9A-B276-A4E4491F27C2}" destId="{34B24ED0-24B7-485A-B334-B4B0AAFA9034}" srcOrd="0" destOrd="0" presId="urn:microsoft.com/office/officeart/2005/8/layout/list1"/>
    <dgm:cxn modelId="{9FF1C05A-05B3-4140-B5AD-95B3BB141B43}" type="presOf" srcId="{2132A692-3DE3-4AD8-BAA0-9080EBBD92DC}" destId="{85651AD3-87D3-4F7C-AB29-D7865F9C48DF}" srcOrd="0" destOrd="0" presId="urn:microsoft.com/office/officeart/2005/8/layout/list1"/>
    <dgm:cxn modelId="{76F3801F-2060-454E-9A09-0CD7333CE424}" type="presOf" srcId="{A3B4A63E-D1E2-4528-B366-29EBD4C46112}" destId="{E5E08E00-E350-4226-AAA4-C39AAA94FD8E}" srcOrd="0" destOrd="0" presId="urn:microsoft.com/office/officeart/2005/8/layout/list1"/>
    <dgm:cxn modelId="{DBCA5CB6-3A7E-4980-A08C-E9ABC7E29317}" srcId="{2E769A7E-5026-4F31-80C9-A713011FCD2C}" destId="{0657BCEB-8FF4-464A-BB2E-86A5A1C8B9A3}" srcOrd="2" destOrd="0" parTransId="{C446B423-6583-4694-A26E-C2CC7C1D4FDF}" sibTransId="{8B68897D-BC7D-4B1E-9FE8-54BC11E7678E}"/>
    <dgm:cxn modelId="{801E28BD-5827-42C3-AB50-027B465793C0}" type="presOf" srcId="{2E769A7E-5026-4F31-80C9-A713011FCD2C}" destId="{C9FA5573-F831-4E86-8E4A-155E36B54132}" srcOrd="0" destOrd="0" presId="urn:microsoft.com/office/officeart/2005/8/layout/list1"/>
    <dgm:cxn modelId="{501215D4-4273-4593-AB7D-4E4CA287D311}" type="presOf" srcId="{A784A0D7-E33F-439A-A131-534A0307EA8A}" destId="{2D36FE74-2AAA-4C86-9397-7BB4DFF1BC5B}" srcOrd="1" destOrd="0" presId="urn:microsoft.com/office/officeart/2005/8/layout/list1"/>
    <dgm:cxn modelId="{BED48A9B-0FC8-4188-82A0-FDC428E2A45A}" srcId="{2E769A7E-5026-4F31-80C9-A713011FCD2C}" destId="{D2FF0F3E-5253-4F9A-B276-A4E4491F27C2}" srcOrd="0" destOrd="0" parTransId="{9C426009-388E-4A8D-B99F-D97E5AD29EA3}" sibTransId="{1A6E8E8E-497A-4A64-A3C3-F050AB8929D1}"/>
    <dgm:cxn modelId="{367260CB-F5EC-4E6B-8EF7-AD1805CC525B}" type="presOf" srcId="{A784A0D7-E33F-439A-A131-534A0307EA8A}" destId="{321DF05D-6AE1-424D-AD5A-2912049820CF}" srcOrd="0" destOrd="0" presId="urn:microsoft.com/office/officeart/2005/8/layout/list1"/>
    <dgm:cxn modelId="{459CC9E3-A8CD-4FD6-8954-493CCEF05BB2}" type="presParOf" srcId="{C9FA5573-F831-4E86-8E4A-155E36B54132}" destId="{8E4C364C-CD1F-4C4B-B3AD-00AAA0120301}" srcOrd="0" destOrd="0" presId="urn:microsoft.com/office/officeart/2005/8/layout/list1"/>
    <dgm:cxn modelId="{C52A9B59-1D30-42CE-9C15-4BA71EFFEAA2}" type="presParOf" srcId="{8E4C364C-CD1F-4C4B-B3AD-00AAA0120301}" destId="{34B24ED0-24B7-485A-B334-B4B0AAFA9034}" srcOrd="0" destOrd="0" presId="urn:microsoft.com/office/officeart/2005/8/layout/list1"/>
    <dgm:cxn modelId="{5C130705-84A3-4EF6-86DD-E3FCCB712D15}" type="presParOf" srcId="{8E4C364C-CD1F-4C4B-B3AD-00AAA0120301}" destId="{B12E13F0-DC14-44AC-BEFB-1E2A89BF6637}" srcOrd="1" destOrd="0" presId="urn:microsoft.com/office/officeart/2005/8/layout/list1"/>
    <dgm:cxn modelId="{B90B84C7-98D0-4E71-BF27-A6D60336E2C3}" type="presParOf" srcId="{C9FA5573-F831-4E86-8E4A-155E36B54132}" destId="{C2FE266C-AB7E-403B-AB95-F9F800E6AD71}" srcOrd="1" destOrd="0" presId="urn:microsoft.com/office/officeart/2005/8/layout/list1"/>
    <dgm:cxn modelId="{D57D861F-C1C3-402F-B803-172EB6C5021A}" type="presParOf" srcId="{C9FA5573-F831-4E86-8E4A-155E36B54132}" destId="{0B1E7C17-B412-4570-B3C4-71E1E7718FDF}" srcOrd="2" destOrd="0" presId="urn:microsoft.com/office/officeart/2005/8/layout/list1"/>
    <dgm:cxn modelId="{74FA43A8-6EE7-4A76-9E3C-C4AAD7385092}" type="presParOf" srcId="{C9FA5573-F831-4E86-8E4A-155E36B54132}" destId="{D3C3D488-9BD1-4A09-AF02-93BFD4D7F4E0}" srcOrd="3" destOrd="0" presId="urn:microsoft.com/office/officeart/2005/8/layout/list1"/>
    <dgm:cxn modelId="{DDE310DA-2F1D-4B2F-A1B1-103B6C577ED9}" type="presParOf" srcId="{C9FA5573-F831-4E86-8E4A-155E36B54132}" destId="{C7795306-DE41-4DCA-BCB5-D6966D54E76C}" srcOrd="4" destOrd="0" presId="urn:microsoft.com/office/officeart/2005/8/layout/list1"/>
    <dgm:cxn modelId="{48E6C6F8-47BF-4706-BBE3-F7C249F32994}" type="presParOf" srcId="{C7795306-DE41-4DCA-BCB5-D6966D54E76C}" destId="{E5E08E00-E350-4226-AAA4-C39AAA94FD8E}" srcOrd="0" destOrd="0" presId="urn:microsoft.com/office/officeart/2005/8/layout/list1"/>
    <dgm:cxn modelId="{6757BBB3-CCFA-415A-B004-C9ED8446159B}" type="presParOf" srcId="{C7795306-DE41-4DCA-BCB5-D6966D54E76C}" destId="{7D5E4605-CE9B-468B-A04A-8B8B205A8E6B}" srcOrd="1" destOrd="0" presId="urn:microsoft.com/office/officeart/2005/8/layout/list1"/>
    <dgm:cxn modelId="{DF4E05FE-176D-4D12-8D30-11573B425A5D}" type="presParOf" srcId="{C9FA5573-F831-4E86-8E4A-155E36B54132}" destId="{E1E17FE9-9CE4-40A3-8085-E6885F201864}" srcOrd="5" destOrd="0" presId="urn:microsoft.com/office/officeart/2005/8/layout/list1"/>
    <dgm:cxn modelId="{EB6CCA76-510C-416F-8F5F-6E32919EBE4B}" type="presParOf" srcId="{C9FA5573-F831-4E86-8E4A-155E36B54132}" destId="{10EFCCE6-2F6A-4705-A752-D35E47DD8E3F}" srcOrd="6" destOrd="0" presId="urn:microsoft.com/office/officeart/2005/8/layout/list1"/>
    <dgm:cxn modelId="{DF889165-5A3A-437F-8ECE-81D76D9D5428}" type="presParOf" srcId="{C9FA5573-F831-4E86-8E4A-155E36B54132}" destId="{85774BEF-27EB-4D6A-B3E1-CA12C38DFCD4}" srcOrd="7" destOrd="0" presId="urn:microsoft.com/office/officeart/2005/8/layout/list1"/>
    <dgm:cxn modelId="{B7EDE06D-46D3-4C59-9C1B-D233CEA3E1F0}" type="presParOf" srcId="{C9FA5573-F831-4E86-8E4A-155E36B54132}" destId="{A7901EB6-A82A-4A0F-A8AA-9341290F066A}" srcOrd="8" destOrd="0" presId="urn:microsoft.com/office/officeart/2005/8/layout/list1"/>
    <dgm:cxn modelId="{7193B8C5-0E51-413E-B85E-D7FE65529047}" type="presParOf" srcId="{A7901EB6-A82A-4A0F-A8AA-9341290F066A}" destId="{B4A9FB74-0B09-4A51-A5C8-5DA747957DF8}" srcOrd="0" destOrd="0" presId="urn:microsoft.com/office/officeart/2005/8/layout/list1"/>
    <dgm:cxn modelId="{35AF975A-1D20-4D9F-A705-BB869A296D0C}" type="presParOf" srcId="{A7901EB6-A82A-4A0F-A8AA-9341290F066A}" destId="{72FAA0B8-F90D-448C-B0D0-411D83019FB0}" srcOrd="1" destOrd="0" presId="urn:microsoft.com/office/officeart/2005/8/layout/list1"/>
    <dgm:cxn modelId="{B8B793C4-25EB-4443-8C75-A1E0DABA7544}" type="presParOf" srcId="{C9FA5573-F831-4E86-8E4A-155E36B54132}" destId="{94EF79D8-0503-460B-B52F-5AA68C911E3D}" srcOrd="9" destOrd="0" presId="urn:microsoft.com/office/officeart/2005/8/layout/list1"/>
    <dgm:cxn modelId="{160720CC-8C20-4C30-8E5B-7843B1412535}" type="presParOf" srcId="{C9FA5573-F831-4E86-8E4A-155E36B54132}" destId="{827BE116-7C18-44BB-8121-8DA7C8243C57}" srcOrd="10" destOrd="0" presId="urn:microsoft.com/office/officeart/2005/8/layout/list1"/>
    <dgm:cxn modelId="{3BD7E7F4-E2FC-41CE-AA91-34A2C796038C}" type="presParOf" srcId="{C9FA5573-F831-4E86-8E4A-155E36B54132}" destId="{996B1AFB-2E0D-4DB7-9388-D122A7BE5BD6}" srcOrd="11" destOrd="0" presId="urn:microsoft.com/office/officeart/2005/8/layout/list1"/>
    <dgm:cxn modelId="{632D5B82-17A5-48EF-AD40-5E5C19D3BF5A}" type="presParOf" srcId="{C9FA5573-F831-4E86-8E4A-155E36B54132}" destId="{0917AB2F-F4DA-438C-8ACA-0CEA67F9015E}" srcOrd="12" destOrd="0" presId="urn:microsoft.com/office/officeart/2005/8/layout/list1"/>
    <dgm:cxn modelId="{31EF4A76-902F-43BB-A6C6-0AD49EF0537D}" type="presParOf" srcId="{0917AB2F-F4DA-438C-8ACA-0CEA67F9015E}" destId="{321DF05D-6AE1-424D-AD5A-2912049820CF}" srcOrd="0" destOrd="0" presId="urn:microsoft.com/office/officeart/2005/8/layout/list1"/>
    <dgm:cxn modelId="{36AB09DD-3591-49B4-864D-20611E718F12}" type="presParOf" srcId="{0917AB2F-F4DA-438C-8ACA-0CEA67F9015E}" destId="{2D36FE74-2AAA-4C86-9397-7BB4DFF1BC5B}" srcOrd="1" destOrd="0" presId="urn:microsoft.com/office/officeart/2005/8/layout/list1"/>
    <dgm:cxn modelId="{2B03E86A-7BC6-41F2-8B66-8A36D7386E21}" type="presParOf" srcId="{C9FA5573-F831-4E86-8E4A-155E36B54132}" destId="{691C69CF-86C1-4C15-A099-8E7D888472AD}" srcOrd="13" destOrd="0" presId="urn:microsoft.com/office/officeart/2005/8/layout/list1"/>
    <dgm:cxn modelId="{A6625A35-DD2E-4EC7-AE6B-7F4A17580FB3}" type="presParOf" srcId="{C9FA5573-F831-4E86-8E4A-155E36B54132}" destId="{C94CE710-A791-4919-9770-C8444BDE00DB}" srcOrd="14" destOrd="0" presId="urn:microsoft.com/office/officeart/2005/8/layout/list1"/>
    <dgm:cxn modelId="{A81FDCE1-B154-4393-BDFF-C59BB6E68184}" type="presParOf" srcId="{C9FA5573-F831-4E86-8E4A-155E36B54132}" destId="{4507DAE6-DBDD-4273-B6A1-8D96D1BEBB58}" srcOrd="15" destOrd="0" presId="urn:microsoft.com/office/officeart/2005/8/layout/list1"/>
    <dgm:cxn modelId="{7B9F5132-F72C-400F-9DC3-6A66A66028E7}" type="presParOf" srcId="{C9FA5573-F831-4E86-8E4A-155E36B54132}" destId="{BED91A96-6281-4F34-83B2-676661A1159C}" srcOrd="16" destOrd="0" presId="urn:microsoft.com/office/officeart/2005/8/layout/list1"/>
    <dgm:cxn modelId="{E27CAEDD-B11C-4926-90AC-2F04BCAE98D3}" type="presParOf" srcId="{BED91A96-6281-4F34-83B2-676661A1159C}" destId="{85651AD3-87D3-4F7C-AB29-D7865F9C48DF}" srcOrd="0" destOrd="0" presId="urn:microsoft.com/office/officeart/2005/8/layout/list1"/>
    <dgm:cxn modelId="{C766C619-8E46-41DD-9946-0FCCFD3FD6F9}" type="presParOf" srcId="{BED91A96-6281-4F34-83B2-676661A1159C}" destId="{EFFA9D2A-6192-4AF7-88D2-40D72AF12AC5}" srcOrd="1" destOrd="0" presId="urn:microsoft.com/office/officeart/2005/8/layout/list1"/>
    <dgm:cxn modelId="{6EC8201A-86D3-4BC2-ADE4-C02A8D6E599B}" type="presParOf" srcId="{C9FA5573-F831-4E86-8E4A-155E36B54132}" destId="{B5F9CB91-3482-46CE-B342-2E0DC630CB76}" srcOrd="17" destOrd="0" presId="urn:microsoft.com/office/officeart/2005/8/layout/list1"/>
    <dgm:cxn modelId="{350BB8B5-5010-494C-B187-DF500440D40A}" type="presParOf" srcId="{C9FA5573-F831-4E86-8E4A-155E36B54132}" destId="{B01205E7-2966-4A98-84B2-BFEB35E9D6EB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C5C9BBE-CFAC-476E-8BB5-1E01AAEA00A9}" type="doc">
      <dgm:prSet loTypeId="urn:microsoft.com/office/officeart/2005/8/layout/hierarchy4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x-none"/>
        </a:p>
      </dgm:t>
    </dgm:pt>
    <dgm:pt modelId="{FF8CD938-F4F3-4556-9BD3-5E74241CB814}">
      <dgm:prSet phldrT="[Текст]"/>
      <dgm:spPr/>
      <dgm:t>
        <a:bodyPr/>
        <a:lstStyle/>
        <a:p>
          <a:r>
            <a:rPr lang="ru-RU" b="1" strike="noStrike" spc="-1" dirty="0" smtClean="0">
              <a:latin typeface="Arial"/>
            </a:rPr>
            <a:t>ПРИЧИНИ ЗАХВОРЮВАНЬ</a:t>
          </a:r>
          <a:endParaRPr lang="x-none" dirty="0"/>
        </a:p>
      </dgm:t>
    </dgm:pt>
    <dgm:pt modelId="{A16171C8-00C4-4C43-90F5-AFFA50113684}" type="parTrans" cxnId="{E8A56C50-44DD-443E-84C1-DF9ABF8665E0}">
      <dgm:prSet/>
      <dgm:spPr/>
      <dgm:t>
        <a:bodyPr/>
        <a:lstStyle/>
        <a:p>
          <a:endParaRPr lang="x-none"/>
        </a:p>
      </dgm:t>
    </dgm:pt>
    <dgm:pt modelId="{4B37376D-3D18-451E-9932-18D5FE64BDA9}" type="sibTrans" cxnId="{E8A56C50-44DD-443E-84C1-DF9ABF8665E0}">
      <dgm:prSet/>
      <dgm:spPr/>
      <dgm:t>
        <a:bodyPr/>
        <a:lstStyle/>
        <a:p>
          <a:endParaRPr lang="x-none"/>
        </a:p>
      </dgm:t>
    </dgm:pt>
    <dgm:pt modelId="{B390FF8D-7E2B-4221-A767-49B671D2A410}">
      <dgm:prSet phldrT="[Текст]" custT="1"/>
      <dgm:spPr/>
      <dgm:t>
        <a:bodyPr/>
        <a:lstStyle/>
        <a:p>
          <a:r>
            <a:rPr lang="ru-RU" sz="3200" b="1" strike="noStrike" spc="-1" dirty="0" smtClean="0">
              <a:latin typeface="Arial"/>
            </a:rPr>
            <a:t>ПРИРОДНІ</a:t>
          </a:r>
          <a:endParaRPr lang="x-none" sz="3200" dirty="0"/>
        </a:p>
      </dgm:t>
    </dgm:pt>
    <dgm:pt modelId="{401027ED-6C98-472D-8A0F-1B4142E4654A}" type="parTrans" cxnId="{3182167B-A716-4C67-9BBE-41EC8504E070}">
      <dgm:prSet/>
      <dgm:spPr/>
      <dgm:t>
        <a:bodyPr/>
        <a:lstStyle/>
        <a:p>
          <a:endParaRPr lang="x-none"/>
        </a:p>
      </dgm:t>
    </dgm:pt>
    <dgm:pt modelId="{5B75410A-33B5-433E-A56A-481C56397CB3}" type="sibTrans" cxnId="{3182167B-A716-4C67-9BBE-41EC8504E070}">
      <dgm:prSet/>
      <dgm:spPr/>
      <dgm:t>
        <a:bodyPr/>
        <a:lstStyle/>
        <a:p>
          <a:endParaRPr lang="x-none"/>
        </a:p>
      </dgm:t>
    </dgm:pt>
    <dgm:pt modelId="{6FC8C2C3-A4E1-42A0-8D67-BF9FFD69F643}">
      <dgm:prSet phldrT="[Текст]"/>
      <dgm:spPr/>
      <dgm:t>
        <a:bodyPr/>
        <a:lstStyle/>
        <a:p>
          <a:r>
            <a:rPr lang="ru-RU" b="1" strike="noStrike" spc="-1" dirty="0" smtClean="0">
              <a:solidFill>
                <a:srgbClr val="0000FF"/>
              </a:solidFill>
              <a:latin typeface="Arial"/>
            </a:rPr>
            <a:t>ЗАГАЛЬНІ
</a:t>
          </a:r>
          <a:r>
            <a:rPr lang="uk-UA" b="1" strike="noStrike" spc="-1" noProof="0" dirty="0" smtClean="0">
              <a:solidFill>
                <a:schemeClr val="bg1"/>
              </a:solidFill>
              <a:latin typeface="Arial"/>
            </a:rPr>
            <a:t>пов'язані з кліматом, вживанням в їжу несвіжих продуктів або отруйних рослин</a:t>
          </a:r>
          <a:endParaRPr lang="uk-UA" noProof="0" dirty="0">
            <a:solidFill>
              <a:schemeClr val="bg1"/>
            </a:solidFill>
          </a:endParaRPr>
        </a:p>
      </dgm:t>
    </dgm:pt>
    <dgm:pt modelId="{365CB174-2259-45EB-A8F6-6AF6FB1D6777}" type="parTrans" cxnId="{B01E8E6D-23D4-4B15-9CC8-51C83E116A79}">
      <dgm:prSet/>
      <dgm:spPr/>
      <dgm:t>
        <a:bodyPr/>
        <a:lstStyle/>
        <a:p>
          <a:endParaRPr lang="x-none"/>
        </a:p>
      </dgm:t>
    </dgm:pt>
    <dgm:pt modelId="{F302538A-A7AA-4548-BFD1-67FB2C94FD73}" type="sibTrans" cxnId="{B01E8E6D-23D4-4B15-9CC8-51C83E116A79}">
      <dgm:prSet/>
      <dgm:spPr/>
      <dgm:t>
        <a:bodyPr/>
        <a:lstStyle/>
        <a:p>
          <a:endParaRPr lang="x-none"/>
        </a:p>
      </dgm:t>
    </dgm:pt>
    <dgm:pt modelId="{3483279B-7CE4-4D37-84F6-8A041178728D}">
      <dgm:prSet phldrT="[Текст]"/>
      <dgm:spPr/>
      <dgm:t>
        <a:bodyPr/>
        <a:lstStyle/>
        <a:p>
          <a:r>
            <a:rPr lang="ru-RU" b="1" strike="noStrike" spc="-1" dirty="0" smtClean="0">
              <a:solidFill>
                <a:srgbClr val="0000FF"/>
              </a:solidFill>
              <a:latin typeface="Arial"/>
            </a:rPr>
            <a:t>ІНДИВІДУАЛЬНІ
</a:t>
          </a:r>
          <a:r>
            <a:rPr lang="uk-UA" b="1" strike="noStrike" spc="-1" noProof="0" dirty="0" smtClean="0">
              <a:solidFill>
                <a:schemeClr val="bg1"/>
              </a:solidFill>
              <a:latin typeface="Arial"/>
            </a:rPr>
            <a:t>пов'язували з теорією 4 основних засад, яким відповідають 4 якості, в тілі знаходяться 4 кардинальні рідини</a:t>
          </a:r>
          <a:endParaRPr lang="uk-UA" noProof="0" dirty="0">
            <a:solidFill>
              <a:schemeClr val="bg1"/>
            </a:solidFill>
          </a:endParaRPr>
        </a:p>
      </dgm:t>
    </dgm:pt>
    <dgm:pt modelId="{26AA1C10-A98B-426C-825F-3098A1F3E0EB}" type="parTrans" cxnId="{11FE9B0A-0147-4D97-AAD1-851ECFD9A05F}">
      <dgm:prSet/>
      <dgm:spPr/>
      <dgm:t>
        <a:bodyPr/>
        <a:lstStyle/>
        <a:p>
          <a:endParaRPr lang="x-none"/>
        </a:p>
      </dgm:t>
    </dgm:pt>
    <dgm:pt modelId="{0174A43D-953D-4D4C-8724-3CECF440F3EB}" type="sibTrans" cxnId="{11FE9B0A-0147-4D97-AAD1-851ECFD9A05F}">
      <dgm:prSet/>
      <dgm:spPr/>
      <dgm:t>
        <a:bodyPr/>
        <a:lstStyle/>
        <a:p>
          <a:endParaRPr lang="x-none"/>
        </a:p>
      </dgm:t>
    </dgm:pt>
    <dgm:pt modelId="{49BB631E-EFC4-45DD-9DD3-DEC4BCB9F93E}">
      <dgm:prSet phldrT="[Текст]" custT="1"/>
      <dgm:spPr/>
      <dgm:t>
        <a:bodyPr/>
        <a:lstStyle/>
        <a:p>
          <a:r>
            <a:rPr lang="uk-UA" sz="3200" b="1" strike="noStrike" spc="-1" noProof="0" dirty="0" smtClean="0">
              <a:latin typeface="Arial"/>
            </a:rPr>
            <a:t>НАДПРИРОДНІ</a:t>
          </a:r>
          <a:endParaRPr lang="uk-UA" sz="3200" noProof="0" dirty="0"/>
        </a:p>
      </dgm:t>
    </dgm:pt>
    <dgm:pt modelId="{D8C3B5F2-7F4B-4D29-A62B-5946180D29D5}" type="parTrans" cxnId="{3C4C6FBF-4BA5-491F-9C7C-0CEE27A8C46E}">
      <dgm:prSet/>
      <dgm:spPr/>
      <dgm:t>
        <a:bodyPr/>
        <a:lstStyle/>
        <a:p>
          <a:endParaRPr lang="x-none"/>
        </a:p>
      </dgm:t>
    </dgm:pt>
    <dgm:pt modelId="{91359F17-E806-40F6-9FBE-ADE7F75085F3}" type="sibTrans" cxnId="{3C4C6FBF-4BA5-491F-9C7C-0CEE27A8C46E}">
      <dgm:prSet/>
      <dgm:spPr/>
      <dgm:t>
        <a:bodyPr/>
        <a:lstStyle/>
        <a:p>
          <a:endParaRPr lang="x-none"/>
        </a:p>
      </dgm:t>
    </dgm:pt>
    <dgm:pt modelId="{07489814-4101-48D0-B6ED-781B9B840178}">
      <dgm:prSet phldrT="[Текст]"/>
      <dgm:spPr/>
      <dgm:t>
        <a:bodyPr/>
        <a:lstStyle/>
        <a:p>
          <a:endParaRPr lang="en-US" b="0" strike="noStrike" spc="-1" dirty="0">
            <a:solidFill>
              <a:srgbClr val="FFFFFF"/>
            </a:solidFill>
            <a:latin typeface="Arial"/>
          </a:endParaRPr>
        </a:p>
        <a:p>
          <a:r>
            <a:rPr lang="uk-UA" b="1" strike="noStrike" spc="-1" noProof="0" dirty="0" smtClean="0">
              <a:solidFill>
                <a:schemeClr val="bg1"/>
              </a:solidFill>
              <a:latin typeface="Arial"/>
            </a:rPr>
            <a:t>пов'язані з
діяльністю
богів</a:t>
          </a:r>
          <a:endParaRPr lang="uk-UA" b="1" noProof="0" dirty="0">
            <a:solidFill>
              <a:schemeClr val="bg1"/>
            </a:solidFill>
          </a:endParaRPr>
        </a:p>
      </dgm:t>
    </dgm:pt>
    <dgm:pt modelId="{E98508E9-7046-416B-8ED1-3A0858F6F517}" type="parTrans" cxnId="{604EA247-6E19-4796-92AD-11E33291CB0A}">
      <dgm:prSet/>
      <dgm:spPr/>
      <dgm:t>
        <a:bodyPr/>
        <a:lstStyle/>
        <a:p>
          <a:endParaRPr lang="x-none"/>
        </a:p>
      </dgm:t>
    </dgm:pt>
    <dgm:pt modelId="{A16E729D-C1F8-450C-8AFD-B59F751DE0F3}" type="sibTrans" cxnId="{604EA247-6E19-4796-92AD-11E33291CB0A}">
      <dgm:prSet/>
      <dgm:spPr/>
      <dgm:t>
        <a:bodyPr/>
        <a:lstStyle/>
        <a:p>
          <a:endParaRPr lang="x-none"/>
        </a:p>
      </dgm:t>
    </dgm:pt>
    <dgm:pt modelId="{865947A1-D999-47F2-93A5-3B086E1A4E8E}" type="pres">
      <dgm:prSet presAssocID="{7C5C9BBE-CFAC-476E-8BB5-1E01AAEA00A9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02ECE55-F7BF-4EA2-BB68-6509F1B4DB48}" type="pres">
      <dgm:prSet presAssocID="{FF8CD938-F4F3-4556-9BD3-5E74241CB814}" presName="vertOne" presStyleCnt="0"/>
      <dgm:spPr/>
    </dgm:pt>
    <dgm:pt modelId="{22C38509-97ED-40AE-917F-AE6D90E6A704}" type="pres">
      <dgm:prSet presAssocID="{FF8CD938-F4F3-4556-9BD3-5E74241CB814}" presName="txOne" presStyleLbl="node0" presStyleIdx="0" presStyleCnt="1" custScaleY="414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63D25DE-6BA4-47AB-B93D-1A70A2719F55}" type="pres">
      <dgm:prSet presAssocID="{FF8CD938-F4F3-4556-9BD3-5E74241CB814}" presName="parTransOne" presStyleCnt="0"/>
      <dgm:spPr/>
    </dgm:pt>
    <dgm:pt modelId="{BC556B02-D900-4F76-9FE9-D3F13B767BC2}" type="pres">
      <dgm:prSet presAssocID="{FF8CD938-F4F3-4556-9BD3-5E74241CB814}" presName="horzOne" presStyleCnt="0"/>
      <dgm:spPr/>
    </dgm:pt>
    <dgm:pt modelId="{697D86F5-83FA-40F1-A8C3-D8A53B79FAAC}" type="pres">
      <dgm:prSet presAssocID="{B390FF8D-7E2B-4221-A767-49B671D2A410}" presName="vertTwo" presStyleCnt="0"/>
      <dgm:spPr/>
    </dgm:pt>
    <dgm:pt modelId="{D13271DB-FBC8-4C4A-A791-75425558AB8D}" type="pres">
      <dgm:prSet presAssocID="{B390FF8D-7E2B-4221-A767-49B671D2A410}" presName="txTwo" presStyleLbl="node2" presStyleIdx="0" presStyleCnt="2" custScaleY="353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547CAA-23C6-445E-B010-F3637C02DFDB}" type="pres">
      <dgm:prSet presAssocID="{B390FF8D-7E2B-4221-A767-49B671D2A410}" presName="parTransTwo" presStyleCnt="0"/>
      <dgm:spPr/>
    </dgm:pt>
    <dgm:pt modelId="{72D9AF3F-1413-43C7-8551-306EA58E0120}" type="pres">
      <dgm:prSet presAssocID="{B390FF8D-7E2B-4221-A767-49B671D2A410}" presName="horzTwo" presStyleCnt="0"/>
      <dgm:spPr/>
    </dgm:pt>
    <dgm:pt modelId="{1062BF1B-BE37-4D37-9521-28B4E6BF2B4F}" type="pres">
      <dgm:prSet presAssocID="{6FC8C2C3-A4E1-42A0-8D67-BF9FFD69F643}" presName="vertThree" presStyleCnt="0"/>
      <dgm:spPr/>
    </dgm:pt>
    <dgm:pt modelId="{AE8997FA-5AA2-4B94-93BD-8692209FB1DE}" type="pres">
      <dgm:prSet presAssocID="{6FC8C2C3-A4E1-42A0-8D67-BF9FFD69F643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22B1AA-7466-4F30-B7AE-E2EE4268C114}" type="pres">
      <dgm:prSet presAssocID="{6FC8C2C3-A4E1-42A0-8D67-BF9FFD69F643}" presName="horzThree" presStyleCnt="0"/>
      <dgm:spPr/>
    </dgm:pt>
    <dgm:pt modelId="{276555E9-85C9-444A-8EF1-F8926202CB49}" type="pres">
      <dgm:prSet presAssocID="{F302538A-A7AA-4548-BFD1-67FB2C94FD73}" presName="sibSpaceThree" presStyleCnt="0"/>
      <dgm:spPr/>
    </dgm:pt>
    <dgm:pt modelId="{2BE3FD2D-8C20-419A-AB78-686130291E4B}" type="pres">
      <dgm:prSet presAssocID="{3483279B-7CE4-4D37-84F6-8A041178728D}" presName="vertThree" presStyleCnt="0"/>
      <dgm:spPr/>
    </dgm:pt>
    <dgm:pt modelId="{B96A0190-CD80-49F8-9A2B-404B4FB7625A}" type="pres">
      <dgm:prSet presAssocID="{3483279B-7CE4-4D37-84F6-8A041178728D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6B252D6-BF35-4A2D-A24D-0E649988EF0C}" type="pres">
      <dgm:prSet presAssocID="{3483279B-7CE4-4D37-84F6-8A041178728D}" presName="horzThree" presStyleCnt="0"/>
      <dgm:spPr/>
    </dgm:pt>
    <dgm:pt modelId="{06DE91E1-699A-4E81-AAD5-ACAC61FDCBB1}" type="pres">
      <dgm:prSet presAssocID="{5B75410A-33B5-433E-A56A-481C56397CB3}" presName="sibSpaceTwo" presStyleCnt="0"/>
      <dgm:spPr/>
    </dgm:pt>
    <dgm:pt modelId="{36D36420-98F4-4C7B-A2BF-5FE7BD3D4615}" type="pres">
      <dgm:prSet presAssocID="{49BB631E-EFC4-45DD-9DD3-DEC4BCB9F93E}" presName="vertTwo" presStyleCnt="0"/>
      <dgm:spPr/>
    </dgm:pt>
    <dgm:pt modelId="{F96C0C34-901C-42A5-BF3E-12D9DE2EF007}" type="pres">
      <dgm:prSet presAssocID="{49BB631E-EFC4-45DD-9DD3-DEC4BCB9F93E}" presName="txTwo" presStyleLbl="node2" presStyleIdx="1" presStyleCnt="2" custScaleY="353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F6F65F-283D-495B-BB0F-E0BFCB6F7985}" type="pres">
      <dgm:prSet presAssocID="{49BB631E-EFC4-45DD-9DD3-DEC4BCB9F93E}" presName="parTransTwo" presStyleCnt="0"/>
      <dgm:spPr/>
    </dgm:pt>
    <dgm:pt modelId="{6FF2FD69-83DC-4918-A33C-74318727BEA6}" type="pres">
      <dgm:prSet presAssocID="{49BB631E-EFC4-45DD-9DD3-DEC4BCB9F93E}" presName="horzTwo" presStyleCnt="0"/>
      <dgm:spPr/>
    </dgm:pt>
    <dgm:pt modelId="{205EBB11-2273-4824-9397-B008741D0646}" type="pres">
      <dgm:prSet presAssocID="{07489814-4101-48D0-B6ED-781B9B840178}" presName="vertThree" presStyleCnt="0"/>
      <dgm:spPr/>
    </dgm:pt>
    <dgm:pt modelId="{15D20F3B-3807-41DE-B8B0-A47A29F1DDC3}" type="pres">
      <dgm:prSet presAssocID="{07489814-4101-48D0-B6ED-781B9B840178}" presName="txThree" presStyleLbl="node3" presStyleIdx="2" presStyleCnt="3" custLinFactNeighborX="1715" custLinFactNeighborY="9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A53912-E954-4196-A9B4-6C3AD15E71FE}" type="pres">
      <dgm:prSet presAssocID="{07489814-4101-48D0-B6ED-781B9B840178}" presName="horzThree" presStyleCnt="0"/>
      <dgm:spPr/>
    </dgm:pt>
  </dgm:ptLst>
  <dgm:cxnLst>
    <dgm:cxn modelId="{97BD6763-AA04-4A01-A7D3-D9B5FFDD9050}" type="presOf" srcId="{3483279B-7CE4-4D37-84F6-8A041178728D}" destId="{B96A0190-CD80-49F8-9A2B-404B4FB7625A}" srcOrd="0" destOrd="0" presId="urn:microsoft.com/office/officeart/2005/8/layout/hierarchy4"/>
    <dgm:cxn modelId="{E8A56C50-44DD-443E-84C1-DF9ABF8665E0}" srcId="{7C5C9BBE-CFAC-476E-8BB5-1E01AAEA00A9}" destId="{FF8CD938-F4F3-4556-9BD3-5E74241CB814}" srcOrd="0" destOrd="0" parTransId="{A16171C8-00C4-4C43-90F5-AFFA50113684}" sibTransId="{4B37376D-3D18-451E-9932-18D5FE64BDA9}"/>
    <dgm:cxn modelId="{55F5CECB-8822-4255-9341-84889004A0CD}" type="presOf" srcId="{6FC8C2C3-A4E1-42A0-8D67-BF9FFD69F643}" destId="{AE8997FA-5AA2-4B94-93BD-8692209FB1DE}" srcOrd="0" destOrd="0" presId="urn:microsoft.com/office/officeart/2005/8/layout/hierarchy4"/>
    <dgm:cxn modelId="{821432CE-A15D-4E4C-B97A-2F4FA25B6776}" type="presOf" srcId="{7C5C9BBE-CFAC-476E-8BB5-1E01AAEA00A9}" destId="{865947A1-D999-47F2-93A5-3B086E1A4E8E}" srcOrd="0" destOrd="0" presId="urn:microsoft.com/office/officeart/2005/8/layout/hierarchy4"/>
    <dgm:cxn modelId="{3C4C6FBF-4BA5-491F-9C7C-0CEE27A8C46E}" srcId="{FF8CD938-F4F3-4556-9BD3-5E74241CB814}" destId="{49BB631E-EFC4-45DD-9DD3-DEC4BCB9F93E}" srcOrd="1" destOrd="0" parTransId="{D8C3B5F2-7F4B-4D29-A62B-5946180D29D5}" sibTransId="{91359F17-E806-40F6-9FBE-ADE7F75085F3}"/>
    <dgm:cxn modelId="{679CCEF1-4FCD-4E9E-AB29-ABC2212472A1}" type="presOf" srcId="{FF8CD938-F4F3-4556-9BD3-5E74241CB814}" destId="{22C38509-97ED-40AE-917F-AE6D90E6A704}" srcOrd="0" destOrd="0" presId="urn:microsoft.com/office/officeart/2005/8/layout/hierarchy4"/>
    <dgm:cxn modelId="{11FE9B0A-0147-4D97-AAD1-851ECFD9A05F}" srcId="{B390FF8D-7E2B-4221-A767-49B671D2A410}" destId="{3483279B-7CE4-4D37-84F6-8A041178728D}" srcOrd="1" destOrd="0" parTransId="{26AA1C10-A98B-426C-825F-3098A1F3E0EB}" sibTransId="{0174A43D-953D-4D4C-8724-3CECF440F3EB}"/>
    <dgm:cxn modelId="{8DA445CA-FE1B-4F0C-AD2F-7BE74312EB45}" type="presOf" srcId="{B390FF8D-7E2B-4221-A767-49B671D2A410}" destId="{D13271DB-FBC8-4C4A-A791-75425558AB8D}" srcOrd="0" destOrd="0" presId="urn:microsoft.com/office/officeart/2005/8/layout/hierarchy4"/>
    <dgm:cxn modelId="{604EA247-6E19-4796-92AD-11E33291CB0A}" srcId="{49BB631E-EFC4-45DD-9DD3-DEC4BCB9F93E}" destId="{07489814-4101-48D0-B6ED-781B9B840178}" srcOrd="0" destOrd="0" parTransId="{E98508E9-7046-416B-8ED1-3A0858F6F517}" sibTransId="{A16E729D-C1F8-450C-8AFD-B59F751DE0F3}"/>
    <dgm:cxn modelId="{D8D55C0A-8929-432F-BED3-ABE3E9ABC18D}" type="presOf" srcId="{49BB631E-EFC4-45DD-9DD3-DEC4BCB9F93E}" destId="{F96C0C34-901C-42A5-BF3E-12D9DE2EF007}" srcOrd="0" destOrd="0" presId="urn:microsoft.com/office/officeart/2005/8/layout/hierarchy4"/>
    <dgm:cxn modelId="{3182167B-A716-4C67-9BBE-41EC8504E070}" srcId="{FF8CD938-F4F3-4556-9BD3-5E74241CB814}" destId="{B390FF8D-7E2B-4221-A767-49B671D2A410}" srcOrd="0" destOrd="0" parTransId="{401027ED-6C98-472D-8A0F-1B4142E4654A}" sibTransId="{5B75410A-33B5-433E-A56A-481C56397CB3}"/>
    <dgm:cxn modelId="{D417AD8E-66EE-4193-BF9F-70EED83660EB}" type="presOf" srcId="{07489814-4101-48D0-B6ED-781B9B840178}" destId="{15D20F3B-3807-41DE-B8B0-A47A29F1DDC3}" srcOrd="0" destOrd="0" presId="urn:microsoft.com/office/officeart/2005/8/layout/hierarchy4"/>
    <dgm:cxn modelId="{B01E8E6D-23D4-4B15-9CC8-51C83E116A79}" srcId="{B390FF8D-7E2B-4221-A767-49B671D2A410}" destId="{6FC8C2C3-A4E1-42A0-8D67-BF9FFD69F643}" srcOrd="0" destOrd="0" parTransId="{365CB174-2259-45EB-A8F6-6AF6FB1D6777}" sibTransId="{F302538A-A7AA-4548-BFD1-67FB2C94FD73}"/>
    <dgm:cxn modelId="{E12940AA-6A26-43B9-9A12-92B3FE273332}" type="presParOf" srcId="{865947A1-D999-47F2-93A5-3B086E1A4E8E}" destId="{202ECE55-F7BF-4EA2-BB68-6509F1B4DB48}" srcOrd="0" destOrd="0" presId="urn:microsoft.com/office/officeart/2005/8/layout/hierarchy4"/>
    <dgm:cxn modelId="{4C68AB7A-1C59-4D04-BE04-DB6076A18A79}" type="presParOf" srcId="{202ECE55-F7BF-4EA2-BB68-6509F1B4DB48}" destId="{22C38509-97ED-40AE-917F-AE6D90E6A704}" srcOrd="0" destOrd="0" presId="urn:microsoft.com/office/officeart/2005/8/layout/hierarchy4"/>
    <dgm:cxn modelId="{D36E0281-BFD9-4BE3-B7BE-95151AF492E2}" type="presParOf" srcId="{202ECE55-F7BF-4EA2-BB68-6509F1B4DB48}" destId="{463D25DE-6BA4-47AB-B93D-1A70A2719F55}" srcOrd="1" destOrd="0" presId="urn:microsoft.com/office/officeart/2005/8/layout/hierarchy4"/>
    <dgm:cxn modelId="{5948CD63-B3C9-421A-9A5D-EDFB5393C87B}" type="presParOf" srcId="{202ECE55-F7BF-4EA2-BB68-6509F1B4DB48}" destId="{BC556B02-D900-4F76-9FE9-D3F13B767BC2}" srcOrd="2" destOrd="0" presId="urn:microsoft.com/office/officeart/2005/8/layout/hierarchy4"/>
    <dgm:cxn modelId="{823DCE80-86F7-431F-8F71-B101A4EE3B5F}" type="presParOf" srcId="{BC556B02-D900-4F76-9FE9-D3F13B767BC2}" destId="{697D86F5-83FA-40F1-A8C3-D8A53B79FAAC}" srcOrd="0" destOrd="0" presId="urn:microsoft.com/office/officeart/2005/8/layout/hierarchy4"/>
    <dgm:cxn modelId="{0FFD0036-5F87-4FFA-AE8A-C8143EDA02AD}" type="presParOf" srcId="{697D86F5-83FA-40F1-A8C3-D8A53B79FAAC}" destId="{D13271DB-FBC8-4C4A-A791-75425558AB8D}" srcOrd="0" destOrd="0" presId="urn:microsoft.com/office/officeart/2005/8/layout/hierarchy4"/>
    <dgm:cxn modelId="{48B8A0F6-6B05-4A74-9A07-090A33BC989D}" type="presParOf" srcId="{697D86F5-83FA-40F1-A8C3-D8A53B79FAAC}" destId="{22547CAA-23C6-445E-B010-F3637C02DFDB}" srcOrd="1" destOrd="0" presId="urn:microsoft.com/office/officeart/2005/8/layout/hierarchy4"/>
    <dgm:cxn modelId="{EEE7B34E-6701-442A-9A61-1710C2A6B109}" type="presParOf" srcId="{697D86F5-83FA-40F1-A8C3-D8A53B79FAAC}" destId="{72D9AF3F-1413-43C7-8551-306EA58E0120}" srcOrd="2" destOrd="0" presId="urn:microsoft.com/office/officeart/2005/8/layout/hierarchy4"/>
    <dgm:cxn modelId="{B2C3E06B-CA5C-4E2F-BF80-83ACA47C6B53}" type="presParOf" srcId="{72D9AF3F-1413-43C7-8551-306EA58E0120}" destId="{1062BF1B-BE37-4D37-9521-28B4E6BF2B4F}" srcOrd="0" destOrd="0" presId="urn:microsoft.com/office/officeart/2005/8/layout/hierarchy4"/>
    <dgm:cxn modelId="{B0575C44-0103-454C-A144-994C2638508E}" type="presParOf" srcId="{1062BF1B-BE37-4D37-9521-28B4E6BF2B4F}" destId="{AE8997FA-5AA2-4B94-93BD-8692209FB1DE}" srcOrd="0" destOrd="0" presId="urn:microsoft.com/office/officeart/2005/8/layout/hierarchy4"/>
    <dgm:cxn modelId="{CAF8645D-D075-43A6-AF68-0A3E46101CF7}" type="presParOf" srcId="{1062BF1B-BE37-4D37-9521-28B4E6BF2B4F}" destId="{F422B1AA-7466-4F30-B7AE-E2EE4268C114}" srcOrd="1" destOrd="0" presId="urn:microsoft.com/office/officeart/2005/8/layout/hierarchy4"/>
    <dgm:cxn modelId="{2B80935A-D88D-490F-87C5-2AD2025B9457}" type="presParOf" srcId="{72D9AF3F-1413-43C7-8551-306EA58E0120}" destId="{276555E9-85C9-444A-8EF1-F8926202CB49}" srcOrd="1" destOrd="0" presId="urn:microsoft.com/office/officeart/2005/8/layout/hierarchy4"/>
    <dgm:cxn modelId="{B12BB3ED-8143-476B-B5F7-94788852CEBD}" type="presParOf" srcId="{72D9AF3F-1413-43C7-8551-306EA58E0120}" destId="{2BE3FD2D-8C20-419A-AB78-686130291E4B}" srcOrd="2" destOrd="0" presId="urn:microsoft.com/office/officeart/2005/8/layout/hierarchy4"/>
    <dgm:cxn modelId="{6A66FEDC-CF93-49CE-A3ED-4155ED4F694F}" type="presParOf" srcId="{2BE3FD2D-8C20-419A-AB78-686130291E4B}" destId="{B96A0190-CD80-49F8-9A2B-404B4FB7625A}" srcOrd="0" destOrd="0" presId="urn:microsoft.com/office/officeart/2005/8/layout/hierarchy4"/>
    <dgm:cxn modelId="{78520E16-131B-449C-8787-1D78D240C6A8}" type="presParOf" srcId="{2BE3FD2D-8C20-419A-AB78-686130291E4B}" destId="{96B252D6-BF35-4A2D-A24D-0E649988EF0C}" srcOrd="1" destOrd="0" presId="urn:microsoft.com/office/officeart/2005/8/layout/hierarchy4"/>
    <dgm:cxn modelId="{ABC9CE91-BD0E-43C8-826B-BA72ADC848C5}" type="presParOf" srcId="{BC556B02-D900-4F76-9FE9-D3F13B767BC2}" destId="{06DE91E1-699A-4E81-AAD5-ACAC61FDCBB1}" srcOrd="1" destOrd="0" presId="urn:microsoft.com/office/officeart/2005/8/layout/hierarchy4"/>
    <dgm:cxn modelId="{7297B68D-3A4E-4E88-985C-E1CBA370C402}" type="presParOf" srcId="{BC556B02-D900-4F76-9FE9-D3F13B767BC2}" destId="{36D36420-98F4-4C7B-A2BF-5FE7BD3D4615}" srcOrd="2" destOrd="0" presId="urn:microsoft.com/office/officeart/2005/8/layout/hierarchy4"/>
    <dgm:cxn modelId="{BA5E499B-0C2C-4D36-A30C-A6399A23EE69}" type="presParOf" srcId="{36D36420-98F4-4C7B-A2BF-5FE7BD3D4615}" destId="{F96C0C34-901C-42A5-BF3E-12D9DE2EF007}" srcOrd="0" destOrd="0" presId="urn:microsoft.com/office/officeart/2005/8/layout/hierarchy4"/>
    <dgm:cxn modelId="{311E1C42-34FD-4036-A58F-AF52AB6799E3}" type="presParOf" srcId="{36D36420-98F4-4C7B-A2BF-5FE7BD3D4615}" destId="{FAF6F65F-283D-495B-BB0F-E0BFCB6F7985}" srcOrd="1" destOrd="0" presId="urn:microsoft.com/office/officeart/2005/8/layout/hierarchy4"/>
    <dgm:cxn modelId="{5B304801-A114-4DAD-9536-578A92F2B21B}" type="presParOf" srcId="{36D36420-98F4-4C7B-A2BF-5FE7BD3D4615}" destId="{6FF2FD69-83DC-4918-A33C-74318727BEA6}" srcOrd="2" destOrd="0" presId="urn:microsoft.com/office/officeart/2005/8/layout/hierarchy4"/>
    <dgm:cxn modelId="{A0404CD4-88C2-4E4A-A7E1-04500EF17898}" type="presParOf" srcId="{6FF2FD69-83DC-4918-A33C-74318727BEA6}" destId="{205EBB11-2273-4824-9397-B008741D0646}" srcOrd="0" destOrd="0" presId="urn:microsoft.com/office/officeart/2005/8/layout/hierarchy4"/>
    <dgm:cxn modelId="{B39B209A-EEE6-423D-AADA-C8190CB0A62A}" type="presParOf" srcId="{205EBB11-2273-4824-9397-B008741D0646}" destId="{15D20F3B-3807-41DE-B8B0-A47A29F1DDC3}" srcOrd="0" destOrd="0" presId="urn:microsoft.com/office/officeart/2005/8/layout/hierarchy4"/>
    <dgm:cxn modelId="{F999115C-758B-4541-ACA8-05A5D240732D}" type="presParOf" srcId="{205EBB11-2273-4824-9397-B008741D0646}" destId="{78A53912-E954-4196-A9B4-6C3AD15E71FE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675B3E-6A8F-4981-B7DF-0A22AC172505}">
      <dsp:nvSpPr>
        <dsp:cNvPr id="0" name=""/>
        <dsp:cNvSpPr/>
      </dsp:nvSpPr>
      <dsp:spPr>
        <a:xfrm>
          <a:off x="2146064" y="0"/>
          <a:ext cx="3947277" cy="2367040"/>
        </a:xfrm>
        <a:prstGeom prst="trapezoid">
          <a:avLst>
            <a:gd name="adj" fmla="val 8338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 dirty="0"/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b="1" u="sng" kern="1200" noProof="0" dirty="0" smtClean="0"/>
            <a:t>Верхівки</a:t>
          </a:r>
          <a:r>
            <a:rPr lang="uk-UA" sz="2700" kern="1200" noProof="0" dirty="0" smtClean="0"/>
            <a:t>
для лікування
верхнього поясу</a:t>
          </a:r>
          <a:endParaRPr lang="uk-UA" sz="2700" kern="1200" noProof="0" dirty="0"/>
        </a:p>
      </dsp:txBody>
      <dsp:txXfrm>
        <a:off x="2146064" y="0"/>
        <a:ext cx="3947277" cy="2367040"/>
      </dsp:txXfrm>
    </dsp:sp>
    <dsp:sp modelId="{5C1D50BA-F0C3-455D-B3C1-BF823222CF3D}">
      <dsp:nvSpPr>
        <dsp:cNvPr id="0" name=""/>
        <dsp:cNvSpPr/>
      </dsp:nvSpPr>
      <dsp:spPr>
        <a:xfrm>
          <a:off x="1073032" y="2367040"/>
          <a:ext cx="6093341" cy="1286917"/>
        </a:xfrm>
        <a:prstGeom prst="trapezoid">
          <a:avLst>
            <a:gd name="adj" fmla="val 8338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b="1" u="sng" kern="1200" noProof="0" dirty="0" smtClean="0"/>
            <a:t>Стебла</a:t>
          </a:r>
          <a:r>
            <a:rPr lang="uk-UA" sz="2700" kern="1200" noProof="0" dirty="0" smtClean="0"/>
            <a:t> для лікування хвороби середнього поясу</a:t>
          </a:r>
          <a:endParaRPr lang="uk-UA" sz="2700" kern="1200" noProof="0" dirty="0"/>
        </a:p>
      </dsp:txBody>
      <dsp:txXfrm>
        <a:off x="2139366" y="2367040"/>
        <a:ext cx="3960672" cy="1286917"/>
      </dsp:txXfrm>
    </dsp:sp>
    <dsp:sp modelId="{ACB56CD8-9D9A-4D3E-8EF5-475E34B59AC5}">
      <dsp:nvSpPr>
        <dsp:cNvPr id="0" name=""/>
        <dsp:cNvSpPr/>
      </dsp:nvSpPr>
      <dsp:spPr>
        <a:xfrm>
          <a:off x="0" y="3653958"/>
          <a:ext cx="8239405" cy="1286917"/>
        </a:xfrm>
        <a:prstGeom prst="trapezoid">
          <a:avLst>
            <a:gd name="adj" fmla="val 8338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b="1" u="sng" kern="1200" noProof="0" dirty="0" smtClean="0"/>
            <a:t>Коріння</a:t>
          </a:r>
          <a:r>
            <a:rPr lang="uk-UA" sz="2700" kern="1200" noProof="0" dirty="0" smtClean="0"/>
            <a:t> для лікування хвороби нижнього поясу</a:t>
          </a:r>
          <a:endParaRPr lang="uk-UA" sz="2700" kern="1200" noProof="0" dirty="0"/>
        </a:p>
      </dsp:txBody>
      <dsp:txXfrm>
        <a:off x="1441896" y="3653958"/>
        <a:ext cx="5355613" cy="12869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1E7C17-B412-4570-B3C4-71E1E7718FDF}">
      <dsp:nvSpPr>
        <dsp:cNvPr id="0" name=""/>
        <dsp:cNvSpPr/>
      </dsp:nvSpPr>
      <dsp:spPr>
        <a:xfrm>
          <a:off x="0" y="298786"/>
          <a:ext cx="3240385" cy="352832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2E13F0-DC14-44AC-BEFB-1E2A89BF6637}">
      <dsp:nvSpPr>
        <dsp:cNvPr id="0" name=""/>
        <dsp:cNvSpPr/>
      </dsp:nvSpPr>
      <dsp:spPr>
        <a:xfrm>
          <a:off x="291632" y="48865"/>
          <a:ext cx="2534676" cy="471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322" tIns="0" rIns="154322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Пора року</a:t>
          </a:r>
          <a:endParaRPr lang="x-none" sz="2800" kern="1200" dirty="0"/>
        </a:p>
      </dsp:txBody>
      <dsp:txXfrm>
        <a:off x="314640" y="71873"/>
        <a:ext cx="2488660" cy="425304"/>
      </dsp:txXfrm>
    </dsp:sp>
    <dsp:sp modelId="{10EFCCE6-2F6A-4705-A752-D35E47DD8E3F}">
      <dsp:nvSpPr>
        <dsp:cNvPr id="0" name=""/>
        <dsp:cNvSpPr/>
      </dsp:nvSpPr>
      <dsp:spPr>
        <a:xfrm>
          <a:off x="0" y="994495"/>
          <a:ext cx="2808303" cy="33444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5E4605-CE9B-468B-A04A-8B8B205A8E6B}">
      <dsp:nvSpPr>
        <dsp:cNvPr id="0" name=""/>
        <dsp:cNvSpPr/>
      </dsp:nvSpPr>
      <dsp:spPr>
        <a:xfrm>
          <a:off x="291632" y="732619"/>
          <a:ext cx="2102628" cy="48327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322" tIns="0" rIns="154322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/>
            <a:t>Погода</a:t>
          </a:r>
          <a:endParaRPr lang="x-none" sz="2800" kern="1200" dirty="0"/>
        </a:p>
      </dsp:txBody>
      <dsp:txXfrm>
        <a:off x="315224" y="756211"/>
        <a:ext cx="2055444" cy="436092"/>
      </dsp:txXfrm>
    </dsp:sp>
    <dsp:sp modelId="{827BE116-7C18-44BB-8121-8DA7C8243C57}">
      <dsp:nvSpPr>
        <dsp:cNvPr id="0" name=""/>
        <dsp:cNvSpPr/>
      </dsp:nvSpPr>
      <dsp:spPr>
        <a:xfrm>
          <a:off x="0" y="1704719"/>
          <a:ext cx="2088204" cy="367196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FAA0B8-F90D-448C-B0D0-411D83019FB0}">
      <dsp:nvSpPr>
        <dsp:cNvPr id="0" name=""/>
        <dsp:cNvSpPr/>
      </dsp:nvSpPr>
      <dsp:spPr>
        <a:xfrm>
          <a:off x="291632" y="1409938"/>
          <a:ext cx="1382535" cy="5161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322" tIns="0" rIns="154322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Стать </a:t>
          </a:r>
          <a:endParaRPr lang="x-none" sz="2800" kern="1200" dirty="0"/>
        </a:p>
      </dsp:txBody>
      <dsp:txXfrm>
        <a:off x="316830" y="1435136"/>
        <a:ext cx="1332139" cy="465784"/>
      </dsp:txXfrm>
    </dsp:sp>
    <dsp:sp modelId="{C94CE710-A791-4919-9770-C8444BDE00DB}">
      <dsp:nvSpPr>
        <dsp:cNvPr id="0" name=""/>
        <dsp:cNvSpPr/>
      </dsp:nvSpPr>
      <dsp:spPr>
        <a:xfrm>
          <a:off x="0" y="2442897"/>
          <a:ext cx="3096377" cy="385367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36FE74-2AAA-4C86-9397-7BB4DFF1BC5B}">
      <dsp:nvSpPr>
        <dsp:cNvPr id="0" name=""/>
        <dsp:cNvSpPr/>
      </dsp:nvSpPr>
      <dsp:spPr>
        <a:xfrm>
          <a:off x="291632" y="2152916"/>
          <a:ext cx="2390633" cy="5113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322" tIns="0" rIns="154322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Вік</a:t>
          </a:r>
          <a:endParaRPr lang="x-none" sz="2800" kern="1200" dirty="0"/>
        </a:p>
      </dsp:txBody>
      <dsp:txXfrm>
        <a:off x="316596" y="2177880"/>
        <a:ext cx="2340705" cy="461452"/>
      </dsp:txXfrm>
    </dsp:sp>
    <dsp:sp modelId="{B01205E7-2966-4A98-84B2-BFEB35E9D6EB}">
      <dsp:nvSpPr>
        <dsp:cNvPr id="0" name=""/>
        <dsp:cNvSpPr/>
      </dsp:nvSpPr>
      <dsp:spPr>
        <a:xfrm>
          <a:off x="0" y="3375568"/>
          <a:ext cx="5832648" cy="3780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FA9D2A-6192-4AF7-88D2-40D72AF12AC5}">
      <dsp:nvSpPr>
        <dsp:cNvPr id="0" name=""/>
        <dsp:cNvSpPr/>
      </dsp:nvSpPr>
      <dsp:spPr>
        <a:xfrm>
          <a:off x="291632" y="2909264"/>
          <a:ext cx="4982959" cy="68770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322" tIns="0" rIns="154322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noProof="0" dirty="0" smtClean="0"/>
            <a:t>Статура</a:t>
          </a:r>
          <a:r>
            <a:rPr lang="ru-RU" sz="2800" kern="1200" dirty="0" smtClean="0"/>
            <a:t> хворого</a:t>
          </a:r>
          <a:endParaRPr lang="x-none" sz="2800" kern="1200" dirty="0"/>
        </a:p>
      </dsp:txBody>
      <dsp:txXfrm>
        <a:off x="325203" y="2942835"/>
        <a:ext cx="4915817" cy="6205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C38509-97ED-40AE-917F-AE6D90E6A704}">
      <dsp:nvSpPr>
        <dsp:cNvPr id="0" name=""/>
        <dsp:cNvSpPr/>
      </dsp:nvSpPr>
      <dsp:spPr>
        <a:xfrm>
          <a:off x="1346" y="2287"/>
          <a:ext cx="11734610" cy="132449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b="1" strike="noStrike" kern="1200" spc="-1" dirty="0" smtClean="0">
              <a:latin typeface="Arial"/>
            </a:rPr>
            <a:t>ПРИЧИНИ ЗАХВОРЮВАНЬ</a:t>
          </a:r>
          <a:endParaRPr lang="x-none" sz="5700" kern="1200" dirty="0"/>
        </a:p>
      </dsp:txBody>
      <dsp:txXfrm>
        <a:off x="40139" y="41080"/>
        <a:ext cx="11657024" cy="1246905"/>
      </dsp:txXfrm>
    </dsp:sp>
    <dsp:sp modelId="{D13271DB-FBC8-4C4A-A791-75425558AB8D}">
      <dsp:nvSpPr>
        <dsp:cNvPr id="0" name=""/>
        <dsp:cNvSpPr/>
      </dsp:nvSpPr>
      <dsp:spPr>
        <a:xfrm>
          <a:off x="12800" y="1659274"/>
          <a:ext cx="7650446" cy="113025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strike="noStrike" kern="1200" spc="-1" dirty="0" smtClean="0">
              <a:latin typeface="Arial"/>
            </a:rPr>
            <a:t>ПРИРОДНІ</a:t>
          </a:r>
          <a:endParaRPr lang="x-none" sz="3200" kern="1200" dirty="0"/>
        </a:p>
      </dsp:txBody>
      <dsp:txXfrm>
        <a:off x="45904" y="1692378"/>
        <a:ext cx="7584238" cy="1064044"/>
      </dsp:txXfrm>
    </dsp:sp>
    <dsp:sp modelId="{AE8997FA-5AA2-4B94-93BD-8692209FB1DE}">
      <dsp:nvSpPr>
        <dsp:cNvPr id="0" name=""/>
        <dsp:cNvSpPr/>
      </dsp:nvSpPr>
      <dsp:spPr>
        <a:xfrm>
          <a:off x="12800" y="3122022"/>
          <a:ext cx="3746545" cy="31984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strike="noStrike" kern="1200" spc="-1" dirty="0" smtClean="0">
              <a:solidFill>
                <a:srgbClr val="0000FF"/>
              </a:solidFill>
              <a:latin typeface="Arial"/>
            </a:rPr>
            <a:t>ЗАГАЛЬНІ
</a:t>
          </a:r>
          <a:r>
            <a:rPr lang="uk-UA" sz="2500" b="1" strike="noStrike" kern="1200" spc="-1" noProof="0" dirty="0" smtClean="0">
              <a:solidFill>
                <a:schemeClr val="bg1"/>
              </a:solidFill>
              <a:latin typeface="Arial"/>
            </a:rPr>
            <a:t>пов'язані з кліматом, вживанням в їжу несвіжих продуктів або отруйних рослин</a:t>
          </a:r>
          <a:endParaRPr lang="uk-UA" sz="2500" kern="1200" noProof="0" dirty="0">
            <a:solidFill>
              <a:schemeClr val="bg1"/>
            </a:solidFill>
          </a:endParaRPr>
        </a:p>
      </dsp:txBody>
      <dsp:txXfrm>
        <a:off x="106478" y="3215700"/>
        <a:ext cx="3559189" cy="3011048"/>
      </dsp:txXfrm>
    </dsp:sp>
    <dsp:sp modelId="{B96A0190-CD80-49F8-9A2B-404B4FB7625A}">
      <dsp:nvSpPr>
        <dsp:cNvPr id="0" name=""/>
        <dsp:cNvSpPr/>
      </dsp:nvSpPr>
      <dsp:spPr>
        <a:xfrm>
          <a:off x="3916701" y="3122022"/>
          <a:ext cx="3746545" cy="31984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strike="noStrike" kern="1200" spc="-1" dirty="0" smtClean="0">
              <a:solidFill>
                <a:srgbClr val="0000FF"/>
              </a:solidFill>
              <a:latin typeface="Arial"/>
            </a:rPr>
            <a:t>ІНДИВІДУАЛЬНІ
</a:t>
          </a:r>
          <a:r>
            <a:rPr lang="uk-UA" sz="2500" b="1" strike="noStrike" kern="1200" spc="-1" noProof="0" dirty="0" smtClean="0">
              <a:solidFill>
                <a:schemeClr val="bg1"/>
              </a:solidFill>
              <a:latin typeface="Arial"/>
            </a:rPr>
            <a:t>пов'язували з теорією 4 основних засад, яким відповідають 4 якості, в тілі знаходяться 4 кардинальні рідини</a:t>
          </a:r>
          <a:endParaRPr lang="uk-UA" sz="2500" kern="1200" noProof="0" dirty="0">
            <a:solidFill>
              <a:schemeClr val="bg1"/>
            </a:solidFill>
          </a:endParaRPr>
        </a:p>
      </dsp:txBody>
      <dsp:txXfrm>
        <a:off x="4010379" y="3215700"/>
        <a:ext cx="3559189" cy="3011048"/>
      </dsp:txXfrm>
    </dsp:sp>
    <dsp:sp modelId="{F96C0C34-901C-42A5-BF3E-12D9DE2EF007}">
      <dsp:nvSpPr>
        <dsp:cNvPr id="0" name=""/>
        <dsp:cNvSpPr/>
      </dsp:nvSpPr>
      <dsp:spPr>
        <a:xfrm>
          <a:off x="7977957" y="1659274"/>
          <a:ext cx="3746545" cy="113025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strike="noStrike" kern="1200" spc="-1" noProof="0" dirty="0" smtClean="0">
              <a:latin typeface="Arial"/>
            </a:rPr>
            <a:t>НАДПРИРОДНІ</a:t>
          </a:r>
          <a:endParaRPr lang="uk-UA" sz="3200" kern="1200" noProof="0" dirty="0"/>
        </a:p>
      </dsp:txBody>
      <dsp:txXfrm>
        <a:off x="8011061" y="1692378"/>
        <a:ext cx="3680337" cy="1064044"/>
      </dsp:txXfrm>
    </dsp:sp>
    <dsp:sp modelId="{15D20F3B-3807-41DE-B8B0-A47A29F1DDC3}">
      <dsp:nvSpPr>
        <dsp:cNvPr id="0" name=""/>
        <dsp:cNvSpPr/>
      </dsp:nvSpPr>
      <dsp:spPr>
        <a:xfrm>
          <a:off x="7990758" y="3124309"/>
          <a:ext cx="3746545" cy="31984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b="0" strike="noStrike" kern="1200" spc="-1" dirty="0">
            <a:solidFill>
              <a:srgbClr val="FFFFFF"/>
            </a:solidFill>
            <a:latin typeface="Arial"/>
          </a:endParaRP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b="1" strike="noStrike" kern="1200" spc="-1" noProof="0" dirty="0" smtClean="0">
              <a:solidFill>
                <a:schemeClr val="bg1"/>
              </a:solidFill>
              <a:latin typeface="Arial"/>
            </a:rPr>
            <a:t>пов'язані з
діяльністю
богів</a:t>
          </a:r>
          <a:endParaRPr lang="uk-UA" sz="2500" b="1" kern="1200" noProof="0" dirty="0">
            <a:solidFill>
              <a:schemeClr val="bg1"/>
            </a:solidFill>
          </a:endParaRPr>
        </a:p>
      </dsp:txBody>
      <dsp:txXfrm>
        <a:off x="8084436" y="3217987"/>
        <a:ext cx="3559189" cy="30110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13D02FD-F98D-4393-8C2A-AA2B1B59A463}" type="datetime1">
              <a:rPr lang="ru-RU" smtClean="0"/>
              <a:t>01.09.2021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850423A-8BCE-448E-A97B-03A88B2B12C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5164D38-2738-4F9A-AE2C-9F3DA1661795}" type="datetime1">
              <a:rPr lang="ru-RU" smtClean="0"/>
              <a:t>01.09.2021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F2A70B-78F2-4DCF-B53B-C990D2FAFB8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7649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75003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7087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8848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1870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60965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5932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94620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86454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21881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34054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ru-RU" smtClean="0"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17437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ru-RU" smtClean="0"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6031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015" y="1371600"/>
            <a:ext cx="1046613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015" y="3228536"/>
            <a:ext cx="10470201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9/1/2021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9567F8A-3B9B-475E-B703-D5E9DB2614A0}" type="datetime1">
              <a:rPr lang="ru-RU" smtClean="0"/>
              <a:t>01.09.2021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5BA54BD-C84D-46CE-8B72-31BFB26ABA43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52" y="1316736"/>
            <a:ext cx="10360501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52" y="2704664"/>
            <a:ext cx="10360501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C86B7B8-68DB-4C8D-B1EE-F0C4532BD17D}" type="datetime1">
              <a:rPr lang="ru-RU" smtClean="0"/>
              <a:t>01.09.2021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5BA54BD-C84D-46CE-8B72-31BFB26ABA43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704088"/>
            <a:ext cx="10969943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920085"/>
            <a:ext cx="5383398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920085"/>
            <a:ext cx="5383398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C9D4412-E0C6-4262-9FCB-58486E3B00CB}" type="datetime1">
              <a:rPr lang="ru-RU" noProof="0" smtClean="0"/>
              <a:t>01.09.2021</a:t>
            </a:fld>
            <a:endParaRPr lang="ru-RU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5BA54BD-C84D-46CE-8B72-31BFB26ABA43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704088"/>
            <a:ext cx="10969943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855248"/>
            <a:ext cx="5385514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1754" y="1859758"/>
            <a:ext cx="5387630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441" y="2514600"/>
            <a:ext cx="5385514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514600"/>
            <a:ext cx="5387630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0C36C73-844D-4651-9FC2-22D52B486471}" type="datetime1">
              <a:rPr lang="ru-RU" smtClean="0"/>
              <a:t>01.09.2021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5BA54BD-C84D-46CE-8B72-31BFB26ABA43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704088"/>
            <a:ext cx="11071516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A2BE7C9-88BB-4EFE-8667-3062E1396877}" type="datetime1">
              <a:rPr lang="ru-RU" smtClean="0"/>
              <a:t>01.09.2021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5BA54BD-C84D-46CE-8B72-31BFB26ABA43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D013653-6E18-417E-A961-3DF0937C0BAA}" type="datetime1">
              <a:rPr lang="ru-RU" smtClean="0"/>
              <a:t>01.09.2021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5BA54BD-C84D-46CE-8B72-31BFB26ABA43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162" y="514352"/>
            <a:ext cx="3656648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162" y="1676400"/>
            <a:ext cx="3656648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5492" y="1676400"/>
            <a:ext cx="6813892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19705AF-92A4-4691-A540-883D58C8D1DC}" type="datetime1">
              <a:rPr lang="ru-RU" smtClean="0"/>
              <a:t>01.09.2021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5BA54BD-C84D-46CE-8B72-31BFB26ABA43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19905" y="1108077"/>
            <a:ext cx="7008574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69399" y="5359769"/>
            <a:ext cx="207210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588" y="1176997"/>
            <a:ext cx="2949696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588" y="2828785"/>
            <a:ext cx="2945633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009E27C-4335-4F92-9135-AD8999CC569B}" type="datetime1">
              <a:rPr lang="ru-RU" smtClean="0"/>
              <a:t>01.09.2021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6796" y="6356351"/>
            <a:ext cx="812588" cy="365125"/>
          </a:xfrm>
        </p:spPr>
        <p:txBody>
          <a:bodyPr/>
          <a:lstStyle/>
          <a:p>
            <a:pPr rtl="0"/>
            <a:fld id="{25BA54BD-C84D-46CE-8B72-31BFB26ABA43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6513" y="1199517"/>
            <a:ext cx="6155357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697" y="5816600"/>
            <a:ext cx="12214218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0479" y="6219826"/>
            <a:ext cx="6348346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0ADCAA3-DEBC-406D-8401-30E1F946FF53}" type="datetime1">
              <a:rPr lang="ru-RU" smtClean="0"/>
              <a:t>01.09.2021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5BA54BD-C84D-46CE-8B72-31BFB26ABA43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914402"/>
            <a:ext cx="2742486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914402"/>
            <a:ext cx="802431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55B83A8-B65A-4820-B3AA-18435A44086F}" type="datetime1">
              <a:rPr lang="ru-RU" smtClean="0"/>
              <a:t>01.09.2021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5BA54BD-C84D-46CE-8B72-31BFB26ABA43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grpSp>
        <p:nvGrpSpPr>
          <p:cNvPr id="160" name="Линия" descr="Изображение линии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1" name="Полилиния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2" name="Полилиния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3" name="Полилиния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4" name="Полилиния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5" name="Полилиния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6" name="Полилиния 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7" name="Полилиния 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8" name="Полилиния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9" name="Полилиния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0" name="Полилиния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1" name="Полилиния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2" name="Полилиния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3" name="Полилиния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4" name="Полилиния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5" name="Полилиния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6" name="Полилиния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7" name="Полилиния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8" name="Полилиния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9" name="Полилиния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0" name="Полилиния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1" name="Полилиния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2" name="Полилиния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3" name="Полилиния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4" name="Полилиния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5" name="Полилиния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6" name="Полилиния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7" name="Полилиния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8" name="Полилиния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9" name="Полилиния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0" name="Полилиния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1" name="Полилиния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2" name="Полилиния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3" name="Полилиния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4" name="Полилиния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5" name="Полилиния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6" name="Полилиния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7" name="Полилиния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8" name="Полилиния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9" name="Полилиния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0" name="Полилиния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1" name="Полилиния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2" name="Полилиния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3" name="Полилиния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4" name="Полилиния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5" name="Полилиния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6" name="Полилиния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7" name="Полилиния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8" name="Полилиния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9" name="Полилиния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0" name="Полилиния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1" name="Полилиния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2" name="Полилиния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3" name="Полилиния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4" name="Полилиния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5" name="Полилиния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6" name="Полилиния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7" name="Полилиния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8" name="Полилиния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9" name="Полилиния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0" name="Полилиния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1" name="Полилиния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2" name="Полилиния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3" name="Полилиния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4" name="Полилиния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5" name="Полилиния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6" name="Полилиния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7" name="Полилиния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8" name="Полилиния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9" name="Полилиния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30" name="Полилиния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31" name="Полилиния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32" name="Полилиния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33" name="Полилиния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34" name="Полилиния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</p:grp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0C36C73-844D-4651-9FC2-22D52B486471}" type="datetime1">
              <a:rPr lang="ru-RU" smtClean="0"/>
              <a:t>01.09.2021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5" name="Объект 3"/>
          <p:cNvSpPr>
            <a:spLocks noGrp="1"/>
          </p:cNvSpPr>
          <p:nvPr>
            <p:ph sz="half" idx="13"/>
          </p:nvPr>
        </p:nvSpPr>
        <p:spPr>
          <a:xfrm>
            <a:off x="6249860" y="2819399"/>
            <a:ext cx="4416552" cy="3352801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24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697" y="-7144"/>
            <a:ext cx="12214218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0479" y="-7144"/>
            <a:ext cx="6348346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441" y="704088"/>
            <a:ext cx="10969943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441" y="1935480"/>
            <a:ext cx="10969943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rtl="0"/>
            <a:fld id="{9C9D4412-E0C6-4262-9FCB-58486E3B00CB}" type="datetime1">
              <a:rPr lang="ru-RU" noProof="0" smtClean="0"/>
              <a:t>01.09.2021</a:t>
            </a:fld>
            <a:endParaRPr lang="ru-RU" noProof="0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5074" y="6356351"/>
            <a:ext cx="44692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3649" y="6356351"/>
            <a:ext cx="1015735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rtl="0"/>
            <a:fld id="{25BA54BD-C84D-46CE-8B72-31BFB26ABA43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grpSp>
        <p:nvGrpSpPr>
          <p:cNvPr id="2" name="Group 1"/>
          <p:cNvGrpSpPr/>
          <p:nvPr/>
        </p:nvGrpSpPr>
        <p:grpSpPr>
          <a:xfrm>
            <a:off x="-25349" y="202408"/>
            <a:ext cx="12237543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66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0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2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9.xml"/><Relationship Id="rId1" Type="http://schemas.openxmlformats.org/officeDocument/2006/relationships/video" Target="https://www.youtube.com/embed/V_rBc7UAhkY?start=1&amp;feature=oembed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1804" y="3780086"/>
            <a:ext cx="9144000" cy="982413"/>
          </a:xfrm>
        </p:spPr>
        <p:txBody>
          <a:bodyPr rtlCol="0"/>
          <a:lstStyle/>
          <a:p>
            <a:pPr algn="ctr" rtl="0"/>
            <a:r>
              <a:rPr lang="uk-UA" dirty="0" smtClean="0"/>
              <a:t>Вступ у фармацію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4624" y="4874200"/>
            <a:ext cx="9143999" cy="1066800"/>
          </a:xfrm>
        </p:spPr>
        <p:txBody>
          <a:bodyPr rtlCol="0">
            <a:normAutofit fontScale="92500" lnSpcReduction="20000"/>
          </a:bodyPr>
          <a:lstStyle/>
          <a:p>
            <a:pPr algn="l"/>
            <a:r>
              <a:rPr lang="uk-UA" b="1" dirty="0" smtClean="0">
                <a:solidFill>
                  <a:schemeClr val="bg1"/>
                </a:solidFill>
              </a:rPr>
              <a:t>Вступна лекція.</a:t>
            </a:r>
            <a:br>
              <a:rPr lang="uk-UA" b="1" dirty="0" smtClean="0">
                <a:solidFill>
                  <a:schemeClr val="bg1"/>
                </a:solidFill>
              </a:rPr>
            </a:br>
            <a:r>
              <a:rPr lang="uk-UA" b="1" dirty="0" smtClean="0">
                <a:solidFill>
                  <a:schemeClr val="bg1"/>
                </a:solidFill>
              </a:rPr>
              <a:t>«Історичні аспекти виникнення медицини і лікознавства Стародавнього світу. Фармація в епоху середньовіччя»</a:t>
            </a:r>
            <a:endParaRPr lang="uk-UA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Ошеломляющие случаи из истории медицины - часть 1 | ИнтеллектоR | Яндекс  Дзен">
            <a:extLst>
              <a:ext uri="{FF2B5EF4-FFF2-40B4-BE49-F238E27FC236}">
                <a16:creationId xmlns:a16="http://schemas.microsoft.com/office/drawing/2014/main" xmlns="" id="{45C7C3AD-AE5E-46E3-AC1B-68815CE77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500" y="548680"/>
            <a:ext cx="5235277" cy="3514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48062" y="764704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Одеський національний медичний університет</a:t>
            </a:r>
          </a:p>
          <a:p>
            <a:pPr algn="ctr"/>
            <a:r>
              <a:rPr lang="uk-UA" b="1" dirty="0" smtClean="0">
                <a:solidFill>
                  <a:schemeClr val="bg1"/>
                </a:solidFill>
              </a:rPr>
              <a:t>Кафедра Організації та економіки фармації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1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014700B-F4F4-4D38-A0A0-5954123EBA35}"/>
              </a:ext>
            </a:extLst>
          </p:cNvPr>
          <p:cNvSpPr/>
          <p:nvPr/>
        </p:nvSpPr>
        <p:spPr>
          <a:xfrm>
            <a:off x="693812" y="920621"/>
            <a:ext cx="62646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Медицина - настільки древня галузь діяльності, наскільки древнім є саме людство. Разом з історією людства, разом з усім громадським життям, з історією культури розвивалася, збагачувалася і медицина, вимальовувався історико-медичний матеріал.</a:t>
            </a:r>
            <a:endParaRPr lang="uk-UA" sz="3200" dirty="0"/>
          </a:p>
        </p:txBody>
      </p:sp>
      <p:pic>
        <p:nvPicPr>
          <p:cNvPr id="1026" name="Picture 2" descr="Any Site - Наскальная живопись - прародитель художественного искусства  Наскальная живопись - прародитель художественного искусства">
            <a:extLst>
              <a:ext uri="{FF2B5EF4-FFF2-40B4-BE49-F238E27FC236}">
                <a16:creationId xmlns:a16="http://schemas.microsoft.com/office/drawing/2014/main" xmlns="" id="{C6736F2D-D49E-4EBB-A535-AED4F862D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4572" y="551420"/>
            <a:ext cx="3816424" cy="585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650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лачко с текстом: овальное 1">
            <a:extLst>
              <a:ext uri="{FF2B5EF4-FFF2-40B4-BE49-F238E27FC236}">
                <a16:creationId xmlns:a16="http://schemas.microsoft.com/office/drawing/2014/main" xmlns="" id="{E991E987-F719-4D28-964D-9E577B7E6462}"/>
              </a:ext>
            </a:extLst>
          </p:cNvPr>
          <p:cNvSpPr/>
          <p:nvPr/>
        </p:nvSpPr>
        <p:spPr>
          <a:xfrm>
            <a:off x="658366" y="692696"/>
            <a:ext cx="4392488" cy="2232248"/>
          </a:xfrm>
          <a:prstGeom prst="wedgeEllipseCallout">
            <a:avLst>
              <a:gd name="adj1" fmla="val -57035"/>
              <a:gd name="adj2" fmla="val 63196"/>
            </a:avLst>
          </a:prstGeom>
          <a:solidFill>
            <a:schemeClr val="accent6">
              <a:lumMod val="60000"/>
              <a:lumOff val="40000"/>
            </a:schemeClr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</a:rPr>
              <a:t>Чому фармацевту необхідні знання про світову та вітчизняну фармацію?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3" name="Облачко с текстом: овальное 2">
            <a:extLst>
              <a:ext uri="{FF2B5EF4-FFF2-40B4-BE49-F238E27FC236}">
                <a16:creationId xmlns:a16="http://schemas.microsoft.com/office/drawing/2014/main" xmlns="" id="{F96029A3-0A21-41A5-B48E-14DD1EB685A4}"/>
              </a:ext>
            </a:extLst>
          </p:cNvPr>
          <p:cNvSpPr/>
          <p:nvPr/>
        </p:nvSpPr>
        <p:spPr>
          <a:xfrm>
            <a:off x="4568460" y="1340768"/>
            <a:ext cx="7214583" cy="4680520"/>
          </a:xfrm>
          <a:prstGeom prst="wedgeEllipseCallout">
            <a:avLst>
              <a:gd name="adj1" fmla="val 55076"/>
              <a:gd name="adj2" fmla="val 63045"/>
            </a:avLst>
          </a:prstGeom>
          <a:solidFill>
            <a:schemeClr val="accent6">
              <a:lumMod val="50000"/>
            </a:schemeClr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200" dirty="0" smtClean="0"/>
              <a:t>Історія допомагає правильно зрозуміти сучасний рівень фармації і передбачити перспективи її розвитку. Вивчення минулого фармації дозволяє дати правильне уявлення про те, як виникли ліки, лікознавство, як створювалася фармацевтична індустрія і розвивалися аптеки</a:t>
            </a:r>
            <a:r>
              <a:rPr lang="ru-RU" sz="2200" dirty="0" smtClean="0"/>
              <a:t>.</a:t>
            </a:r>
            <a:endParaRPr lang="x-none" sz="2200" dirty="0"/>
          </a:p>
        </p:txBody>
      </p:sp>
      <p:pic>
        <p:nvPicPr>
          <p:cNvPr id="2050" name="Picture 2" descr="Заблуждения Канемана: нужно ли думать медленно и решать быстро? | Блог  4brain">
            <a:extLst>
              <a:ext uri="{FF2B5EF4-FFF2-40B4-BE49-F238E27FC236}">
                <a16:creationId xmlns:a16="http://schemas.microsoft.com/office/drawing/2014/main" xmlns="" id="{3C61665F-E79F-4639-9E78-6A210ED7F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65" y="4570187"/>
            <a:ext cx="4464496" cy="22322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275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E350BF5-A0AB-4CA0-AA54-10E6D1C0A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i="1" dirty="0" smtClean="0"/>
              <a:t>Емблема медицини і фармації</a:t>
            </a:r>
            <a:endParaRPr lang="uk-UA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F6D29BC6-0B6D-4EF5-91AD-8950A9F7A868}"/>
              </a:ext>
            </a:extLst>
          </p:cNvPr>
          <p:cNvSpPr/>
          <p:nvPr/>
        </p:nvSpPr>
        <p:spPr>
          <a:xfrm>
            <a:off x="130353" y="2204338"/>
            <a:ext cx="6912767" cy="3490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Зображення змії в різних комбінаціях має давню історію. У первісному суспільстві, на його першій стадії розвитку, група людей (рід, плем'я) поклонялися певній тварині - ведмедям, вовкам, птахам і зміям. Первісна людина вважала тварин істотами сильнішими, ніж вона сама, і вірила, що духи померлих предків переселяються в навколишніх тварин.</a:t>
            </a:r>
            <a:endParaRPr lang="uk-UA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Наскальные рисунки в Тануме, Швеция. | Пикабу">
            <a:extLst>
              <a:ext uri="{FF2B5EF4-FFF2-40B4-BE49-F238E27FC236}">
                <a16:creationId xmlns:a16="http://schemas.microsoft.com/office/drawing/2014/main" xmlns="" id="{7D879C8B-3D7E-4F07-B9B9-8DC620FF1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524" y="2294617"/>
            <a:ext cx="4941367" cy="3707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3798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lvl="0" algn="ctr"/>
            <a:r>
              <a:rPr lang="uk-UA" i="1" dirty="0"/>
              <a:t>Емблема медицини і фармації</a:t>
            </a:r>
            <a:endParaRPr lang="x-none" dirty="0"/>
          </a:p>
        </p:txBody>
      </p:sp>
      <p:pic>
        <p:nvPicPr>
          <p:cNvPr id="3" name="Picture 6" descr="ᐈ Знак аптеки фотографии, значок символ аптеки | скачать на Depositphotos®">
            <a:extLst>
              <a:ext uri="{FF2B5EF4-FFF2-40B4-BE49-F238E27FC236}">
                <a16:creationId xmlns:a16="http://schemas.microsoft.com/office/drawing/2014/main" xmlns="" id="{BB37C2F7-0722-4656-9024-F701466159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79" y="1772816"/>
            <a:ext cx="4185157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F822238A-5280-4338-A6F8-1053C4B2134F}"/>
              </a:ext>
            </a:extLst>
          </p:cNvPr>
          <p:cNvSpPr/>
          <p:nvPr/>
        </p:nvSpPr>
        <p:spPr>
          <a:xfrm>
            <a:off x="4510236" y="2348880"/>
            <a:ext cx="713748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Грузії збереглися легенда і сказання, в якому змія представлена як геній добра. Змія наділялася магічною силою зцілення і вчила людей цілющому мистецтву. На Україні, в Херсонській губернії, існувало повір'я, що людина, яка з'їла м'ясо змії, здатна чути і розуміти "розмови" тварин і рослин, дізнаватися їх цілющі властивості. Таким чином, з найдавнішого часу, змія символізувала добро, мудрість, знання і безсмертя.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89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9836" y="476672"/>
            <a:ext cx="10874196" cy="1106760"/>
          </a:xfrm>
        </p:spPr>
        <p:txBody>
          <a:bodyPr rtlCol="0">
            <a:noAutofit/>
          </a:bodyPr>
          <a:lstStyle/>
          <a:p>
            <a:pPr algn="ctr"/>
            <a:r>
              <a:rPr lang="uk-UA" sz="3200" b="1" dirty="0" smtClean="0"/>
              <a:t>Медицина і фармація рабовласницького суспільства стародавнього Китаю, Єгипту, Індії</a:t>
            </a:r>
            <a:endParaRPr lang="uk-UA" sz="3200" b="1" dirty="0"/>
          </a:p>
        </p:txBody>
      </p:sp>
      <p:pic>
        <p:nvPicPr>
          <p:cNvPr id="2050" name="Picture 2" descr="УСПЕХИ МЕДИЦИНЫ ДРЕВНЕГО КИТАЯ (Медицина: экскурсии в прошлое)">
            <a:extLst>
              <a:ext uri="{FF2B5EF4-FFF2-40B4-BE49-F238E27FC236}">
                <a16:creationId xmlns:a16="http://schemas.microsoft.com/office/drawing/2014/main" xmlns="" id="{38F49A84-EEFF-4DBC-B94E-3F9B9ED2D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741" y="1700808"/>
            <a:ext cx="5022476" cy="4992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Медицина Древней Индии">
            <a:extLst>
              <a:ext uri="{FF2B5EF4-FFF2-40B4-BE49-F238E27FC236}">
                <a16:creationId xmlns:a16="http://schemas.microsoft.com/office/drawing/2014/main" xmlns="" id="{76E67637-725F-4368-A82C-0014EC2E8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500" y="1727298"/>
            <a:ext cx="4662437" cy="4746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947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uk-UA" i="1" dirty="0" smtClean="0"/>
              <a:t>Досягнення старокитайської медицини</a:t>
            </a: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071DAB55-63A5-44E7-8DF3-641B44B3CB7C}"/>
              </a:ext>
            </a:extLst>
          </p:cNvPr>
          <p:cNvSpPr/>
          <p:nvPr/>
        </p:nvSpPr>
        <p:spPr>
          <a:xfrm>
            <a:off x="333772" y="1983390"/>
            <a:ext cx="7438901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 свідчать історичні документи, приблизно за три тисячі років до н.е. в Китаї були випущені два трактати на медичну тематику, звані </a:t>
            </a:r>
            <a:r>
              <a:rPr lang="uk-UA" sz="24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Наньцзін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E64250A-0398-46A7-A2A7-4D131C28C5AE}"/>
              </a:ext>
            </a:extLst>
          </p:cNvPr>
          <p:cNvSpPr/>
          <p:nvPr/>
        </p:nvSpPr>
        <p:spPr>
          <a:xfrm>
            <a:off x="364614" y="3789040"/>
            <a:ext cx="6092825" cy="13665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китайській медицині вперше була застосована акупунктура - укол гострою голкою.</a:t>
            </a:r>
            <a:endParaRPr lang="uk-UA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56BF70E7-8C2E-4018-91CD-AC2B35B6F9CE}"/>
              </a:ext>
            </a:extLst>
          </p:cNvPr>
          <p:cNvSpPr/>
          <p:nvPr/>
        </p:nvSpPr>
        <p:spPr>
          <a:xfrm>
            <a:off x="329788" y="5336866"/>
            <a:ext cx="6092825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 Китаї особлива увага приділялася також духовній чистоті  людини.</a:t>
            </a:r>
            <a:endParaRPr lang="uk-UA" sz="2400" dirty="0"/>
          </a:p>
        </p:txBody>
      </p:sp>
      <p:pic>
        <p:nvPicPr>
          <p:cNvPr id="4098" name="Picture 2" descr="Инь и Ян китайской медицины | Агентство Медицинского Маркетинга">
            <a:extLst>
              <a:ext uri="{FF2B5EF4-FFF2-40B4-BE49-F238E27FC236}">
                <a16:creationId xmlns:a16="http://schemas.microsoft.com/office/drawing/2014/main" xmlns="" id="{E03C1DC2-AFA5-4F2E-8134-C4BDAE67F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8668" y="1983390"/>
            <a:ext cx="3024336" cy="4460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935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xmlns="" id="{26EA4D8C-E24F-4344-9D5C-FDCFB8774E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2543617"/>
              </p:ext>
            </p:extLst>
          </p:nvPr>
        </p:nvGraphicFramePr>
        <p:xfrm>
          <a:off x="4078188" y="1656024"/>
          <a:ext cx="8239406" cy="4940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7124DC5-94B7-4CB6-9400-9415142141FD}"/>
              </a:ext>
            </a:extLst>
          </p:cNvPr>
          <p:cNvSpPr txBox="1"/>
          <p:nvPr/>
        </p:nvSpPr>
        <p:spPr>
          <a:xfrm>
            <a:off x="721177" y="692696"/>
            <a:ext cx="11449272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uk-UA" sz="3600" i="1" dirty="0" smtClean="0">
                <a:latin typeface="+mj-lt"/>
                <a:cs typeface="Times New Roman" panose="02020603050405020304" pitchFamily="18" charset="0"/>
              </a:rPr>
              <a:t>Поділ тіла на три пояси в Стародавньому Китаї</a:t>
            </a:r>
            <a:endParaRPr lang="uk-UA" sz="3600" i="1" dirty="0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4098" name="Picture 2" descr="Выбор и покупка растения. Основные вопросы при покупке">
            <a:extLst>
              <a:ext uri="{FF2B5EF4-FFF2-40B4-BE49-F238E27FC236}">
                <a16:creationId xmlns:a16="http://schemas.microsoft.com/office/drawing/2014/main" xmlns="" id="{BBFB5751-32C3-4623-8DBC-B2A38C343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556793"/>
            <a:ext cx="4078188" cy="5040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9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7828" y="404664"/>
            <a:ext cx="10476656" cy="1380802"/>
          </a:xfrm>
        </p:spPr>
        <p:txBody>
          <a:bodyPr rtlCol="0">
            <a:normAutofit fontScale="90000"/>
          </a:bodyPr>
          <a:lstStyle/>
          <a:p>
            <a:pPr algn="ctr"/>
            <a:r>
              <a:rPr lang="uk-UA" b="1" i="1" dirty="0" smtClean="0"/>
              <a:t>Медицина і лікознавство в Стародавній Індії</a:t>
            </a:r>
            <a:endParaRPr lang="uk-UA" b="1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2F2BEAE-9C05-4D3B-ADC8-72E6CBE23721}"/>
              </a:ext>
            </a:extLst>
          </p:cNvPr>
          <p:cNvSpPr/>
          <p:nvPr/>
        </p:nvSpPr>
        <p:spPr>
          <a:xfrm>
            <a:off x="105409" y="2007211"/>
            <a:ext cx="6823064" cy="914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Здоров'я вважалося нормальним поєднанням трьох початків: повітря, слизу, жовчі.</a:t>
            </a:r>
            <a:endParaRPr lang="uk-UA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B9B35DD8-8962-477A-A743-8D4D7C1A9E1A}"/>
              </a:ext>
            </a:extLst>
          </p:cNvPr>
          <p:cNvSpPr/>
          <p:nvPr/>
        </p:nvSpPr>
        <p:spPr>
          <a:xfrm>
            <a:off x="121315" y="3125516"/>
            <a:ext cx="61417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Як лікарські засоби застосовувалися ртуть, золото, срібло, мідь, залізо та інші метали, а також понад 700 різних рослинних засобів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608FAE4-6122-4ADE-99A1-436A82AFC87F}"/>
              </a:ext>
            </a:extLst>
          </p:cNvPr>
          <p:cNvSpPr/>
          <p:nvPr/>
        </p:nvSpPr>
        <p:spPr>
          <a:xfrm>
            <a:off x="156384" y="4836698"/>
            <a:ext cx="6141713" cy="914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Були відомі отрути і протиотрути від укусів отруйних змій.</a:t>
            </a:r>
            <a:endParaRPr lang="uk-UA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Чего вы не знаете о лекарствоведении: Древняя Индия | Аптека и ортопедия |  Яндекс Дзен">
            <a:extLst>
              <a:ext uri="{FF2B5EF4-FFF2-40B4-BE49-F238E27FC236}">
                <a16:creationId xmlns:a16="http://schemas.microsoft.com/office/drawing/2014/main" xmlns="" id="{0D102BF9-AC29-4313-86DE-CA83F4B09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4532" y="2037644"/>
            <a:ext cx="4305300" cy="408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084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A6CAF53-3BB3-4925-A7E9-24FB27B5F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804" y="764704"/>
            <a:ext cx="11233248" cy="791344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dirty="0" smtClean="0"/>
              <a:t>Методика підбору ліків в Стародавній Індії</a:t>
            </a:r>
            <a:endParaRPr lang="uk-UA" b="1" i="1" dirty="0"/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xmlns="" id="{DEDFE012-5BF5-4781-913A-73CCD6AFA7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9330362"/>
              </p:ext>
            </p:extLst>
          </p:nvPr>
        </p:nvGraphicFramePr>
        <p:xfrm>
          <a:off x="549796" y="2492896"/>
          <a:ext cx="5832648" cy="3802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D6EB7C7-C9FF-4428-B195-6C551856CC4A}"/>
              </a:ext>
            </a:extLst>
          </p:cNvPr>
          <p:cNvSpPr txBox="1"/>
          <p:nvPr/>
        </p:nvSpPr>
        <p:spPr>
          <a:xfrm>
            <a:off x="348610" y="1609352"/>
            <a:ext cx="65378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uk-UA" sz="2800" b="1" dirty="0" smtClean="0"/>
              <a:t>При призначенні лікування враховувалися:</a:t>
            </a:r>
            <a:endParaRPr lang="uk-UA" sz="2800" b="1" dirty="0"/>
          </a:p>
        </p:txBody>
      </p:sp>
      <p:pic>
        <p:nvPicPr>
          <p:cNvPr id="5122" name="Picture 2" descr="Чего вы не знаете о медицине древнего мира: Индия | Аптека и ортопедия |  Яндекс Дзен">
            <a:extLst>
              <a:ext uri="{FF2B5EF4-FFF2-40B4-BE49-F238E27FC236}">
                <a16:creationId xmlns:a16="http://schemas.microsoft.com/office/drawing/2014/main" xmlns="" id="{E2B940D4-27CF-4065-9784-F6C8C2FFE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516" y="1844824"/>
            <a:ext cx="4392488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312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707" y="666401"/>
            <a:ext cx="11521280" cy="1034752"/>
          </a:xfrm>
        </p:spPr>
        <p:txBody>
          <a:bodyPr rtlCol="0">
            <a:normAutofit/>
          </a:bodyPr>
          <a:lstStyle/>
          <a:p>
            <a:pPr algn="ctr"/>
            <a:r>
              <a:rPr lang="uk-UA" sz="3200" b="1" i="1" dirty="0" smtClean="0"/>
              <a:t>Роль народів стародавнього Єгипту в розвитку медицини і фармації</a:t>
            </a:r>
            <a:endParaRPr lang="uk-UA" sz="3200" b="1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638423BF-967F-41A0-B5E1-A62855BEFC8E}"/>
              </a:ext>
            </a:extLst>
          </p:cNvPr>
          <p:cNvSpPr/>
          <p:nvPr/>
        </p:nvSpPr>
        <p:spPr>
          <a:xfrm>
            <a:off x="419707" y="1701153"/>
            <a:ext cx="6092825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Джерелами для вивчення медицини і фармації стародавнього Єгипту є писемні пам'ятки, папіруси, знайдені при розкопках.</a:t>
            </a:r>
            <a:endParaRPr lang="uk-UA" sz="24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B062DAB1-5E94-4BEE-8D80-CE5F37FC164C}"/>
              </a:ext>
            </a:extLst>
          </p:cNvPr>
          <p:cNvSpPr/>
          <p:nvPr/>
        </p:nvSpPr>
        <p:spPr>
          <a:xfrm>
            <a:off x="5878387" y="4851643"/>
            <a:ext cx="6092825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Єгиптяни використовували в лікувальних цілях оцет, сік алое, м'яту, подорожник, скипидар, які увійшли в лікувальну практику багатьох народів.</a:t>
            </a:r>
            <a:endParaRPr lang="uk-UA" sz="2400" dirty="0"/>
          </a:p>
        </p:txBody>
      </p:sp>
      <p:pic>
        <p:nvPicPr>
          <p:cNvPr id="6146" name="Picture 2" descr="Медицина Древнего Египта. Как лечили людей до нашей эры? | ВКонтакте">
            <a:extLst>
              <a:ext uri="{FF2B5EF4-FFF2-40B4-BE49-F238E27FC236}">
                <a16:creationId xmlns:a16="http://schemas.microsoft.com/office/drawing/2014/main" xmlns="" id="{DD45135B-3908-4458-90B6-F7148AB2A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2532" y="1889535"/>
            <a:ext cx="4824536" cy="2524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Хирургия в древнем Египте. | Пикабу">
            <a:extLst>
              <a:ext uri="{FF2B5EF4-FFF2-40B4-BE49-F238E27FC236}">
                <a16:creationId xmlns:a16="http://schemas.microsoft.com/office/drawing/2014/main" xmlns="" id="{7F193B93-0545-42F2-BA28-E93159C79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04" y="3676566"/>
            <a:ext cx="4824536" cy="2834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933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AF99D5B-C314-446C-8C18-69EC9CEFA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044" y="692696"/>
            <a:ext cx="1152128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i="1" dirty="0" err="1"/>
              <a:t>Погляд</a:t>
            </a:r>
            <a:r>
              <a:rPr lang="ru-RU" sz="4000" b="1" i="1" dirty="0"/>
              <a:t> </a:t>
            </a:r>
            <a:r>
              <a:rPr lang="ru-RU" sz="4000" b="1" i="1" dirty="0" err="1"/>
              <a:t>Стародавніх</a:t>
            </a:r>
            <a:r>
              <a:rPr lang="ru-RU" sz="4000" b="1" i="1" dirty="0"/>
              <a:t> </a:t>
            </a:r>
            <a:r>
              <a:rPr lang="ru-RU" sz="4000" b="1" i="1" dirty="0" err="1"/>
              <a:t>єгиптян</a:t>
            </a:r>
            <a:r>
              <a:rPr lang="ru-RU" sz="4000" b="1" i="1" dirty="0"/>
              <a:t> на </a:t>
            </a:r>
            <a:r>
              <a:rPr lang="ru-RU" sz="4000" b="1" i="1" dirty="0" err="1"/>
              <a:t>людський</a:t>
            </a:r>
            <a:r>
              <a:rPr lang="ru-RU" sz="4000" b="1" i="1" dirty="0"/>
              <a:t> </a:t>
            </a:r>
            <a:r>
              <a:rPr lang="ru-RU" sz="4000" b="1" i="1" dirty="0" err="1"/>
              <a:t>організм</a:t>
            </a:r>
            <a:endParaRPr lang="x-none" sz="4000" b="1" i="1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BE6662CF-774F-48DE-B607-B4BCCEFC731B}"/>
              </a:ext>
            </a:extLst>
          </p:cNvPr>
          <p:cNvSpPr/>
          <p:nvPr/>
        </p:nvSpPr>
        <p:spPr>
          <a:xfrm>
            <a:off x="261764" y="1867275"/>
            <a:ext cx="54005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uk-UA" sz="2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Здоров'я, на думку стародавніх єгиптян, залежить від невидимої речовини, що знаходиться в повітрі - </a:t>
            </a:r>
            <a:r>
              <a:rPr lang="uk-UA" sz="240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пневми</a:t>
            </a:r>
            <a:r>
              <a:rPr lang="uk-UA" sz="2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яка вдихається легенями і поширюється по всьому тілу. Цим поглядам і відповідали методи лікування, які повинні були виділити з тіла "гнильні речовини". Для цього застосовувалися різні лікарські засоби, що викликають блювоту, сечовипускання, потовиділення, діарею.</a:t>
            </a:r>
            <a:endParaRPr lang="uk-UA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Древний Египет: Медицина и Мифология | Железный век">
            <a:extLst>
              <a:ext uri="{FF2B5EF4-FFF2-40B4-BE49-F238E27FC236}">
                <a16:creationId xmlns:a16="http://schemas.microsoft.com/office/drawing/2014/main" xmlns="" id="{1FB0972C-BA3E-46DF-8666-E5BA3BB5A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387" y="1628800"/>
            <a:ext cx="6258573" cy="492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26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532" y="692696"/>
            <a:ext cx="10969943" cy="650336"/>
          </a:xfrm>
        </p:spPr>
        <p:txBody>
          <a:bodyPr rtlCol="0">
            <a:normAutofit fontScale="90000"/>
          </a:bodyPr>
          <a:lstStyle/>
          <a:p>
            <a:pPr algn="ctr"/>
            <a:r>
              <a:rPr lang="uk-UA" i="1" dirty="0" smtClean="0"/>
              <a:t>Антична медицина і фармація</a:t>
            </a:r>
            <a:endParaRPr lang="uk-UA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39515" y="1468117"/>
            <a:ext cx="6492152" cy="1769385"/>
          </a:xfrm>
        </p:spPr>
        <p:txBody>
          <a:bodyPr rtlCol="0">
            <a:norm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Виявлені під час розкопок залишки хірургічного й іншого медичного інструментарію свідчать про високий рівень лікарської техніки в Елладі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42CEE1D3-2FDD-4EC2-8428-1A4B11A9E186}"/>
              </a:ext>
            </a:extLst>
          </p:cNvPr>
          <p:cNvSpPr/>
          <p:nvPr/>
        </p:nvSpPr>
        <p:spPr>
          <a:xfrm>
            <a:off x="5612650" y="4922385"/>
            <a:ext cx="6092825" cy="10895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ct val="90000"/>
              </a:lnSpc>
              <a:spcAft>
                <a:spcPts val="0"/>
              </a:spcAft>
              <a:buSzPct val="100000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Характерна риса давньогрецької культури - велика увага до фізичних вправ, загартовування і особистої гігієни.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История медицины: Древняя Греция — Медицинский портал">
            <a:extLst>
              <a:ext uri="{FF2B5EF4-FFF2-40B4-BE49-F238E27FC236}">
                <a16:creationId xmlns:a16="http://schemas.microsoft.com/office/drawing/2014/main" xmlns="" id="{3492B2BA-5E5A-4948-88A4-8CE7276DE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20" y="3284984"/>
            <a:ext cx="4201580" cy="3151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Какие виды спорта были на Олимпиаде в Древней Греции">
            <a:extLst>
              <a:ext uri="{FF2B5EF4-FFF2-40B4-BE49-F238E27FC236}">
                <a16:creationId xmlns:a16="http://schemas.microsoft.com/office/drawing/2014/main" xmlns="" id="{29477D7A-2D4C-4EB1-A89C-BF632BBB9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399" y="1744942"/>
            <a:ext cx="5000076" cy="298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15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16617430-DF0F-429E-B6E8-CDE24722FF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8445228"/>
              </p:ext>
            </p:extLst>
          </p:nvPr>
        </p:nvGraphicFramePr>
        <p:xfrm>
          <a:off x="261764" y="260648"/>
          <a:ext cx="11737304" cy="6322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7817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FD47BF-D59F-415B-9348-874E93592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780" y="188640"/>
            <a:ext cx="11170466" cy="990618"/>
          </a:xfrm>
        </p:spPr>
        <p:txBody>
          <a:bodyPr/>
          <a:lstStyle/>
          <a:p>
            <a:pPr algn="ctr"/>
            <a:r>
              <a:rPr lang="uk-UA" sz="4000" i="1" dirty="0" smtClean="0"/>
              <a:t>Медицина Стародавньої Греції</a:t>
            </a:r>
            <a:endParaRPr lang="uk-UA" sz="4000" i="1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57F0ABF-147F-4509-99D0-1BE8D57A80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46540" y="1210494"/>
            <a:ext cx="3769584" cy="4310124"/>
          </a:xfrm>
        </p:spPr>
        <p:txBody>
          <a:bodyPr>
            <a:noAutofit/>
          </a:bodyPr>
          <a:lstStyle/>
          <a:p>
            <a:r>
              <a:rPr lang="uk-UA" sz="2400" dirty="0" smtClean="0"/>
              <a:t>Розвиток медицини і фармації в Стародавній Греції був тісно пов'язаний з іншими науками, які об'єднувалися загальним поняттям «філософія». Мислителі Стародавньої Греції були одночасно природодослідниками і лікарями, які займалися приготуванням ліків.</a:t>
            </a:r>
            <a:endParaRPr lang="uk-UA" sz="2400" i="1" dirty="0"/>
          </a:p>
        </p:txBody>
      </p:sp>
      <p:pic>
        <p:nvPicPr>
          <p:cNvPr id="5" name="Мультимедиа в Интернете 4" title="￐ﾜ￐ﾵ￐ﾴ￐ﾸ￑ﾆ￐ﾸ￐ﾽ￐ﾰ ￐ﾔ￑ﾀ￐ﾵ￐ﾲ￐ﾽ￐ﾵ￐ﾹ ￐ﾓ￑ﾀ￐ﾵ￑ﾆ￐ﾸ￐ﾸ: ￐ﾰ￑ﾃ￑ﾂ￐ﾾ￐﾿￑ﾁ￐ﾸ￑ﾏ ￐ﾸ ￑ﾆ￐ﾵ￐ﾻ￐ﾵ￐ﾱ￐ﾽ￑ﾋ￐ﾵ ￑ﾂ￑ﾀ￐ﾰ￐ﾲ￑ﾋ (￐ﾽ￐ﾾ￐ﾲ￐ﾾ￑ﾁ￑ﾂ￐ﾸ)">
            <a:hlinkClick r:id="" action="ppaction://media"/>
            <a:extLst>
              <a:ext uri="{FF2B5EF4-FFF2-40B4-BE49-F238E27FC236}">
                <a16:creationId xmlns:a16="http://schemas.microsoft.com/office/drawing/2014/main" xmlns="" id="{C7B473B1-F26E-4FA5-92E2-27A93D99EAC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49796" y="1196752"/>
            <a:ext cx="5829300" cy="4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963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3772" y="274638"/>
            <a:ext cx="11593288" cy="1020762"/>
          </a:xfrm>
        </p:spPr>
        <p:txBody>
          <a:bodyPr rtlCol="0">
            <a:normAutofit fontScale="90000"/>
          </a:bodyPr>
          <a:lstStyle/>
          <a:p>
            <a:pPr algn="ctr"/>
            <a:r>
              <a:rPr lang="uk-UA" i="1" dirty="0" smtClean="0"/>
              <a:t>Медицина і фармація в Арабських Халіфатах</a:t>
            </a:r>
            <a:endParaRPr lang="uk-UA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E645810F-FCD9-4341-8056-1C253C1B876F}"/>
              </a:ext>
            </a:extLst>
          </p:cNvPr>
          <p:cNvSpPr/>
          <p:nvPr/>
        </p:nvSpPr>
        <p:spPr>
          <a:xfrm>
            <a:off x="186288" y="1537628"/>
            <a:ext cx="102314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Перші відомості про заснування лікарень відносяться до 800 р</a:t>
            </a:r>
            <a:endParaRPr lang="uk-UA" sz="28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E9845BAA-DCAC-48AD-B10D-7585E51ED5F1}"/>
              </a:ext>
            </a:extLst>
          </p:cNvPr>
          <p:cNvSpPr/>
          <p:nvPr/>
        </p:nvSpPr>
        <p:spPr>
          <a:xfrm>
            <a:off x="189756" y="2420888"/>
            <a:ext cx="6092825" cy="3034036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uk-UA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Халіфаті зустрічалися деякі зачатки державної медицини - спеціальні чиновники з нагляду над лікарською і аптечною справами, проводилися іспити лікарів при школах і академіях.</a:t>
            </a:r>
            <a:endParaRPr lang="uk-UA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0" name="Picture 4" descr="Философия природы: алхимия и поиски пятого элемента — T&amp;P">
            <a:extLst>
              <a:ext uri="{FF2B5EF4-FFF2-40B4-BE49-F238E27FC236}">
                <a16:creationId xmlns:a16="http://schemas.microsoft.com/office/drawing/2014/main" xmlns="" id="{6A6B581E-1F71-448F-935C-EFEB31CB4A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468" y="2492896"/>
            <a:ext cx="5421983" cy="3787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792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7954D89C-9F2E-4A50-BEF4-CDD96EA83AA6}"/>
              </a:ext>
            </a:extLst>
          </p:cNvPr>
          <p:cNvSpPr/>
          <p:nvPr/>
        </p:nvSpPr>
        <p:spPr>
          <a:xfrm>
            <a:off x="2422004" y="759798"/>
            <a:ext cx="74295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i="1" dirty="0" smtClean="0"/>
              <a:t>Розвиток алхімії в країнах Сходу</a:t>
            </a:r>
            <a:endParaRPr lang="uk-UA" sz="4000" dirty="0"/>
          </a:p>
        </p:txBody>
      </p:sp>
      <p:pic>
        <p:nvPicPr>
          <p:cNvPr id="4" name="Рисунок 3" descr="Колба">
            <a:extLst>
              <a:ext uri="{FF2B5EF4-FFF2-40B4-BE49-F238E27FC236}">
                <a16:creationId xmlns:a16="http://schemas.microsoft.com/office/drawing/2014/main" xmlns="" id="{BB34B35D-D3C8-4793-8722-1A71334BA1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05780" y="1196752"/>
            <a:ext cx="914400" cy="914400"/>
          </a:xfrm>
          <a:prstGeom prst="rect">
            <a:avLst/>
          </a:prstGeom>
        </p:spPr>
      </p:pic>
      <p:pic>
        <p:nvPicPr>
          <p:cNvPr id="5" name="Рисунок 4" descr="Колба">
            <a:extLst>
              <a:ext uri="{FF2B5EF4-FFF2-40B4-BE49-F238E27FC236}">
                <a16:creationId xmlns:a16="http://schemas.microsoft.com/office/drawing/2014/main" xmlns="" id="{745DAB71-83BF-4350-BAB1-0193A4E845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05780" y="5301208"/>
            <a:ext cx="914400" cy="914400"/>
          </a:xfrm>
          <a:prstGeom prst="rect">
            <a:avLst/>
          </a:prstGeom>
        </p:spPr>
      </p:pic>
      <p:pic>
        <p:nvPicPr>
          <p:cNvPr id="6" name="Рисунок 5" descr="Колба">
            <a:extLst>
              <a:ext uri="{FF2B5EF4-FFF2-40B4-BE49-F238E27FC236}">
                <a16:creationId xmlns:a16="http://schemas.microsoft.com/office/drawing/2014/main" xmlns="" id="{B2194C5F-C208-4B3F-9A85-96CDE2F9BF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05780" y="3832449"/>
            <a:ext cx="914400" cy="914400"/>
          </a:xfrm>
          <a:prstGeom prst="rect">
            <a:avLst/>
          </a:prstGeom>
        </p:spPr>
      </p:pic>
      <p:pic>
        <p:nvPicPr>
          <p:cNvPr id="7" name="Рисунок 6" descr="Колба">
            <a:extLst>
              <a:ext uri="{FF2B5EF4-FFF2-40B4-BE49-F238E27FC236}">
                <a16:creationId xmlns:a16="http://schemas.microsoft.com/office/drawing/2014/main" xmlns="" id="{2F6BB9F5-41F4-4165-85E2-6DD1171E71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10477" y="2420888"/>
            <a:ext cx="914400" cy="9144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07567E39-04CB-4388-8A54-C9A9D9D294EB}"/>
              </a:ext>
            </a:extLst>
          </p:cNvPr>
          <p:cNvSpPr/>
          <p:nvPr/>
        </p:nvSpPr>
        <p:spPr>
          <a:xfrm>
            <a:off x="1557909" y="1484784"/>
            <a:ext cx="102251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Головне завдання алхіміків - перетворення дешевих металів в золото.</a:t>
            </a:r>
            <a:endParaRPr lang="uk-UA" sz="24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E99C6C4-0DD3-45D6-9D4C-CB1794B862FE}"/>
              </a:ext>
            </a:extLst>
          </p:cNvPr>
          <p:cNvSpPr/>
          <p:nvPr/>
        </p:nvSpPr>
        <p:spPr>
          <a:xfrm>
            <a:off x="1401286" y="2420888"/>
            <a:ext cx="97210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</a:rPr>
              <a:t>Вони намагалися знайти речовину, що прискорює «дозрівання» золота.</a:t>
            </a:r>
            <a:endParaRPr lang="uk-UA" sz="2400" dirty="0">
              <a:latin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94C254E2-4B6B-4274-B0F2-E8A49D9DF710}"/>
              </a:ext>
            </a:extLst>
          </p:cNvPr>
          <p:cNvSpPr/>
          <p:nvPr/>
        </p:nvSpPr>
        <p:spPr>
          <a:xfrm>
            <a:off x="1508396" y="3335287"/>
            <a:ext cx="94383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Цей порошок араби називали </a:t>
            </a:r>
            <a:r>
              <a:rPr lang="uk-UA" sz="24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al-iksir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так з'явилося слово еліксир.</a:t>
            </a:r>
            <a:endParaRPr lang="uk-UA" sz="24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25214BDC-B1AD-49A7-A1E9-7F9D1EE0B893}"/>
              </a:ext>
            </a:extLst>
          </p:cNvPr>
          <p:cNvSpPr/>
          <p:nvPr/>
        </p:nvSpPr>
        <p:spPr>
          <a:xfrm>
            <a:off x="1354430" y="4458286"/>
            <a:ext cx="9814792" cy="914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Еліксир повинен був володіти і іншими чудовими властивостями: виліковувати від всіх </a:t>
            </a:r>
            <a:r>
              <a:rPr lang="uk-UA" sz="24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хвороб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давати безсмертя.</a:t>
            </a:r>
            <a:endParaRPr lang="uk-UA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12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788" y="555033"/>
            <a:ext cx="11449272" cy="1020762"/>
          </a:xfrm>
        </p:spPr>
        <p:txBody>
          <a:bodyPr rtlCol="0">
            <a:normAutofit fontScale="90000"/>
          </a:bodyPr>
          <a:lstStyle/>
          <a:p>
            <a:pPr algn="ctr"/>
            <a:r>
              <a:rPr lang="uk-UA" i="1" dirty="0" smtClean="0"/>
              <a:t>Медицина і фармація в Західній Європі в період раннього середньовіччя V-Х століття</a:t>
            </a:r>
            <a:endParaRPr lang="uk-UA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89ED0BF8-3F45-4E6B-8222-D72192C4D661}"/>
              </a:ext>
            </a:extLst>
          </p:cNvPr>
          <p:cNvSpPr/>
          <p:nvPr/>
        </p:nvSpPr>
        <p:spPr>
          <a:xfrm>
            <a:off x="189756" y="1543747"/>
            <a:ext cx="11449272" cy="2189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XII-XIII 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століттях в ряді європейських держав королівськими декретами були розділені функції лікаря і 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аптекаря;</a:t>
            </a: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Лікарям 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заборонялося торгувати ліками, а фармацевтам - займатися 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лікуванням;</a:t>
            </a: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цей же період був узаконений порядок отримання фармацевтичної освіти в Європі (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XIII 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в.).</a:t>
            </a:r>
            <a:endParaRPr lang="x-none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8" name="Picture 6" descr="Тест: удивительная средневековая медицина">
            <a:extLst>
              <a:ext uri="{FF2B5EF4-FFF2-40B4-BE49-F238E27FC236}">
                <a16:creationId xmlns:a16="http://schemas.microsoft.com/office/drawing/2014/main" xmlns="" id="{683BF1EC-FC9D-4E54-B7CC-491C456DF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860" y="3916362"/>
            <a:ext cx="9865096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646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090B78E3-D9A3-4465-94D9-7A4EC83EA6AD}"/>
              </a:ext>
            </a:extLst>
          </p:cNvPr>
          <p:cNvSpPr/>
          <p:nvPr/>
        </p:nvSpPr>
        <p:spPr>
          <a:xfrm>
            <a:off x="880019" y="582108"/>
            <a:ext cx="10893317" cy="888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4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Період середньовіччя характеризується:</a:t>
            </a:r>
            <a:endParaRPr lang="uk-UA" sz="4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EFEF4587-D563-4828-83DE-26EFE89DB666}"/>
              </a:ext>
            </a:extLst>
          </p:cNvPr>
          <p:cNvSpPr/>
          <p:nvPr/>
        </p:nvSpPr>
        <p:spPr>
          <a:xfrm>
            <a:off x="6064595" y="2060848"/>
            <a:ext cx="5708741" cy="43127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впливом алхімії і ятрохімії на розвиток медицини і фармації;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збільшення кількості медикаментів і складність їх приготування привели до виникнення самостійних аптек;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відгалуження фармації в особливу галузь і поділ функцій лікаря і аптекаря;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організована спеціальна державна підготовка фармацевтів.</a:t>
            </a:r>
            <a:endParaRPr lang="uk-UA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Медицина средневековой Европы V-XVII вв - презентация онлайн">
            <a:extLst>
              <a:ext uri="{FF2B5EF4-FFF2-40B4-BE49-F238E27FC236}">
                <a16:creationId xmlns:a16="http://schemas.microsoft.com/office/drawing/2014/main" xmlns="" id="{4E6FD143-68C3-484A-9DCF-2B5C518B47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8" r="13775"/>
          <a:stretch/>
        </p:blipFill>
        <p:spPr bwMode="auto">
          <a:xfrm>
            <a:off x="477788" y="1484784"/>
            <a:ext cx="5040560" cy="5161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502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3772" y="274638"/>
            <a:ext cx="11305256" cy="1020762"/>
          </a:xfrm>
        </p:spPr>
        <p:txBody>
          <a:bodyPr rtlCol="0">
            <a:normAutofit fontScale="90000"/>
          </a:bodyPr>
          <a:lstStyle/>
          <a:p>
            <a:pPr algn="ctr"/>
            <a:r>
              <a:rPr lang="uk-UA" i="1" dirty="0" smtClean="0"/>
              <a:t>Медицина і фармація в Західній Європі в період епохи Відродження</a:t>
            </a:r>
            <a:endParaRPr lang="uk-UA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0D603628-6227-4DC1-92C6-CB5F1027D40D}"/>
              </a:ext>
            </a:extLst>
          </p:cNvPr>
          <p:cNvSpPr/>
          <p:nvPr/>
        </p:nvSpPr>
        <p:spPr>
          <a:xfrm>
            <a:off x="4356462" y="3788633"/>
            <a:ext cx="7470391" cy="703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r">
              <a:lnSpc>
                <a:spcPct val="115000"/>
              </a:lnSpc>
              <a:spcAft>
                <a:spcPts val="0"/>
              </a:spcAft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Були відомі такі лікарські форми, як порошки, коржі, настої, відвари, суспензії, мазі, пластирі,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супозиторії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таблетки.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DEE8242A-1A7C-4BF5-A563-B67DC68CD033}"/>
              </a:ext>
            </a:extLst>
          </p:cNvPr>
          <p:cNvSpPr/>
          <p:nvPr/>
        </p:nvSpPr>
        <p:spPr>
          <a:xfrm>
            <a:off x="32116" y="5226784"/>
            <a:ext cx="6092825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Дуже широко застосовувалися засоби - мед, вино, масла, соки рослин - були "лікарськими препаратами і одночасно рідкими і в'язкими засобами для приготування різних лікарських форм".</a:t>
            </a:r>
            <a:endParaRPr lang="uk-UA" sz="20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37856342-1F67-4532-86F8-1C28E7AF5944}"/>
              </a:ext>
            </a:extLst>
          </p:cNvPr>
          <p:cNvSpPr/>
          <p:nvPr/>
        </p:nvSpPr>
        <p:spPr>
          <a:xfrm>
            <a:off x="117748" y="1484784"/>
            <a:ext cx="6092825" cy="11541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 час виготовлення ліків застосовувалися такі прийоми: подрібнення, розчинення, настоювання, кип'ятіння, проціджування.</a:t>
            </a:r>
            <a:endParaRPr lang="uk-UA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 descr="Военная медицина: от Средневековья до Ренессанса | Warspot.ru">
            <a:extLst>
              <a:ext uri="{FF2B5EF4-FFF2-40B4-BE49-F238E27FC236}">
                <a16:creationId xmlns:a16="http://schemas.microsoft.com/office/drawing/2014/main" xmlns="" id="{F9DF3CA6-5C4F-4620-AA6B-9AB1F06480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7" b="18555"/>
          <a:stretch/>
        </p:blipFill>
        <p:spPr bwMode="auto">
          <a:xfrm>
            <a:off x="6742484" y="4580089"/>
            <a:ext cx="3622476" cy="2120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В эпоху Возрождения люди тоже болели раком – ученые | NEWS.am Medicine -  Все о здоровье и медицине">
            <a:extLst>
              <a:ext uri="{FF2B5EF4-FFF2-40B4-BE49-F238E27FC236}">
                <a16:creationId xmlns:a16="http://schemas.microsoft.com/office/drawing/2014/main" xmlns="" id="{EC956BF9-BED1-4626-A86E-7E07D15C9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72" y="2764444"/>
            <a:ext cx="4247752" cy="228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Эпоха Возрождения - Моя будущая профессия">
            <a:extLst>
              <a:ext uri="{FF2B5EF4-FFF2-40B4-BE49-F238E27FC236}">
                <a16:creationId xmlns:a16="http://schemas.microsoft.com/office/drawing/2014/main" xmlns="" id="{D57055B1-73FF-47A0-AA72-FD2AC4035B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2" t="29052" r="2899" b="8868"/>
          <a:stretch/>
        </p:blipFill>
        <p:spPr bwMode="auto">
          <a:xfrm>
            <a:off x="6739256" y="1670454"/>
            <a:ext cx="4464496" cy="2118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604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49796" y="836712"/>
            <a:ext cx="10969943" cy="650336"/>
          </a:xfrm>
        </p:spPr>
        <p:txBody>
          <a:bodyPr rtlCol="0">
            <a:normAutofit fontScale="90000"/>
          </a:bodyPr>
          <a:lstStyle/>
          <a:p>
            <a:pPr algn="ctr"/>
            <a:r>
              <a:rPr lang="uk-UA" sz="4000" dirty="0" smtClean="0"/>
              <a:t>Видатні </a:t>
            </a:r>
            <a:r>
              <a:rPr lang="uk-UA" sz="4000" dirty="0"/>
              <a:t>вчені</a:t>
            </a:r>
            <a:endParaRPr lang="ru-RU" sz="4000" dirty="0"/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31948" y="1870357"/>
            <a:ext cx="8064896" cy="4738538"/>
          </a:xfrm>
        </p:spPr>
        <p:txBody>
          <a:bodyPr rtlCol="0">
            <a:normAutofit/>
          </a:bodyPr>
          <a:lstStyle/>
          <a:p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Гіппократ (</a:t>
            </a:r>
            <a:r>
              <a:rPr lang="uk-UA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460-377р.р </a:t>
            </a:r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н.е</a:t>
            </a:r>
            <a:r>
              <a:rPr lang="uk-UA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r>
              <a:rPr lang="uk-UA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Клавдій </a:t>
            </a:r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Гален </a:t>
            </a:r>
            <a:r>
              <a:rPr lang="uk-UA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(200 – 217 </a:t>
            </a:r>
            <a:r>
              <a:rPr lang="uk-UA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р.р</a:t>
            </a:r>
            <a:r>
              <a:rPr lang="uk-UA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можливо 2015 р )</a:t>
            </a:r>
          </a:p>
          <a:p>
            <a:r>
              <a:rPr lang="uk-UA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Авл</a:t>
            </a:r>
            <a:r>
              <a:rPr lang="uk-UA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Корнелій </a:t>
            </a:r>
            <a:r>
              <a:rPr lang="uk-UA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Цельс</a:t>
            </a:r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(30 р до н.е. - 45 р н.е</a:t>
            </a:r>
            <a:r>
              <a:rPr lang="uk-UA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r>
              <a:rPr lang="uk-UA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Асклепіад</a:t>
            </a:r>
            <a:r>
              <a:rPr lang="uk-UA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(128-56 до н.е</a:t>
            </a:r>
            <a:r>
              <a:rPr lang="uk-UA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r>
              <a:rPr lang="uk-UA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Ар-разі </a:t>
            </a:r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(865-925 р</a:t>
            </a:r>
            <a:r>
              <a:rPr lang="uk-UA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uk-UA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Авіценна</a:t>
            </a:r>
            <a:r>
              <a:rPr lang="uk-UA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(980-1037 м</a:t>
            </a:r>
            <a:r>
              <a:rPr lang="uk-UA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uk-UA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Парацельс</a:t>
            </a:r>
            <a:r>
              <a:rPr lang="uk-UA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(1493-1541 р).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Традиции персидской медицины | Жизнь">
            <a:extLst>
              <a:ext uri="{FF2B5EF4-FFF2-40B4-BE49-F238E27FC236}">
                <a16:creationId xmlns:a16="http://schemas.microsoft.com/office/drawing/2014/main" xmlns="" id="{088CBBD9-CFF5-48F7-AEE0-CF5285DCE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374" y="1870357"/>
            <a:ext cx="4227310" cy="4294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53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nfluences: Art, Optics, and Astrology in the Italian Renaissance:  Quinlan-McGrath, Mary: 9780226421667: Amazon.com: Books">
            <a:extLst>
              <a:ext uri="{FF2B5EF4-FFF2-40B4-BE49-F238E27FC236}">
                <a16:creationId xmlns:a16="http://schemas.microsoft.com/office/drawing/2014/main" xmlns="" id="{ABB7A99E-18A7-4CF7-8637-1725DA931F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55"/>
          <a:stretch/>
        </p:blipFill>
        <p:spPr bwMode="auto">
          <a:xfrm>
            <a:off x="5374332" y="980728"/>
            <a:ext cx="6198925" cy="5112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E2E2C40-641A-40CC-B255-6669B5D2CFB9}"/>
              </a:ext>
            </a:extLst>
          </p:cNvPr>
          <p:cNvSpPr txBox="1"/>
          <p:nvPr/>
        </p:nvSpPr>
        <p:spPr>
          <a:xfrm>
            <a:off x="189756" y="2276872"/>
            <a:ext cx="4830772" cy="192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uk-UA" sz="6600" dirty="0" smtClean="0"/>
              <a:t>Дякую за увагу!</a:t>
            </a:r>
            <a:endParaRPr lang="x-none" sz="6600" dirty="0"/>
          </a:p>
        </p:txBody>
      </p:sp>
    </p:spTree>
    <p:extLst>
      <p:ext uri="{BB962C8B-B14F-4D97-AF65-F5344CB8AC3E}">
        <p14:creationId xmlns:p14="http://schemas.microsoft.com/office/powerpoint/2010/main" val="138751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375</TotalTime>
  <Words>952</Words>
  <Application>Microsoft Office PowerPoint</Application>
  <PresentationFormat>Произвольный</PresentationFormat>
  <Paragraphs>92</Paragraphs>
  <Slides>22</Slides>
  <Notes>13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Поток</vt:lpstr>
      <vt:lpstr>Вступ у фармацію</vt:lpstr>
      <vt:lpstr>Презентация PowerPoint</vt:lpstr>
      <vt:lpstr>Презентация PowerPoint</vt:lpstr>
      <vt:lpstr>Емблема медицини і фармації</vt:lpstr>
      <vt:lpstr>Емблема медицини і фармації</vt:lpstr>
      <vt:lpstr>Медицина і фармація рабовласницького суспільства стародавнього Китаю, Єгипту, Індії</vt:lpstr>
      <vt:lpstr>Досягнення старокитайської медицини</vt:lpstr>
      <vt:lpstr>Презентация PowerPoint</vt:lpstr>
      <vt:lpstr>Медицина і лікознавство в Стародавній Індії</vt:lpstr>
      <vt:lpstr>Методика підбору ліків в Стародавній Індії</vt:lpstr>
      <vt:lpstr>Роль народів стародавнього Єгипту в розвитку медицини і фармації</vt:lpstr>
      <vt:lpstr>Погляд Стародавніх єгиптян на людський організм</vt:lpstr>
      <vt:lpstr>Антична медицина і фармація</vt:lpstr>
      <vt:lpstr>Презентация PowerPoint</vt:lpstr>
      <vt:lpstr>Медицина Стародавньої Греції</vt:lpstr>
      <vt:lpstr>Медицина і фармація в Арабських Халіфатах</vt:lpstr>
      <vt:lpstr>Презентация PowerPoint</vt:lpstr>
      <vt:lpstr>Медицина і фармація в Західній Європі в період раннього середньовіччя V-Х століття</vt:lpstr>
      <vt:lpstr>Презентация PowerPoint</vt:lpstr>
      <vt:lpstr>Медицина і фармація в Західній Європі в період епохи Відродження</vt:lpstr>
      <vt:lpstr>Видатні вчені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фармацию</dc:title>
  <dc:creator>Олена Олександрівна Александрова</dc:creator>
  <cp:lastModifiedBy>Home</cp:lastModifiedBy>
  <cp:revision>66</cp:revision>
  <dcterms:created xsi:type="dcterms:W3CDTF">2020-09-17T19:26:15Z</dcterms:created>
  <dcterms:modified xsi:type="dcterms:W3CDTF">2021-09-01T11:59:53Z</dcterms:modified>
</cp:coreProperties>
</file>