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0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4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4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55A5547-8141-4A44-B9E9-AF346D1F547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1342B-8220-43CE-AEEF-D245219364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B818C-D4C7-4206-B4CD-60AB52E5B8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FF65D-0238-44FF-BF30-84B4E044A8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80061-60A6-42CE-B021-3168339563F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99238-A517-49AA-B146-A996C7E0914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F3EB6-A4AD-438D-A894-9DB8F68BB4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4ABFE-2CE2-429C-9924-DAF59987A4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CF533-A132-4493-9AB4-9DC7912E63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2BEA6-7CFC-4E9E-98C1-E997D02CCF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65364-2A99-403B-8BBF-8B56EBC6A7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6CF55B66-50DE-46BB-84FA-BA72B636E9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57413D4C-1D41-4A7A-A0B7-09865C42BA5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66738" y="304800"/>
            <a:ext cx="8008937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6D1411C5-0A8B-47AB-8E97-00A97F4533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BAE2DDBD-3494-4DC9-886C-BA37D834D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mtClean="0">
              <a:solidFill>
                <a:srgbClr val="000000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82887" y="2276872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Basics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computer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networks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5841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24744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/>
              <a:t>Fundamentals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Computer</a:t>
            </a:r>
            <a:r>
              <a:rPr lang="uk-UA" dirty="0"/>
              <a:t> </a:t>
            </a:r>
            <a:r>
              <a:rPr lang="uk-UA" dirty="0" err="1" smtClean="0"/>
              <a:t>Networking</a:t>
            </a:r>
            <a:endParaRPr lang="uk-UA" dirty="0" smtClean="0"/>
          </a:p>
          <a:p>
            <a:endParaRPr lang="uk-UA" dirty="0"/>
          </a:p>
          <a:p>
            <a:r>
              <a:rPr lang="uk-UA" dirty="0" err="1"/>
              <a:t>It's</a:t>
            </a:r>
            <a:r>
              <a:rPr lang="uk-UA" dirty="0"/>
              <a:t> </a:t>
            </a:r>
            <a:r>
              <a:rPr lang="uk-UA" dirty="0" err="1"/>
              <a:t>hard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imagine</a:t>
            </a:r>
            <a:r>
              <a:rPr lang="uk-UA" dirty="0"/>
              <a:t> </a:t>
            </a:r>
            <a:r>
              <a:rPr lang="uk-UA" dirty="0" err="1"/>
              <a:t>life</a:t>
            </a:r>
            <a:r>
              <a:rPr lang="uk-UA" dirty="0"/>
              <a:t> </a:t>
            </a:r>
            <a:r>
              <a:rPr lang="uk-UA" dirty="0" err="1"/>
              <a:t>without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these</a:t>
            </a:r>
            <a:r>
              <a:rPr lang="uk-UA" dirty="0"/>
              <a:t> </a:t>
            </a:r>
            <a:r>
              <a:rPr lang="uk-UA" dirty="0" err="1"/>
              <a:t>days</a:t>
            </a:r>
            <a:r>
              <a:rPr lang="uk-UA" dirty="0"/>
              <a:t>.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needed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manufacturing</a:t>
            </a:r>
            <a:r>
              <a:rPr lang="uk-UA" dirty="0"/>
              <a:t>, </a:t>
            </a:r>
            <a:r>
              <a:rPr lang="uk-UA" dirty="0" err="1"/>
              <a:t>offices</a:t>
            </a:r>
            <a:r>
              <a:rPr lang="uk-UA" dirty="0"/>
              <a:t>, </a:t>
            </a:r>
            <a:r>
              <a:rPr lang="uk-UA" dirty="0" err="1"/>
              <a:t>banks</a:t>
            </a:r>
            <a:r>
              <a:rPr lang="uk-UA" dirty="0"/>
              <a:t>, </a:t>
            </a:r>
            <a:r>
              <a:rPr lang="uk-UA" dirty="0" err="1"/>
              <a:t>educational</a:t>
            </a:r>
            <a:r>
              <a:rPr lang="uk-UA" dirty="0"/>
              <a:t> </a:t>
            </a:r>
            <a:r>
              <a:rPr lang="uk-UA" dirty="0" err="1"/>
              <a:t>institutions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at</a:t>
            </a:r>
            <a:r>
              <a:rPr lang="uk-UA" dirty="0"/>
              <a:t> </a:t>
            </a:r>
            <a:r>
              <a:rPr lang="uk-UA" dirty="0" err="1"/>
              <a:t>home</a:t>
            </a:r>
            <a:r>
              <a:rPr lang="uk-UA" dirty="0"/>
              <a:t>. </a:t>
            </a:r>
            <a:r>
              <a:rPr lang="uk-UA" dirty="0" err="1"/>
              <a:t>They</a:t>
            </a:r>
            <a:r>
              <a:rPr lang="uk-UA" dirty="0"/>
              <a:t> </a:t>
            </a:r>
            <a:r>
              <a:rPr lang="uk-UA" dirty="0" err="1"/>
              <a:t>opened</a:t>
            </a:r>
            <a:r>
              <a:rPr lang="uk-UA" dirty="0"/>
              <a:t> a </a:t>
            </a:r>
            <a:r>
              <a:rPr lang="uk-UA" dirty="0" err="1"/>
              <a:t>new</a:t>
            </a:r>
            <a:r>
              <a:rPr lang="uk-UA" dirty="0"/>
              <a:t> </a:t>
            </a:r>
            <a:r>
              <a:rPr lang="uk-UA" dirty="0" err="1"/>
              <a:t>stage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life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development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human</a:t>
            </a:r>
            <a:r>
              <a:rPr lang="uk-UA" dirty="0"/>
              <a:t> </a:t>
            </a:r>
            <a:r>
              <a:rPr lang="uk-UA" dirty="0" err="1"/>
              <a:t>civilization</a:t>
            </a:r>
            <a:r>
              <a:rPr lang="uk-UA" dirty="0"/>
              <a:t>. </a:t>
            </a:r>
            <a:r>
              <a:rPr lang="uk-UA" dirty="0" err="1"/>
              <a:t>However</a:t>
            </a:r>
            <a:r>
              <a:rPr lang="uk-UA" dirty="0"/>
              <a:t>,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efficient</a:t>
            </a:r>
            <a:r>
              <a:rPr lang="uk-UA" dirty="0"/>
              <a:t> </a:t>
            </a:r>
            <a:r>
              <a:rPr lang="uk-UA" dirty="0" err="1"/>
              <a:t>processing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transmission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information</a:t>
            </a:r>
            <a:r>
              <a:rPr lang="uk-UA" dirty="0"/>
              <a:t>, </a:t>
            </a:r>
            <a:r>
              <a:rPr lang="uk-UA" dirty="0" err="1"/>
              <a:t>it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important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integrate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each</a:t>
            </a:r>
            <a:r>
              <a:rPr lang="uk-UA" dirty="0"/>
              <a:t> </a:t>
            </a:r>
            <a:r>
              <a:rPr lang="uk-UA" dirty="0" err="1"/>
              <a:t>other</a:t>
            </a:r>
            <a:r>
              <a:rPr lang="uk-UA" dirty="0"/>
              <a:t>.</a:t>
            </a:r>
          </a:p>
          <a:p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first</a:t>
            </a:r>
            <a:r>
              <a:rPr lang="uk-UA" dirty="0"/>
              <a:t> </a:t>
            </a:r>
            <a:r>
              <a:rPr lang="uk-UA" dirty="0" err="1"/>
              <a:t>experiments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create</a:t>
            </a:r>
            <a:r>
              <a:rPr lang="uk-UA" dirty="0"/>
              <a:t> </a:t>
            </a:r>
            <a:r>
              <a:rPr lang="uk-UA" dirty="0" err="1"/>
              <a:t>computer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</a:t>
            </a:r>
            <a:r>
              <a:rPr lang="uk-UA" dirty="0" err="1"/>
              <a:t>were</a:t>
            </a:r>
            <a:r>
              <a:rPr lang="uk-UA" dirty="0"/>
              <a:t> </a:t>
            </a:r>
            <a:r>
              <a:rPr lang="uk-UA" dirty="0" err="1"/>
              <a:t>carried</a:t>
            </a:r>
            <a:r>
              <a:rPr lang="uk-UA" dirty="0"/>
              <a:t> </a:t>
            </a:r>
            <a:r>
              <a:rPr lang="uk-UA" dirty="0" err="1"/>
              <a:t>out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1965 </a:t>
            </a:r>
            <a:r>
              <a:rPr lang="uk-UA" dirty="0" err="1"/>
              <a:t>by</a:t>
            </a:r>
            <a:r>
              <a:rPr lang="uk-UA" dirty="0"/>
              <a:t> </a:t>
            </a:r>
            <a:r>
              <a:rPr lang="uk-UA" dirty="0" err="1"/>
              <a:t>researcher</a:t>
            </a:r>
            <a:r>
              <a:rPr lang="uk-UA" dirty="0"/>
              <a:t> </a:t>
            </a:r>
            <a:r>
              <a:rPr lang="uk-UA" dirty="0" err="1"/>
              <a:t>Larry</a:t>
            </a:r>
            <a:r>
              <a:rPr lang="uk-UA" dirty="0"/>
              <a:t> </a:t>
            </a:r>
            <a:r>
              <a:rPr lang="uk-UA" dirty="0" err="1"/>
              <a:t>Robertson</a:t>
            </a:r>
            <a:r>
              <a:rPr lang="uk-UA" dirty="0"/>
              <a:t> (</a:t>
            </a:r>
            <a:r>
              <a:rPr lang="uk-UA" dirty="0" err="1"/>
              <a:t>Massachusetts</a:t>
            </a:r>
            <a:r>
              <a:rPr lang="uk-UA" dirty="0"/>
              <a:t> </a:t>
            </a:r>
            <a:r>
              <a:rPr lang="uk-UA" dirty="0" err="1"/>
              <a:t>Institute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Technology</a:t>
            </a:r>
            <a:r>
              <a:rPr lang="uk-UA" dirty="0"/>
              <a:t>). </a:t>
            </a:r>
            <a:r>
              <a:rPr lang="uk-UA" dirty="0" err="1"/>
              <a:t>Since</a:t>
            </a:r>
            <a:r>
              <a:rPr lang="uk-UA" dirty="0"/>
              <a:t> </a:t>
            </a:r>
            <a:r>
              <a:rPr lang="uk-UA" dirty="0" err="1"/>
              <a:t>then</a:t>
            </a:r>
            <a:r>
              <a:rPr lang="uk-UA" dirty="0"/>
              <a:t>, </a:t>
            </a:r>
            <a:r>
              <a:rPr lang="uk-UA" dirty="0" err="1"/>
              <a:t>humanity</a:t>
            </a:r>
            <a:r>
              <a:rPr lang="uk-UA" dirty="0"/>
              <a:t> </a:t>
            </a:r>
            <a:r>
              <a:rPr lang="uk-UA" dirty="0" err="1"/>
              <a:t>has</a:t>
            </a:r>
            <a:r>
              <a:rPr lang="uk-UA" dirty="0"/>
              <a:t> </a:t>
            </a:r>
            <a:r>
              <a:rPr lang="uk-UA" dirty="0" err="1"/>
              <a:t>been</a:t>
            </a:r>
            <a:r>
              <a:rPr lang="uk-UA" dirty="0"/>
              <a:t> </a:t>
            </a:r>
            <a:r>
              <a:rPr lang="uk-UA" dirty="0" err="1"/>
              <a:t>developing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improving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ability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combine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into</a:t>
            </a:r>
            <a:r>
              <a:rPr lang="uk-UA" dirty="0"/>
              <a:t> </a:t>
            </a:r>
            <a:r>
              <a:rPr lang="uk-UA" dirty="0" err="1"/>
              <a:t>computer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.</a:t>
            </a:r>
          </a:p>
          <a:p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overview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computer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</a:t>
            </a:r>
            <a:r>
              <a:rPr lang="uk-UA" dirty="0" err="1"/>
              <a:t>can</a:t>
            </a:r>
            <a:r>
              <a:rPr lang="uk-UA" dirty="0"/>
              <a:t> </a:t>
            </a:r>
            <a:r>
              <a:rPr lang="uk-UA" dirty="0" err="1"/>
              <a:t>be</a:t>
            </a:r>
            <a:r>
              <a:rPr lang="uk-UA" dirty="0"/>
              <a:t> </a:t>
            </a:r>
            <a:r>
              <a:rPr lang="uk-UA" dirty="0" err="1"/>
              <a:t>divided</a:t>
            </a:r>
            <a:r>
              <a:rPr lang="uk-UA" dirty="0"/>
              <a:t> </a:t>
            </a:r>
            <a:r>
              <a:rPr lang="uk-UA" dirty="0" err="1"/>
              <a:t>into</a:t>
            </a:r>
            <a:r>
              <a:rPr lang="uk-UA" dirty="0"/>
              <a:t> 2 </a:t>
            </a:r>
            <a:r>
              <a:rPr lang="uk-UA" dirty="0" err="1"/>
              <a:t>large</a:t>
            </a:r>
            <a:r>
              <a:rPr lang="uk-UA" dirty="0"/>
              <a:t> </a:t>
            </a:r>
            <a:r>
              <a:rPr lang="uk-UA" dirty="0" err="1"/>
              <a:t>classes</a:t>
            </a:r>
            <a:r>
              <a:rPr lang="uk-UA" dirty="0"/>
              <a:t>:</a:t>
            </a:r>
          </a:p>
          <a:p>
            <a:r>
              <a:rPr lang="uk-UA" dirty="0"/>
              <a:t>... </a:t>
            </a:r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area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LAN {</a:t>
            </a:r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Area</a:t>
            </a:r>
            <a:r>
              <a:rPr lang="uk-UA" dirty="0"/>
              <a:t> </a:t>
            </a:r>
            <a:r>
              <a:rPr lang="uk-UA" dirty="0" err="1"/>
              <a:t>Network</a:t>
            </a:r>
            <a:r>
              <a:rPr lang="uk-UA" dirty="0"/>
              <a:t>).</a:t>
            </a:r>
          </a:p>
          <a:p>
            <a:r>
              <a:rPr lang="uk-UA" dirty="0"/>
              <a:t>... </a:t>
            </a:r>
            <a:r>
              <a:rPr lang="uk-UA" dirty="0" err="1"/>
              <a:t>Global</a:t>
            </a:r>
            <a:r>
              <a:rPr lang="uk-UA" dirty="0"/>
              <a:t>, </a:t>
            </a:r>
            <a:r>
              <a:rPr lang="uk-UA" dirty="0" err="1"/>
              <a:t>remote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WAN (</a:t>
            </a:r>
            <a:r>
              <a:rPr lang="uk-UA" dirty="0" err="1"/>
              <a:t>Wide</a:t>
            </a:r>
            <a:r>
              <a:rPr lang="uk-UA" dirty="0"/>
              <a:t> </a:t>
            </a:r>
            <a:r>
              <a:rPr lang="uk-UA" dirty="0" err="1"/>
              <a:t>Area</a:t>
            </a:r>
            <a:r>
              <a:rPr lang="uk-UA" dirty="0"/>
              <a:t> </a:t>
            </a:r>
            <a:r>
              <a:rPr lang="uk-UA" dirty="0" err="1"/>
              <a:t>Network</a:t>
            </a:r>
            <a:r>
              <a:rPr lang="uk-UA" dirty="0"/>
              <a:t>).</a:t>
            </a:r>
          </a:p>
          <a:p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area</a:t>
            </a:r>
            <a:r>
              <a:rPr lang="uk-UA" dirty="0"/>
              <a:t> </a:t>
            </a:r>
            <a:r>
              <a:rPr lang="uk-UA" dirty="0" err="1"/>
              <a:t>networks</a:t>
            </a:r>
            <a:endParaRPr lang="uk-UA" dirty="0"/>
          </a:p>
          <a:p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unification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a </a:t>
            </a:r>
            <a:r>
              <a:rPr lang="uk-UA" dirty="0" err="1"/>
              <a:t>different</a:t>
            </a:r>
            <a:r>
              <a:rPr lang="uk-UA" dirty="0"/>
              <a:t> </a:t>
            </a:r>
            <a:r>
              <a:rPr lang="uk-UA" dirty="0" err="1"/>
              <a:t>number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by</a:t>
            </a:r>
            <a:r>
              <a:rPr lang="uk-UA" dirty="0"/>
              <a:t> a </a:t>
            </a:r>
            <a:r>
              <a:rPr lang="uk-UA" dirty="0" err="1"/>
              <a:t>single</a:t>
            </a:r>
            <a:r>
              <a:rPr lang="uk-UA" dirty="0"/>
              <a:t> </a:t>
            </a:r>
            <a:r>
              <a:rPr lang="uk-UA" dirty="0" err="1"/>
              <a:t>cable</a:t>
            </a:r>
            <a:r>
              <a:rPr lang="uk-UA" dirty="0"/>
              <a:t> </a:t>
            </a:r>
            <a:r>
              <a:rPr lang="uk-UA" dirty="0" err="1"/>
              <a:t>system</a:t>
            </a:r>
            <a:r>
              <a:rPr lang="uk-UA" dirty="0"/>
              <a:t>; </a:t>
            </a:r>
            <a:r>
              <a:rPr lang="uk-UA" dirty="0" err="1"/>
              <a:t>they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located</a:t>
            </a:r>
            <a:r>
              <a:rPr lang="uk-UA" dirty="0"/>
              <a:t> </a:t>
            </a:r>
            <a:r>
              <a:rPr lang="uk-UA" dirty="0" err="1"/>
              <a:t>at</a:t>
            </a:r>
            <a:r>
              <a:rPr lang="uk-UA" dirty="0"/>
              <a:t> a </a:t>
            </a:r>
            <a:r>
              <a:rPr lang="uk-UA" dirty="0" err="1"/>
              <a:t>relatively</a:t>
            </a:r>
            <a:r>
              <a:rPr lang="uk-UA" dirty="0"/>
              <a:t> </a:t>
            </a:r>
            <a:r>
              <a:rPr lang="uk-UA" dirty="0" err="1"/>
              <a:t>small</a:t>
            </a:r>
            <a:r>
              <a:rPr lang="uk-UA" dirty="0"/>
              <a:t> </a:t>
            </a:r>
            <a:r>
              <a:rPr lang="uk-UA" dirty="0" err="1"/>
              <a:t>distance</a:t>
            </a:r>
            <a:r>
              <a:rPr lang="uk-UA" dirty="0"/>
              <a:t> </a:t>
            </a:r>
            <a:r>
              <a:rPr lang="uk-UA" dirty="0" err="1"/>
              <a:t>between</a:t>
            </a:r>
            <a:r>
              <a:rPr lang="uk-UA" dirty="0"/>
              <a:t> </a:t>
            </a:r>
            <a:r>
              <a:rPr lang="uk-UA" dirty="0" err="1"/>
              <a:t>themselves</a:t>
            </a:r>
            <a:r>
              <a:rPr lang="uk-UA" dirty="0"/>
              <a:t> (</a:t>
            </a:r>
            <a:r>
              <a:rPr lang="uk-UA" dirty="0" err="1"/>
              <a:t>from</a:t>
            </a:r>
            <a:r>
              <a:rPr lang="uk-UA" dirty="0"/>
              <a:t> 10 m </a:t>
            </a:r>
            <a:r>
              <a:rPr lang="uk-UA" dirty="0" err="1"/>
              <a:t>to</a:t>
            </a:r>
            <a:r>
              <a:rPr lang="uk-UA" dirty="0"/>
              <a:t> 100 </a:t>
            </a:r>
            <a:r>
              <a:rPr lang="uk-UA" dirty="0" err="1"/>
              <a:t>km</a:t>
            </a:r>
            <a:r>
              <a:rPr lang="uk-UA" dirty="0"/>
              <a:t>). </a:t>
            </a:r>
            <a:r>
              <a:rPr lang="uk-UA" dirty="0" err="1"/>
              <a:t>Created</a:t>
            </a:r>
            <a:r>
              <a:rPr lang="uk-UA" dirty="0"/>
              <a:t> </a:t>
            </a:r>
            <a:r>
              <a:rPr lang="uk-UA" dirty="0" err="1"/>
              <a:t>within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same</a:t>
            </a:r>
            <a:r>
              <a:rPr lang="uk-UA" dirty="0"/>
              <a:t> </a:t>
            </a:r>
            <a:r>
              <a:rPr lang="uk-UA" dirty="0" err="1"/>
              <a:t>premises</a:t>
            </a:r>
            <a:r>
              <a:rPr lang="uk-UA" dirty="0"/>
              <a:t>, </a:t>
            </a:r>
            <a:r>
              <a:rPr lang="uk-UA" dirty="0" err="1"/>
              <a:t>organization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area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600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916832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Today</a:t>
            </a:r>
            <a:r>
              <a:rPr lang="uk-UA" dirty="0"/>
              <a:t>, </a:t>
            </a:r>
            <a:r>
              <a:rPr lang="uk-UA" dirty="0" err="1"/>
              <a:t>wireless</a:t>
            </a:r>
            <a:r>
              <a:rPr lang="uk-UA" dirty="0"/>
              <a:t> </a:t>
            </a:r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area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popular</a:t>
            </a:r>
            <a:r>
              <a:rPr lang="uk-UA" dirty="0"/>
              <a:t>, </a:t>
            </a:r>
            <a:r>
              <a:rPr lang="uk-UA" dirty="0" err="1"/>
              <a:t>where</a:t>
            </a:r>
            <a:r>
              <a:rPr lang="uk-UA" dirty="0"/>
              <a:t> </a:t>
            </a:r>
            <a:r>
              <a:rPr lang="uk-UA" dirty="0" err="1"/>
              <a:t>terrestrial</a:t>
            </a:r>
            <a:r>
              <a:rPr lang="uk-UA" dirty="0"/>
              <a:t> </a:t>
            </a:r>
            <a:r>
              <a:rPr lang="uk-UA" dirty="0" err="1"/>
              <a:t>channels</a:t>
            </a:r>
            <a:r>
              <a:rPr lang="uk-UA" dirty="0"/>
              <a:t> (</a:t>
            </a:r>
            <a:r>
              <a:rPr lang="uk-UA" dirty="0" err="1"/>
              <a:t>radio</a:t>
            </a:r>
            <a:r>
              <a:rPr lang="uk-UA" dirty="0"/>
              <a:t>, </a:t>
            </a:r>
            <a:r>
              <a:rPr lang="uk-UA" dirty="0" err="1"/>
              <a:t>infrared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ultrashort</a:t>
            </a:r>
            <a:r>
              <a:rPr lang="uk-UA" dirty="0"/>
              <a:t> </a:t>
            </a:r>
            <a:r>
              <a:rPr lang="uk-UA" dirty="0" err="1"/>
              <a:t>waves</a:t>
            </a:r>
            <a:r>
              <a:rPr lang="uk-UA" dirty="0"/>
              <a:t>)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used</a:t>
            </a:r>
            <a:r>
              <a:rPr lang="uk-UA" dirty="0"/>
              <a:t> </a:t>
            </a:r>
            <a:r>
              <a:rPr lang="uk-UA" dirty="0" err="1"/>
              <a:t>as</a:t>
            </a:r>
            <a:r>
              <a:rPr lang="uk-UA" dirty="0"/>
              <a:t> a </a:t>
            </a:r>
            <a:r>
              <a:rPr lang="uk-UA" dirty="0" err="1"/>
              <a:t>unifying</a:t>
            </a:r>
            <a:r>
              <a:rPr lang="uk-UA" dirty="0"/>
              <a:t> </a:t>
            </a:r>
            <a:r>
              <a:rPr lang="uk-UA" dirty="0" err="1"/>
              <a:t>medium</a:t>
            </a:r>
            <a:r>
              <a:rPr lang="uk-UA" dirty="0"/>
              <a:t>.</a:t>
            </a:r>
          </a:p>
          <a:p>
            <a:endParaRPr lang="uk-UA" dirty="0"/>
          </a:p>
          <a:p>
            <a:r>
              <a:rPr lang="uk-UA" dirty="0"/>
              <a:t>LAN </a:t>
            </a:r>
            <a:r>
              <a:rPr lang="uk-UA" dirty="0" err="1"/>
              <a:t>capabilities</a:t>
            </a:r>
            <a:endParaRPr lang="uk-UA" dirty="0"/>
          </a:p>
          <a:p>
            <a:r>
              <a:rPr lang="uk-UA" dirty="0"/>
              <a:t>- </a:t>
            </a:r>
            <a:r>
              <a:rPr lang="uk-UA" dirty="0" err="1"/>
              <a:t>Data</a:t>
            </a:r>
            <a:r>
              <a:rPr lang="uk-UA" dirty="0"/>
              <a:t> </a:t>
            </a:r>
            <a:r>
              <a:rPr lang="uk-UA" dirty="0" err="1"/>
              <a:t>exchange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collective</a:t>
            </a:r>
            <a:r>
              <a:rPr lang="uk-UA" dirty="0"/>
              <a:t> </a:t>
            </a:r>
            <a:r>
              <a:rPr lang="uk-UA" dirty="0" err="1"/>
              <a:t>data</a:t>
            </a:r>
            <a:r>
              <a:rPr lang="uk-UA" dirty="0"/>
              <a:t> </a:t>
            </a:r>
            <a:r>
              <a:rPr lang="uk-UA" dirty="0" err="1"/>
              <a:t>processing</a:t>
            </a:r>
            <a:r>
              <a:rPr lang="uk-UA" dirty="0"/>
              <a:t>.</a:t>
            </a:r>
          </a:p>
          <a:p>
            <a:r>
              <a:rPr lang="uk-UA" dirty="0"/>
              <a:t>- </a:t>
            </a:r>
            <a:r>
              <a:rPr lang="uk-UA" dirty="0" err="1"/>
              <a:t>Sharing</a:t>
            </a:r>
            <a:r>
              <a:rPr lang="uk-UA" dirty="0"/>
              <a:t> </a:t>
            </a:r>
            <a:r>
              <a:rPr lang="uk-UA" dirty="0" err="1"/>
              <a:t>programs</a:t>
            </a:r>
            <a:r>
              <a:rPr lang="uk-UA" dirty="0"/>
              <a:t>.</a:t>
            </a:r>
          </a:p>
          <a:p>
            <a:r>
              <a:rPr lang="uk-UA" dirty="0"/>
              <a:t>- </a:t>
            </a:r>
            <a:r>
              <a:rPr lang="uk-UA" dirty="0" err="1"/>
              <a:t>Sharing</a:t>
            </a:r>
            <a:r>
              <a:rPr lang="uk-UA" dirty="0"/>
              <a:t> </a:t>
            </a:r>
            <a:r>
              <a:rPr lang="uk-UA" dirty="0" err="1"/>
              <a:t>printers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hard</a:t>
            </a:r>
            <a:r>
              <a:rPr lang="uk-UA" dirty="0"/>
              <a:t> </a:t>
            </a:r>
            <a:r>
              <a:rPr lang="uk-UA" dirty="0" err="1"/>
              <a:t>drives</a:t>
            </a:r>
            <a:r>
              <a:rPr lang="uk-UA" dirty="0"/>
              <a:t>.</a:t>
            </a:r>
          </a:p>
          <a:p>
            <a:endParaRPr lang="uk-UA" dirty="0"/>
          </a:p>
          <a:p>
            <a:r>
              <a:rPr lang="uk-UA" dirty="0"/>
              <a:t>: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create</a:t>
            </a:r>
            <a:r>
              <a:rPr lang="uk-UA" dirty="0"/>
              <a:t> </a:t>
            </a:r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 </a:t>
            </a:r>
            <a:r>
              <a:rPr lang="uk-UA" dirty="0" err="1"/>
              <a:t>you</a:t>
            </a:r>
            <a:r>
              <a:rPr lang="uk-UA" dirty="0"/>
              <a:t> </a:t>
            </a:r>
            <a:r>
              <a:rPr lang="uk-UA" dirty="0" err="1"/>
              <a:t>need</a:t>
            </a:r>
            <a:endParaRPr lang="uk-UA" dirty="0"/>
          </a:p>
          <a:p>
            <a:r>
              <a:rPr lang="uk-UA" dirty="0" err="1"/>
              <a:t>Equip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network</a:t>
            </a:r>
            <a:r>
              <a:rPr lang="uk-UA" dirty="0"/>
              <a:t> </a:t>
            </a:r>
            <a:r>
              <a:rPr lang="uk-UA" dirty="0" err="1"/>
              <a:t>cards</a:t>
            </a:r>
            <a:r>
              <a:rPr lang="uk-UA" dirty="0"/>
              <a:t>.</a:t>
            </a:r>
          </a:p>
          <a:p>
            <a:r>
              <a:rPr lang="uk-UA" dirty="0" err="1"/>
              <a:t>Connect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cables</a:t>
            </a:r>
            <a:r>
              <a:rPr lang="uk-UA" dirty="0"/>
              <a:t> </a:t>
            </a:r>
            <a:r>
              <a:rPr lang="uk-UA" dirty="0" err="1"/>
              <a:t>through</a:t>
            </a:r>
            <a:r>
              <a:rPr lang="uk-UA" dirty="0"/>
              <a:t>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data</a:t>
            </a:r>
            <a:r>
              <a:rPr lang="uk-UA" dirty="0"/>
              <a:t> </a:t>
            </a:r>
            <a:r>
              <a:rPr lang="uk-UA" dirty="0" err="1"/>
              <a:t>transfer</a:t>
            </a:r>
            <a:r>
              <a:rPr lang="uk-UA" dirty="0"/>
              <a:t> </a:t>
            </a:r>
            <a:r>
              <a:rPr lang="uk-UA" dirty="0" err="1"/>
              <a:t>occurs</a:t>
            </a:r>
            <a:r>
              <a:rPr lang="uk-UA" dirty="0"/>
              <a:t>.</a:t>
            </a:r>
          </a:p>
          <a:p>
            <a:r>
              <a:rPr lang="uk-UA" dirty="0" err="1"/>
              <a:t>Install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configure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corresponding</a:t>
            </a:r>
            <a:r>
              <a:rPr lang="uk-UA" dirty="0"/>
              <a:t> </a:t>
            </a:r>
            <a:r>
              <a:rPr lang="uk-UA" dirty="0" err="1"/>
              <a:t>software</a:t>
            </a:r>
            <a:r>
              <a:rPr lang="uk-UA" dirty="0"/>
              <a:t> </a:t>
            </a:r>
            <a:r>
              <a:rPr lang="uk-UA" dirty="0" err="1"/>
              <a:t>on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5319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060848"/>
            <a:ext cx="81737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simple</a:t>
            </a:r>
            <a:r>
              <a:rPr lang="uk-UA" dirty="0" smtClean="0"/>
              <a:t>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easiest</a:t>
            </a:r>
            <a:r>
              <a:rPr lang="uk-UA" dirty="0"/>
              <a:t> </a:t>
            </a:r>
            <a:r>
              <a:rPr lang="uk-UA" dirty="0" err="1"/>
              <a:t>way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combine</a:t>
            </a:r>
            <a:r>
              <a:rPr lang="uk-UA" dirty="0"/>
              <a:t>. </a:t>
            </a:r>
            <a:r>
              <a:rPr lang="uk-UA" dirty="0" err="1"/>
              <a:t>They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used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a </a:t>
            </a:r>
            <a:r>
              <a:rPr lang="uk-UA" dirty="0" err="1"/>
              <a:t>small</a:t>
            </a:r>
            <a:r>
              <a:rPr lang="uk-UA" dirty="0"/>
              <a:t> </a:t>
            </a:r>
            <a:r>
              <a:rPr lang="uk-UA" dirty="0" err="1"/>
              <a:t>number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(2-3) </a:t>
            </a:r>
            <a:r>
              <a:rPr lang="uk-UA" dirty="0" err="1"/>
              <a:t>located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same</a:t>
            </a:r>
            <a:r>
              <a:rPr lang="uk-UA" dirty="0"/>
              <a:t> </a:t>
            </a:r>
            <a:r>
              <a:rPr lang="uk-UA" dirty="0" err="1"/>
              <a:t>room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at</a:t>
            </a:r>
            <a:r>
              <a:rPr lang="uk-UA" dirty="0"/>
              <a:t> a </a:t>
            </a:r>
            <a:r>
              <a:rPr lang="uk-UA" dirty="0" err="1"/>
              <a:t>short</a:t>
            </a:r>
            <a:r>
              <a:rPr lang="uk-UA" dirty="0"/>
              <a:t> </a:t>
            </a:r>
            <a:r>
              <a:rPr lang="uk-UA" dirty="0" err="1"/>
              <a:t>distance</a:t>
            </a:r>
            <a:r>
              <a:rPr lang="uk-UA" dirty="0"/>
              <a:t> (2-5 m). </a:t>
            </a:r>
            <a:r>
              <a:rPr lang="uk-UA" dirty="0" err="1"/>
              <a:t>Cables</a:t>
            </a:r>
            <a:r>
              <a:rPr lang="uk-UA" dirty="0"/>
              <a:t> </a:t>
            </a:r>
            <a:r>
              <a:rPr lang="uk-UA" dirty="0" err="1"/>
              <a:t>connect</a:t>
            </a:r>
            <a:r>
              <a:rPr lang="uk-UA" dirty="0"/>
              <a:t> </a:t>
            </a:r>
            <a:r>
              <a:rPr lang="uk-UA" dirty="0" err="1"/>
              <a:t>either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output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network</a:t>
            </a:r>
            <a:r>
              <a:rPr lang="uk-UA" dirty="0"/>
              <a:t> </a:t>
            </a:r>
            <a:r>
              <a:rPr lang="uk-UA" dirty="0" err="1"/>
              <a:t>cards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USB </a:t>
            </a:r>
            <a:r>
              <a:rPr lang="uk-UA" dirty="0" err="1"/>
              <a:t>ports</a:t>
            </a:r>
            <a:r>
              <a:rPr lang="uk-UA" dirty="0"/>
              <a:t> (</a:t>
            </a:r>
            <a:r>
              <a:rPr lang="uk-UA" dirty="0" err="1"/>
              <a:t>then</a:t>
            </a:r>
            <a:r>
              <a:rPr lang="uk-UA" dirty="0"/>
              <a:t> </a:t>
            </a:r>
            <a:r>
              <a:rPr lang="uk-UA" dirty="0" err="1"/>
              <a:t>network</a:t>
            </a:r>
            <a:r>
              <a:rPr lang="uk-UA" dirty="0"/>
              <a:t> </a:t>
            </a:r>
            <a:r>
              <a:rPr lang="uk-UA" dirty="0" err="1"/>
              <a:t>cards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not</a:t>
            </a:r>
            <a:r>
              <a:rPr lang="uk-UA" dirty="0"/>
              <a:t> </a:t>
            </a:r>
            <a:r>
              <a:rPr lang="uk-UA" dirty="0" err="1"/>
              <a:t>required</a:t>
            </a:r>
            <a:r>
              <a:rPr lang="uk-UA" dirty="0"/>
              <a:t>).</a:t>
            </a:r>
          </a:p>
        </p:txBody>
      </p:sp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069" y="1981744"/>
            <a:ext cx="875211" cy="67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1" y="3321807"/>
            <a:ext cx="79585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tire</a:t>
            </a:r>
            <a:r>
              <a:rPr lang="uk-UA" dirty="0"/>
              <a:t>.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connected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one</a:t>
            </a:r>
            <a:r>
              <a:rPr lang="uk-UA" dirty="0"/>
              <a:t> </a:t>
            </a:r>
            <a:r>
              <a:rPr lang="uk-UA" dirty="0" err="1"/>
              <a:t>channel</a:t>
            </a:r>
            <a:r>
              <a:rPr lang="uk-UA" dirty="0"/>
              <a:t> </a:t>
            </a:r>
            <a:r>
              <a:rPr lang="uk-UA" dirty="0" err="1"/>
              <a:t>at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ends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there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stubs</a:t>
            </a:r>
            <a:r>
              <a:rPr lang="uk-UA" dirty="0"/>
              <a:t>. </a:t>
            </a:r>
            <a:r>
              <a:rPr lang="uk-UA" dirty="0" err="1"/>
              <a:t>Such</a:t>
            </a:r>
            <a:r>
              <a:rPr lang="uk-UA" dirty="0"/>
              <a:t> a </a:t>
            </a:r>
            <a:r>
              <a:rPr lang="uk-UA" dirty="0" err="1"/>
              <a:t>combination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simple</a:t>
            </a:r>
            <a:r>
              <a:rPr lang="uk-UA" dirty="0"/>
              <a:t>, </a:t>
            </a:r>
            <a:r>
              <a:rPr lang="uk-UA" dirty="0" err="1"/>
              <a:t>economical</a:t>
            </a:r>
            <a:r>
              <a:rPr lang="uk-UA" dirty="0"/>
              <a:t>, </a:t>
            </a:r>
            <a:r>
              <a:rPr lang="uk-UA" dirty="0" err="1"/>
              <a:t>aie</a:t>
            </a:r>
            <a:r>
              <a:rPr lang="uk-UA" dirty="0"/>
              <a:t> </a:t>
            </a:r>
            <a:r>
              <a:rPr lang="uk-UA" dirty="0" err="1"/>
              <a:t>not</a:t>
            </a:r>
            <a:r>
              <a:rPr lang="uk-UA" dirty="0"/>
              <a:t> </a:t>
            </a:r>
            <a:r>
              <a:rPr lang="uk-UA" dirty="0" err="1"/>
              <a:t>entirely</a:t>
            </a:r>
            <a:r>
              <a:rPr lang="uk-UA" dirty="0"/>
              <a:t> </a:t>
            </a:r>
            <a:r>
              <a:rPr lang="uk-UA" dirty="0" err="1"/>
              <a:t>reliable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fast</a:t>
            </a:r>
            <a:r>
              <a:rPr lang="uk-UA" dirty="0"/>
              <a:t>.</a:t>
            </a:r>
          </a:p>
        </p:txBody>
      </p:sp>
      <p:pic>
        <p:nvPicPr>
          <p:cNvPr id="7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980" y="2910446"/>
            <a:ext cx="923925" cy="90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1" y="4305767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Star</a:t>
            </a:r>
            <a:r>
              <a:rPr lang="uk-UA" dirty="0"/>
              <a:t>. </a:t>
            </a:r>
            <a:r>
              <a:rPr lang="uk-UA" dirty="0" err="1"/>
              <a:t>All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connected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a </a:t>
            </a:r>
            <a:r>
              <a:rPr lang="uk-UA" dirty="0" err="1"/>
              <a:t>central</a:t>
            </a:r>
            <a:r>
              <a:rPr lang="uk-UA" dirty="0"/>
              <a:t> </a:t>
            </a:r>
            <a:r>
              <a:rPr lang="uk-UA" dirty="0" err="1"/>
              <a:t>device</a:t>
            </a:r>
            <a:r>
              <a:rPr lang="uk-UA" dirty="0"/>
              <a:t>,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can</a:t>
            </a:r>
            <a:r>
              <a:rPr lang="uk-UA" dirty="0"/>
              <a:t> </a:t>
            </a:r>
            <a:r>
              <a:rPr lang="uk-UA" dirty="0" err="1"/>
              <a:t>be</a:t>
            </a:r>
            <a:r>
              <a:rPr lang="uk-UA" dirty="0"/>
              <a:t> </a:t>
            </a:r>
            <a:r>
              <a:rPr lang="uk-UA" dirty="0" err="1"/>
              <a:t>either</a:t>
            </a:r>
            <a:r>
              <a:rPr lang="uk-UA" dirty="0"/>
              <a:t> a </a:t>
            </a:r>
            <a:r>
              <a:rPr lang="uk-UA" dirty="0" err="1"/>
              <a:t>computer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a </a:t>
            </a:r>
            <a:r>
              <a:rPr lang="uk-UA" dirty="0" err="1"/>
              <a:t>special</a:t>
            </a:r>
            <a:r>
              <a:rPr lang="uk-UA" dirty="0"/>
              <a:t> </a:t>
            </a:r>
            <a:r>
              <a:rPr lang="uk-UA" dirty="0" err="1"/>
              <a:t>device</a:t>
            </a:r>
            <a:r>
              <a:rPr lang="uk-UA" dirty="0"/>
              <a:t> (</a:t>
            </a:r>
            <a:r>
              <a:rPr lang="uk-UA" dirty="0" err="1"/>
              <a:t>swith</a:t>
            </a:r>
            <a:r>
              <a:rPr lang="uk-UA" dirty="0"/>
              <a:t>).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interconnection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reliable</a:t>
            </a:r>
            <a:r>
              <a:rPr lang="uk-UA" dirty="0"/>
              <a:t>, </a:t>
            </a:r>
            <a:r>
              <a:rPr lang="uk-UA" dirty="0" err="1"/>
              <a:t>high-speed</a:t>
            </a:r>
            <a:r>
              <a:rPr lang="uk-UA" dirty="0"/>
              <a:t>, </a:t>
            </a:r>
            <a:r>
              <a:rPr lang="uk-UA" dirty="0" err="1"/>
              <a:t>but</a:t>
            </a:r>
            <a:r>
              <a:rPr lang="uk-UA" dirty="0"/>
              <a:t> </a:t>
            </a:r>
            <a:r>
              <a:rPr lang="uk-UA" dirty="0" err="1"/>
              <a:t>more</a:t>
            </a:r>
            <a:r>
              <a:rPr lang="uk-UA" dirty="0"/>
              <a:t> </a:t>
            </a:r>
            <a:r>
              <a:rPr lang="uk-UA" dirty="0" err="1"/>
              <a:t>expensive</a:t>
            </a:r>
            <a:r>
              <a:rPr lang="uk-UA" dirty="0"/>
              <a:t> </a:t>
            </a:r>
            <a:r>
              <a:rPr lang="uk-UA" dirty="0" err="1"/>
              <a:t>due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large</a:t>
            </a:r>
            <a:r>
              <a:rPr lang="uk-UA" dirty="0"/>
              <a:t> </a:t>
            </a:r>
            <a:r>
              <a:rPr lang="uk-UA" dirty="0" err="1"/>
              <a:t>number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cables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central</a:t>
            </a:r>
            <a:r>
              <a:rPr lang="uk-UA" dirty="0"/>
              <a:t> </a:t>
            </a:r>
            <a:r>
              <a:rPr lang="uk-UA" dirty="0" err="1"/>
              <a:t>device</a:t>
            </a:r>
            <a:r>
              <a:rPr lang="uk-UA" dirty="0"/>
              <a:t>.</a:t>
            </a:r>
          </a:p>
        </p:txBody>
      </p:sp>
      <p:pic>
        <p:nvPicPr>
          <p:cNvPr id="9" name="Рисунок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980" y="4434042"/>
            <a:ext cx="923925" cy="60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03556" y="5542190"/>
            <a:ext cx="81497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Ring</a:t>
            </a:r>
            <a:r>
              <a:rPr lang="uk-UA" dirty="0"/>
              <a:t>. </a:t>
            </a:r>
            <a:r>
              <a:rPr lang="uk-UA" dirty="0" err="1"/>
              <a:t>Combining</a:t>
            </a:r>
            <a:r>
              <a:rPr lang="uk-UA" dirty="0"/>
              <a:t> </a:t>
            </a:r>
            <a:r>
              <a:rPr lang="uk-UA" dirty="0" err="1"/>
              <a:t>computers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a </a:t>
            </a:r>
            <a:r>
              <a:rPr lang="uk-UA" dirty="0" err="1"/>
              <a:t>circle</a:t>
            </a:r>
            <a:r>
              <a:rPr lang="uk-UA" dirty="0"/>
              <a:t>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cost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network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low</a:t>
            </a:r>
            <a:r>
              <a:rPr lang="uk-UA" dirty="0"/>
              <a:t>,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information</a:t>
            </a:r>
            <a:r>
              <a:rPr lang="uk-UA" dirty="0"/>
              <a:t> </a:t>
            </a:r>
            <a:r>
              <a:rPr lang="uk-UA" dirty="0" err="1"/>
              <a:t>after</a:t>
            </a:r>
            <a:r>
              <a:rPr lang="uk-UA" dirty="0"/>
              <a:t> </a:t>
            </a:r>
            <a:r>
              <a:rPr lang="uk-UA" dirty="0" err="1"/>
              <a:t>sending</a:t>
            </a:r>
            <a:r>
              <a:rPr lang="uk-UA" dirty="0"/>
              <a:t> </a:t>
            </a:r>
            <a:r>
              <a:rPr lang="uk-UA" dirty="0" err="1"/>
              <a:t>it</a:t>
            </a:r>
            <a:r>
              <a:rPr lang="uk-UA" dirty="0"/>
              <a:t> </a:t>
            </a:r>
            <a:r>
              <a:rPr lang="uk-UA" dirty="0" err="1"/>
              <a:t>reaches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sender</a:t>
            </a:r>
            <a:r>
              <a:rPr lang="uk-UA" dirty="0"/>
              <a:t>, </a:t>
            </a:r>
            <a:r>
              <a:rPr lang="uk-UA" dirty="0" err="1"/>
              <a:t>allows</a:t>
            </a:r>
            <a:r>
              <a:rPr lang="uk-UA" dirty="0"/>
              <a:t> </a:t>
            </a:r>
            <a:r>
              <a:rPr lang="uk-UA" dirty="0" err="1"/>
              <a:t>you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control</a:t>
            </a:r>
            <a:r>
              <a:rPr lang="uk-UA" dirty="0"/>
              <a:t> </a:t>
            </a:r>
            <a:r>
              <a:rPr lang="uk-UA" dirty="0" err="1"/>
              <a:t>its</a:t>
            </a:r>
            <a:r>
              <a:rPr lang="uk-UA" dirty="0"/>
              <a:t> </a:t>
            </a:r>
            <a:r>
              <a:rPr lang="uk-UA" dirty="0" err="1"/>
              <a:t>safety</a:t>
            </a:r>
            <a:r>
              <a:rPr lang="uk-UA" dirty="0"/>
              <a:t>. </a:t>
            </a:r>
            <a:r>
              <a:rPr lang="uk-UA" dirty="0" err="1"/>
              <a:t>But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speed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reliability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such</a:t>
            </a:r>
            <a:r>
              <a:rPr lang="uk-UA" dirty="0"/>
              <a:t> a </a:t>
            </a:r>
            <a:r>
              <a:rPr lang="uk-UA" dirty="0" err="1"/>
              <a:t>combination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somewhat</a:t>
            </a:r>
            <a:r>
              <a:rPr lang="uk-UA" dirty="0"/>
              <a:t> </a:t>
            </a:r>
            <a:r>
              <a:rPr lang="uk-UA" dirty="0" err="1"/>
              <a:t>low</a:t>
            </a:r>
            <a:r>
              <a:rPr lang="uk-UA" dirty="0"/>
              <a:t>.</a:t>
            </a:r>
          </a:p>
        </p:txBody>
      </p:sp>
      <p:pic>
        <p:nvPicPr>
          <p:cNvPr id="11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123" y="5379103"/>
            <a:ext cx="923925" cy="6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64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24744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divided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certain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satellite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equipped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remote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subscribers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supported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purposes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Administrators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records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subscribers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status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narrow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multi-line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multi-port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cards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dedicated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backbones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contractual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focusing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user's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amount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transferred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concluding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attributes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passwords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Protective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unnecessary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carried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635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4675" y="1988840"/>
            <a:ext cx="80009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Popular</a:t>
            </a:r>
            <a:r>
              <a:rPr lang="uk-UA" dirty="0"/>
              <a:t> </a:t>
            </a:r>
            <a:r>
              <a:rPr lang="uk-UA" dirty="0" err="1"/>
              <a:t>Internet</a:t>
            </a:r>
            <a:r>
              <a:rPr lang="uk-UA" dirty="0"/>
              <a:t> </a:t>
            </a:r>
            <a:r>
              <a:rPr lang="uk-UA" dirty="0" err="1"/>
              <a:t>Services</a:t>
            </a:r>
            <a:endParaRPr lang="uk-UA" dirty="0"/>
          </a:p>
          <a:p>
            <a:endParaRPr lang="uk-UA" dirty="0"/>
          </a:p>
          <a:p>
            <a:r>
              <a:rPr lang="uk-UA" dirty="0"/>
              <a:t>-. </a:t>
            </a:r>
            <a:r>
              <a:rPr lang="uk-UA" dirty="0" err="1"/>
              <a:t>Web</a:t>
            </a:r>
            <a:r>
              <a:rPr lang="uk-UA" dirty="0"/>
              <a:t> </a:t>
            </a:r>
            <a:r>
              <a:rPr lang="uk-UA" dirty="0" err="1"/>
              <a:t>service</a:t>
            </a:r>
            <a:r>
              <a:rPr lang="uk-UA" dirty="0"/>
              <a:t>. </a:t>
            </a:r>
            <a:r>
              <a:rPr lang="uk-UA" dirty="0" err="1"/>
              <a:t>Internet</a:t>
            </a:r>
            <a:r>
              <a:rPr lang="uk-UA" dirty="0"/>
              <a:t> </a:t>
            </a:r>
            <a:r>
              <a:rPr lang="uk-UA" dirty="0" err="1"/>
              <a:t>Information</a:t>
            </a:r>
            <a:r>
              <a:rPr lang="uk-UA" dirty="0"/>
              <a:t> </a:t>
            </a:r>
            <a:r>
              <a:rPr lang="uk-UA" dirty="0" err="1"/>
              <a:t>Service</a:t>
            </a:r>
            <a:r>
              <a:rPr lang="uk-UA" dirty="0"/>
              <a:t>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basic</a:t>
            </a:r>
            <a:r>
              <a:rPr lang="uk-UA" dirty="0"/>
              <a:t> </a:t>
            </a:r>
            <a:r>
              <a:rPr lang="uk-UA" dirty="0" err="1"/>
              <a:t>concept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service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hyperlinks</a:t>
            </a:r>
            <a:r>
              <a:rPr lang="uk-UA" dirty="0"/>
              <a:t>,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contained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page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allow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user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travel</a:t>
            </a:r>
            <a:r>
              <a:rPr lang="uk-UA" dirty="0"/>
              <a:t> </a:t>
            </a:r>
            <a:r>
              <a:rPr lang="uk-UA" dirty="0" err="1"/>
              <a:t>both</a:t>
            </a:r>
            <a:r>
              <a:rPr lang="uk-UA" dirty="0"/>
              <a:t> </a:t>
            </a:r>
            <a:r>
              <a:rPr lang="uk-UA" dirty="0" err="1"/>
              <a:t>within</a:t>
            </a:r>
            <a:r>
              <a:rPr lang="uk-UA" dirty="0"/>
              <a:t> a </a:t>
            </a:r>
            <a:r>
              <a:rPr lang="uk-UA" dirty="0" err="1"/>
              <a:t>particular</a:t>
            </a:r>
            <a:r>
              <a:rPr lang="uk-UA" dirty="0"/>
              <a:t> </a:t>
            </a:r>
            <a:r>
              <a:rPr lang="uk-UA" dirty="0" err="1"/>
              <a:t>site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go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other</a:t>
            </a:r>
            <a:r>
              <a:rPr lang="uk-UA" dirty="0"/>
              <a:t> </a:t>
            </a:r>
            <a:r>
              <a:rPr lang="uk-UA" dirty="0" err="1"/>
              <a:t>sites</a:t>
            </a:r>
            <a:r>
              <a:rPr lang="uk-UA" dirty="0"/>
              <a:t>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client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Web</a:t>
            </a:r>
            <a:r>
              <a:rPr lang="uk-UA" dirty="0"/>
              <a:t> </a:t>
            </a:r>
            <a:r>
              <a:rPr lang="uk-UA" dirty="0" err="1"/>
              <a:t>service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a </a:t>
            </a:r>
            <a:r>
              <a:rPr lang="uk-UA" dirty="0" err="1"/>
              <a:t>browser</a:t>
            </a:r>
            <a:r>
              <a:rPr lang="uk-UA" dirty="0"/>
              <a:t>.</a:t>
            </a:r>
          </a:p>
          <a:p>
            <a:r>
              <a:rPr lang="uk-UA" dirty="0"/>
              <a:t>- </a:t>
            </a:r>
            <a:r>
              <a:rPr lang="uk-UA" dirty="0" err="1"/>
              <a:t>Web</a:t>
            </a:r>
            <a:r>
              <a:rPr lang="uk-UA" dirty="0"/>
              <a:t> </a:t>
            </a:r>
            <a:r>
              <a:rPr lang="uk-UA" dirty="0" err="1"/>
              <a:t>forums</a:t>
            </a:r>
            <a:r>
              <a:rPr lang="uk-UA" dirty="0"/>
              <a:t>,</a:t>
            </a:r>
          </a:p>
          <a:p>
            <a:r>
              <a:rPr lang="uk-UA" dirty="0"/>
              <a:t>- </a:t>
            </a:r>
            <a:r>
              <a:rPr lang="uk-UA" dirty="0" err="1"/>
              <a:t>Blogs</a:t>
            </a:r>
            <a:r>
              <a:rPr lang="uk-UA" dirty="0"/>
              <a:t>.</a:t>
            </a:r>
          </a:p>
          <a:p>
            <a:r>
              <a:rPr lang="uk-UA" dirty="0"/>
              <a:t>- </a:t>
            </a:r>
            <a:r>
              <a:rPr lang="uk-UA" dirty="0" err="1"/>
              <a:t>Wiki</a:t>
            </a:r>
            <a:r>
              <a:rPr lang="uk-UA" dirty="0"/>
              <a:t> </a:t>
            </a:r>
            <a:r>
              <a:rPr lang="uk-UA" dirty="0" err="1"/>
              <a:t>projects</a:t>
            </a:r>
            <a:r>
              <a:rPr lang="uk-UA" dirty="0"/>
              <a:t> (</a:t>
            </a:r>
            <a:r>
              <a:rPr lang="uk-UA" dirty="0" err="1"/>
              <a:t>Wikipedia</a:t>
            </a:r>
            <a:r>
              <a:rPr lang="uk-UA" dirty="0"/>
              <a:t>).</a:t>
            </a:r>
          </a:p>
          <a:p>
            <a:r>
              <a:rPr lang="uk-UA" dirty="0"/>
              <a:t>- </a:t>
            </a:r>
            <a:r>
              <a:rPr lang="uk-UA" dirty="0" err="1"/>
              <a:t>Internet</a:t>
            </a:r>
            <a:r>
              <a:rPr lang="uk-UA" dirty="0"/>
              <a:t> </a:t>
            </a:r>
            <a:r>
              <a:rPr lang="uk-UA" dirty="0" err="1"/>
              <a:t>shops</a:t>
            </a:r>
            <a:r>
              <a:rPr lang="uk-UA" dirty="0"/>
              <a:t>,</a:t>
            </a:r>
          </a:p>
          <a:p>
            <a:r>
              <a:rPr lang="uk-UA" dirty="0"/>
              <a:t>- </a:t>
            </a:r>
            <a:r>
              <a:rPr lang="uk-UA" dirty="0" err="1"/>
              <a:t>Internet</a:t>
            </a:r>
            <a:r>
              <a:rPr lang="uk-UA" dirty="0"/>
              <a:t> </a:t>
            </a:r>
            <a:r>
              <a:rPr lang="uk-UA" dirty="0" err="1"/>
              <a:t>auctions</a:t>
            </a:r>
            <a:r>
              <a:rPr lang="uk-UA" dirty="0"/>
              <a:t>,</a:t>
            </a:r>
          </a:p>
          <a:p>
            <a:r>
              <a:rPr lang="uk-UA" dirty="0"/>
              <a:t>- </a:t>
            </a:r>
            <a:r>
              <a:rPr lang="uk-UA" dirty="0" err="1"/>
              <a:t>Internet</a:t>
            </a:r>
            <a:r>
              <a:rPr lang="uk-UA" dirty="0"/>
              <a:t> </a:t>
            </a:r>
            <a:r>
              <a:rPr lang="uk-UA" dirty="0" err="1"/>
              <a:t>advertising</a:t>
            </a:r>
            <a:r>
              <a:rPr lang="uk-UA" dirty="0"/>
              <a:t>,</a:t>
            </a:r>
          </a:p>
          <a:p>
            <a:r>
              <a:rPr lang="uk-UA" dirty="0"/>
              <a:t>- </a:t>
            </a:r>
            <a:r>
              <a:rPr lang="uk-UA" dirty="0" err="1"/>
              <a:t>Social</a:t>
            </a:r>
            <a:r>
              <a:rPr lang="uk-UA" dirty="0"/>
              <a:t> </a:t>
            </a:r>
            <a:r>
              <a:rPr lang="uk-UA" dirty="0" err="1"/>
              <a:t>networks</a:t>
            </a:r>
            <a:r>
              <a:rPr lang="uk-UA" dirty="0"/>
              <a:t>,</a:t>
            </a:r>
          </a:p>
          <a:p>
            <a:r>
              <a:rPr lang="uk-UA" dirty="0"/>
              <a:t>- </a:t>
            </a:r>
            <a:r>
              <a:rPr lang="uk-UA" dirty="0" err="1"/>
              <a:t>Multiplayer</a:t>
            </a:r>
            <a:r>
              <a:rPr lang="uk-UA" dirty="0"/>
              <a:t> </a:t>
            </a:r>
            <a:r>
              <a:rPr lang="uk-UA" dirty="0" err="1"/>
              <a:t>games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17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8812" y="1772816"/>
            <a:ext cx="82457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1. </a:t>
            </a:r>
            <a:r>
              <a:rPr lang="uk-UA" dirty="0" err="1"/>
              <a:t>Communication</a:t>
            </a:r>
            <a:r>
              <a:rPr lang="uk-UA" dirty="0"/>
              <a:t> </a:t>
            </a:r>
            <a:r>
              <a:rPr lang="uk-UA" dirty="0" err="1"/>
              <a:t>services</a:t>
            </a:r>
            <a:endParaRPr lang="uk-UA" dirty="0"/>
          </a:p>
          <a:p>
            <a:r>
              <a:rPr lang="uk-UA" dirty="0"/>
              <a:t>1. </a:t>
            </a:r>
            <a:r>
              <a:rPr lang="uk-UA" dirty="0" err="1"/>
              <a:t>Email</a:t>
            </a:r>
            <a:r>
              <a:rPr lang="uk-UA" dirty="0"/>
              <a:t>. </a:t>
            </a:r>
            <a:r>
              <a:rPr lang="uk-UA" dirty="0" err="1"/>
              <a:t>Email</a:t>
            </a:r>
            <a:r>
              <a:rPr lang="uk-UA" dirty="0"/>
              <a:t> </a:t>
            </a:r>
            <a:r>
              <a:rPr lang="uk-UA" dirty="0" err="1"/>
              <a:t>service</a:t>
            </a:r>
            <a:r>
              <a:rPr lang="uk-UA" dirty="0"/>
              <a:t>. </a:t>
            </a:r>
            <a:r>
              <a:rPr lang="uk-UA" dirty="0" err="1"/>
              <a:t>Allows</a:t>
            </a:r>
            <a:r>
              <a:rPr lang="uk-UA" dirty="0"/>
              <a:t> </a:t>
            </a:r>
            <a:r>
              <a:rPr lang="uk-UA" dirty="0" err="1"/>
              <a:t>users</a:t>
            </a:r>
            <a:r>
              <a:rPr lang="uk-UA" dirty="0"/>
              <a:t> </a:t>
            </a:r>
            <a:r>
              <a:rPr lang="uk-UA" dirty="0" err="1"/>
              <a:t>around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world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exchange</a:t>
            </a:r>
            <a:r>
              <a:rPr lang="uk-UA" dirty="0"/>
              <a:t>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messages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you</a:t>
            </a:r>
            <a:r>
              <a:rPr lang="uk-UA" dirty="0"/>
              <a:t> </a:t>
            </a:r>
            <a:r>
              <a:rPr lang="uk-UA" dirty="0" err="1"/>
              <a:t>can</a:t>
            </a:r>
            <a:r>
              <a:rPr lang="uk-UA" dirty="0"/>
              <a:t> </a:t>
            </a:r>
            <a:r>
              <a:rPr lang="uk-UA" dirty="0" err="1"/>
              <a:t>attach</a:t>
            </a:r>
            <a:r>
              <a:rPr lang="uk-UA" dirty="0"/>
              <a:t> </a:t>
            </a:r>
            <a:r>
              <a:rPr lang="uk-UA" dirty="0" err="1"/>
              <a:t>various</a:t>
            </a:r>
            <a:r>
              <a:rPr lang="uk-UA" dirty="0"/>
              <a:t> </a:t>
            </a:r>
            <a:r>
              <a:rPr lang="uk-UA" dirty="0" err="1"/>
              <a:t>files</a:t>
            </a:r>
            <a:r>
              <a:rPr lang="uk-UA" dirty="0"/>
              <a:t>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client</a:t>
            </a:r>
            <a:r>
              <a:rPr lang="uk-UA" dirty="0"/>
              <a:t> </a:t>
            </a:r>
            <a:r>
              <a:rPr lang="uk-UA" dirty="0" err="1"/>
              <a:t>program</a:t>
            </a:r>
            <a:r>
              <a:rPr lang="uk-UA" dirty="0"/>
              <a:t> </a:t>
            </a:r>
            <a:r>
              <a:rPr lang="uk-UA" dirty="0" err="1"/>
              <a:t>can</a:t>
            </a:r>
            <a:r>
              <a:rPr lang="uk-UA" dirty="0"/>
              <a:t> </a:t>
            </a:r>
            <a:r>
              <a:rPr lang="uk-UA" dirty="0" err="1"/>
              <a:t>be</a:t>
            </a:r>
            <a:r>
              <a:rPr lang="uk-UA" dirty="0"/>
              <a:t> </a:t>
            </a:r>
            <a:r>
              <a:rPr lang="uk-UA" dirty="0" err="1"/>
              <a:t>either</a:t>
            </a:r>
            <a:r>
              <a:rPr lang="uk-UA" dirty="0"/>
              <a:t> a </a:t>
            </a:r>
            <a:r>
              <a:rPr lang="uk-UA" dirty="0" err="1"/>
              <a:t>browser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specialized</a:t>
            </a:r>
            <a:r>
              <a:rPr lang="uk-UA" dirty="0"/>
              <a:t> </a:t>
            </a:r>
            <a:r>
              <a:rPr lang="uk-UA" dirty="0" err="1"/>
              <a:t>mail</a:t>
            </a:r>
            <a:r>
              <a:rPr lang="uk-UA" dirty="0"/>
              <a:t> </a:t>
            </a:r>
            <a:r>
              <a:rPr lang="uk-UA" dirty="0" err="1"/>
              <a:t>clients</a:t>
            </a:r>
            <a:r>
              <a:rPr lang="uk-UA" dirty="0"/>
              <a:t>.</a:t>
            </a:r>
          </a:p>
          <a:p>
            <a:r>
              <a:rPr lang="uk-UA" dirty="0"/>
              <a:t>2. </a:t>
            </a:r>
            <a:r>
              <a:rPr lang="uk-UA" dirty="0" err="1"/>
              <a:t>Instant</a:t>
            </a:r>
            <a:r>
              <a:rPr lang="uk-UA" dirty="0"/>
              <a:t> </a:t>
            </a:r>
            <a:r>
              <a:rPr lang="uk-UA" dirty="0" err="1"/>
              <a:t>messaging</a:t>
            </a:r>
            <a:r>
              <a:rPr lang="uk-UA" dirty="0"/>
              <a:t> </a:t>
            </a:r>
            <a:r>
              <a:rPr lang="uk-UA" dirty="0" err="1"/>
              <a:t>services</a:t>
            </a:r>
            <a:r>
              <a:rPr lang="uk-UA" dirty="0"/>
              <a:t>, </a:t>
            </a:r>
            <a:r>
              <a:rPr lang="uk-UA" dirty="0" err="1"/>
              <a:t>instant</a:t>
            </a:r>
            <a:r>
              <a:rPr lang="uk-UA" dirty="0"/>
              <a:t> </a:t>
            </a:r>
            <a:r>
              <a:rPr lang="uk-UA" dirty="0" err="1"/>
              <a:t>messengers</a:t>
            </a:r>
            <a:r>
              <a:rPr lang="uk-UA" dirty="0"/>
              <a:t>, </a:t>
            </a:r>
            <a:r>
              <a:rPr lang="uk-UA" dirty="0" err="1"/>
              <a:t>Internet</a:t>
            </a:r>
            <a:r>
              <a:rPr lang="uk-UA" dirty="0"/>
              <a:t> </a:t>
            </a:r>
            <a:r>
              <a:rPr lang="uk-UA" dirty="0" err="1"/>
              <a:t>chats</a:t>
            </a:r>
            <a:r>
              <a:rPr lang="uk-UA" dirty="0"/>
              <a:t>. </a:t>
            </a:r>
            <a:r>
              <a:rPr lang="uk-UA" dirty="0" err="1"/>
              <a:t>Designed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communication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many</a:t>
            </a:r>
            <a:r>
              <a:rPr lang="uk-UA" dirty="0"/>
              <a:t> </a:t>
            </a:r>
            <a:r>
              <a:rPr lang="uk-UA" dirty="0" err="1"/>
              <a:t>participants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real</a:t>
            </a:r>
            <a:r>
              <a:rPr lang="uk-UA" dirty="0"/>
              <a:t> </a:t>
            </a:r>
            <a:r>
              <a:rPr lang="uk-UA" dirty="0" err="1"/>
              <a:t>time</a:t>
            </a:r>
            <a:r>
              <a:rPr lang="uk-UA" dirty="0"/>
              <a:t>. </a:t>
            </a:r>
            <a:r>
              <a:rPr lang="uk-UA" dirty="0" err="1"/>
              <a:t>Mostly</a:t>
            </a:r>
            <a:r>
              <a:rPr lang="uk-UA" dirty="0"/>
              <a:t> </a:t>
            </a:r>
            <a:r>
              <a:rPr lang="uk-UA" dirty="0" err="1"/>
              <a:t>chats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intended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entertainment</a:t>
            </a:r>
            <a:r>
              <a:rPr lang="uk-UA" dirty="0"/>
              <a:t>, </a:t>
            </a:r>
            <a:r>
              <a:rPr lang="uk-UA" dirty="0" err="1"/>
              <a:t>dating</a:t>
            </a:r>
            <a:r>
              <a:rPr lang="uk-UA" dirty="0"/>
              <a:t>, </a:t>
            </a:r>
            <a:r>
              <a:rPr lang="uk-UA" dirty="0" err="1"/>
              <a:t>serious</a:t>
            </a:r>
            <a:r>
              <a:rPr lang="uk-UA" dirty="0"/>
              <a:t> </a:t>
            </a:r>
            <a:r>
              <a:rPr lang="uk-UA" dirty="0" err="1"/>
              <a:t>issues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usually</a:t>
            </a:r>
            <a:r>
              <a:rPr lang="uk-UA" dirty="0"/>
              <a:t> </a:t>
            </a:r>
            <a:r>
              <a:rPr lang="uk-UA" dirty="0" err="1"/>
              <a:t>not</a:t>
            </a:r>
            <a:r>
              <a:rPr lang="uk-UA" dirty="0"/>
              <a:t> </a:t>
            </a:r>
            <a:r>
              <a:rPr lang="uk-UA" dirty="0" err="1"/>
              <a:t>discussed</a:t>
            </a:r>
            <a:r>
              <a:rPr lang="uk-UA" dirty="0"/>
              <a:t> </a:t>
            </a:r>
            <a:r>
              <a:rPr lang="uk-UA" dirty="0" err="1"/>
              <a:t>here</a:t>
            </a:r>
            <a:r>
              <a:rPr lang="uk-UA" dirty="0"/>
              <a:t>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client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a </a:t>
            </a:r>
            <a:r>
              <a:rPr lang="uk-UA" dirty="0" err="1"/>
              <a:t>browser</a:t>
            </a:r>
            <a:r>
              <a:rPr lang="uk-UA" dirty="0"/>
              <a:t>.</a:t>
            </a:r>
          </a:p>
          <a:p>
            <a:r>
              <a:rPr lang="uk-UA" dirty="0"/>
              <a:t>3. </a:t>
            </a:r>
            <a:r>
              <a:rPr lang="uk-UA" dirty="0" err="1"/>
              <a:t>Search</a:t>
            </a:r>
            <a:r>
              <a:rPr lang="uk-UA" dirty="0"/>
              <a:t> </a:t>
            </a:r>
            <a:r>
              <a:rPr lang="uk-UA" dirty="0" err="1"/>
              <a:t>engines</a:t>
            </a:r>
            <a:endParaRPr lang="uk-UA" dirty="0"/>
          </a:p>
          <a:p>
            <a:r>
              <a:rPr lang="uk-UA" dirty="0"/>
              <a:t>4. </a:t>
            </a:r>
            <a:r>
              <a:rPr lang="uk-UA" dirty="0" err="1"/>
              <a:t>News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mailing</a:t>
            </a:r>
            <a:r>
              <a:rPr lang="uk-UA" dirty="0"/>
              <a:t> </a:t>
            </a:r>
            <a:r>
              <a:rPr lang="uk-UA" dirty="0" err="1"/>
              <a:t>services</a:t>
            </a:r>
            <a:endParaRPr lang="uk-UA" dirty="0"/>
          </a:p>
          <a:p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user</a:t>
            </a:r>
            <a:r>
              <a:rPr lang="uk-UA" dirty="0"/>
              <a:t> </a:t>
            </a:r>
            <a:r>
              <a:rPr lang="uk-UA" dirty="0" err="1"/>
              <a:t>chooses</a:t>
            </a:r>
            <a:r>
              <a:rPr lang="uk-UA" dirty="0"/>
              <a:t> a </a:t>
            </a:r>
            <a:r>
              <a:rPr lang="uk-UA" dirty="0" err="1"/>
              <a:t>topic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subscribes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a </a:t>
            </a:r>
            <a:r>
              <a:rPr lang="uk-UA" dirty="0" err="1"/>
              <a:t>cycle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articles</a:t>
            </a:r>
            <a:r>
              <a:rPr lang="uk-UA" dirty="0"/>
              <a:t> (</a:t>
            </a:r>
            <a:r>
              <a:rPr lang="uk-UA" dirty="0" err="1"/>
              <a:t>mailings</a:t>
            </a:r>
            <a:r>
              <a:rPr lang="uk-UA" dirty="0"/>
              <a:t>),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will</a:t>
            </a:r>
            <a:r>
              <a:rPr lang="uk-UA" dirty="0"/>
              <a:t> </a:t>
            </a:r>
            <a:r>
              <a:rPr lang="uk-UA" dirty="0" err="1"/>
              <a:t>be</a:t>
            </a:r>
            <a:r>
              <a:rPr lang="uk-UA" dirty="0"/>
              <a:t> </a:t>
            </a:r>
            <a:r>
              <a:rPr lang="uk-UA" dirty="0" err="1"/>
              <a:t>sent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him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a </a:t>
            </a:r>
            <a:r>
              <a:rPr lang="uk-UA" dirty="0" err="1"/>
              <a:t>certain</a:t>
            </a:r>
            <a:r>
              <a:rPr lang="uk-UA" dirty="0"/>
              <a:t> </a:t>
            </a:r>
            <a:r>
              <a:rPr lang="uk-UA" dirty="0" err="1"/>
              <a:t>frequency</a:t>
            </a:r>
            <a:r>
              <a:rPr lang="uk-UA" dirty="0"/>
              <a:t>.</a:t>
            </a:r>
          </a:p>
          <a:p>
            <a:r>
              <a:rPr lang="uk-UA" dirty="0"/>
              <a:t>RSS </a:t>
            </a:r>
            <a:r>
              <a:rPr lang="uk-UA" dirty="0" err="1"/>
              <a:t>technologists</a:t>
            </a:r>
            <a:r>
              <a:rPr lang="uk-UA" dirty="0"/>
              <a:t>. </a:t>
            </a:r>
            <a:r>
              <a:rPr lang="uk-UA" dirty="0" err="1"/>
              <a:t>News</a:t>
            </a:r>
            <a:r>
              <a:rPr lang="uk-UA" dirty="0"/>
              <a:t> </a:t>
            </a:r>
            <a:r>
              <a:rPr lang="uk-UA" dirty="0" err="1"/>
              <a:t>service</a:t>
            </a:r>
            <a:r>
              <a:rPr lang="uk-UA" dirty="0"/>
              <a:t> </a:t>
            </a:r>
            <a:r>
              <a:rPr lang="uk-UA" dirty="0" err="1"/>
              <a:t>from</a:t>
            </a:r>
            <a:r>
              <a:rPr lang="uk-UA" dirty="0"/>
              <a:t> </a:t>
            </a:r>
            <a:r>
              <a:rPr lang="uk-UA" dirty="0" err="1"/>
              <a:t>selected</a:t>
            </a:r>
            <a:r>
              <a:rPr lang="uk-UA" dirty="0"/>
              <a:t> </a:t>
            </a:r>
            <a:r>
              <a:rPr lang="uk-UA" dirty="0" err="1"/>
              <a:t>sites</a:t>
            </a:r>
            <a:r>
              <a:rPr lang="uk-UA" dirty="0"/>
              <a:t>. </a:t>
            </a:r>
            <a:r>
              <a:rPr lang="uk-UA" dirty="0" err="1"/>
              <a:t>Instant</a:t>
            </a:r>
            <a:r>
              <a:rPr lang="uk-UA" dirty="0"/>
              <a:t> </a:t>
            </a:r>
            <a:r>
              <a:rPr lang="uk-UA" dirty="0" err="1"/>
              <a:t>display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any</a:t>
            </a:r>
            <a:r>
              <a:rPr lang="uk-UA" dirty="0"/>
              <a:t> </a:t>
            </a:r>
            <a:r>
              <a:rPr lang="uk-UA" dirty="0" err="1"/>
              <a:t>new</a:t>
            </a:r>
            <a:r>
              <a:rPr lang="uk-UA" dirty="0"/>
              <a:t> </a:t>
            </a:r>
            <a:r>
              <a:rPr lang="uk-UA" dirty="0" err="1"/>
              <a:t>arrivals</a:t>
            </a:r>
            <a:r>
              <a:rPr lang="uk-UA" dirty="0"/>
              <a:t>, </a:t>
            </a:r>
            <a:r>
              <a:rPr lang="uk-UA" dirty="0" err="1"/>
              <a:t>news</a:t>
            </a:r>
            <a:r>
              <a:rPr lang="uk-UA" dirty="0"/>
              <a:t> </a:t>
            </a:r>
            <a:r>
              <a:rPr lang="uk-UA" dirty="0" err="1"/>
              <a:t>feed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604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142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RTR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Allows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emulate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remote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download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PTP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versa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client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browser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specialized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RTP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client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hosting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Broadcasting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allows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hundreds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stations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broadcasting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possibility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stations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broadcasting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stations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filtered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stations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constantly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growing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television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allows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receive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television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channels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remote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client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remote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ability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payment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constantly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growing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concern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ensure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reliability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usability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0470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Computer Basics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There are many types of computers including: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Computers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300"/>
              <a:t>Supercomputers...are used to process very large amounts of information including processing information to predict hurricanes, satellite images and navigation, and process military war scenarios.</a:t>
            </a:r>
          </a:p>
          <a:p>
            <a:pPr>
              <a:lnSpc>
                <a:spcPct val="90000"/>
              </a:lnSpc>
            </a:pPr>
            <a:r>
              <a:rPr lang="en-US" sz="2300"/>
              <a:t>Mainframes...are used by government and businesses to process very large amounts of information.</a:t>
            </a:r>
          </a:p>
          <a:p>
            <a:pPr>
              <a:lnSpc>
                <a:spcPct val="90000"/>
              </a:lnSpc>
            </a:pPr>
            <a:r>
              <a:rPr lang="en-US" sz="2300"/>
              <a:t>Mini-Computers...are similar to mainframes...they are used by business and government to process large amounts of information.</a:t>
            </a:r>
          </a:p>
          <a:p>
            <a:pPr>
              <a:lnSpc>
                <a:spcPct val="90000"/>
              </a:lnSpc>
            </a:pPr>
            <a:r>
              <a:rPr lang="en-US" sz="2300"/>
              <a:t>Personal Computers (PC)…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Computers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Personal Computers (Continued)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	Personal Computers...also known as PC’s...are smaller and less powerful than the others.  They are used in homes, schools, and small businesses.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Computers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891462" cy="4267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/>
              <a:t>There are 3 main types of PCs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Desktop</a:t>
            </a:r>
          </a:p>
          <a:p>
            <a:pPr>
              <a:lnSpc>
                <a:spcPct val="80000"/>
              </a:lnSpc>
            </a:pPr>
            <a:r>
              <a:rPr lang="en-US" sz="2200"/>
              <a:t>Portable (Notebook/Laptop)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/>
              <a:t>	When portable (notebook/laptop) computers were first created they were HUGE.  They weighed around 100 lbs., and were carried in a large luggage suitcase.  The creators of the portable (notebook/laptop) computer dreamed that one day it would be the size a notebook or pocket dictionary.  With today’s technology, we have been able to accomplish this goal and more..</a:t>
            </a:r>
          </a:p>
          <a:p>
            <a:pPr>
              <a:lnSpc>
                <a:spcPct val="80000"/>
              </a:lnSpc>
            </a:pPr>
            <a:r>
              <a:rPr lang="en-US" sz="2200"/>
              <a:t>Hand-Held</a:t>
            </a: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315200" y="381000"/>
          <a:ext cx="14351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Drawing" r:id="rId3" imgW="1371519" imgH="2257708" progId="">
                  <p:embed/>
                </p:oleObj>
              </mc:Choice>
              <mc:Fallback>
                <p:oleObj name="Drawing" r:id="rId3" imgW="1371519" imgH="225770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81000"/>
                        <a:ext cx="14351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8043862" cy="4267200"/>
          </a:xfrm>
        </p:spPr>
        <p:txBody>
          <a:bodyPr/>
          <a:lstStyle/>
          <a:p>
            <a:r>
              <a:rPr lang="en-US" sz="2200"/>
              <a:t>A network is a group of computers that share information and hardware.</a:t>
            </a:r>
          </a:p>
          <a:p>
            <a:r>
              <a:rPr lang="en-US" sz="2200"/>
              <a:t>The computers are connected together using copper phone wires, fiber optic cables, or radio waves.</a:t>
            </a:r>
          </a:p>
          <a:p>
            <a:r>
              <a:rPr lang="en-US" sz="2200"/>
              <a:t>Our computers are on a network here at school...Look under the table and see the blue wires that connect your computer to the network.</a:t>
            </a:r>
          </a:p>
          <a:p>
            <a:r>
              <a:rPr lang="en-US" sz="2200"/>
              <a:t>The internet is many networks around the world that are all connected together to make 1 huge network.</a:t>
            </a:r>
          </a:p>
        </p:txBody>
      </p:sp>
      <p:graphicFrame>
        <p:nvGraphicFramePr>
          <p:cNvPr id="26628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867400" y="228600"/>
          <a:ext cx="1295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Drawing" r:id="rId3" imgW="914375" imgH="914375" progId="">
                  <p:embed/>
                </p:oleObj>
              </mc:Choice>
              <mc:Fallback>
                <p:oleObj name="Drawing" r:id="rId3" imgW="914375" imgH="91437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28600"/>
                        <a:ext cx="12954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543800" y="233363"/>
          <a:ext cx="1371600" cy="129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Drawing" r:id="rId5" imgW="2000000" imgH="1885804" progId="">
                  <p:embed/>
                </p:oleObj>
              </mc:Choice>
              <mc:Fallback>
                <p:oleObj name="Drawing" r:id="rId5" imgW="2000000" imgH="1885804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233363"/>
                        <a:ext cx="1371600" cy="1293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Parts of a Computer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815262" cy="4267200"/>
          </a:xfrm>
        </p:spPr>
        <p:txBody>
          <a:bodyPr/>
          <a:lstStyle/>
          <a:p>
            <a:r>
              <a:rPr lang="en-US" sz="2600"/>
              <a:t>There are two basic parts that make up a computer...</a:t>
            </a:r>
          </a:p>
        </p:txBody>
      </p:sp>
      <p:graphicFrame>
        <p:nvGraphicFramePr>
          <p:cNvPr id="29702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90600" y="3657600"/>
          <a:ext cx="20574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Drawing" r:id="rId3" imgW="2114858" imgH="2114858" progId="">
                  <p:embed/>
                </p:oleObj>
              </mc:Choice>
              <mc:Fallback>
                <p:oleObj name="Drawing" r:id="rId3" imgW="2114858" imgH="211485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57600"/>
                        <a:ext cx="20574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143000" y="2819400"/>
            <a:ext cx="176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Hardware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638800" y="2819400"/>
            <a:ext cx="2225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Software</a:t>
            </a:r>
          </a:p>
        </p:txBody>
      </p:sp>
      <p:graphicFrame>
        <p:nvGraphicFramePr>
          <p:cNvPr id="29704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334000" y="3657600"/>
          <a:ext cx="21336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Drawing" r:id="rId5" imgW="1657459" imgH="1657459" progId="">
                  <p:embed/>
                </p:oleObj>
              </mc:Choice>
              <mc:Fallback>
                <p:oleObj name="Drawing" r:id="rId5" imgW="1657459" imgH="1657459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657600"/>
                        <a:ext cx="21336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99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Hardware is basically anything that you can touch with your fingers.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914400" y="2743200"/>
            <a:ext cx="74676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Computer Case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CPU (central processing unit...Pentium chip)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Monitor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Keyboard &amp; Mouse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Disk Drive, Zip Drive, CD-ROM, DVD,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Hard   Drive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Memory (RAM)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Speakers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 Printer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(Continued)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There are three types/categories of hardware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914400" y="3048000"/>
            <a:ext cx="7391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smtClean="0">
                <a:solidFill>
                  <a:srgbClr val="000000"/>
                </a:solidFill>
              </a:rPr>
              <a:t> 1.  Input Devices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smtClean="0">
                <a:solidFill>
                  <a:srgbClr val="000000"/>
                </a:solidFill>
              </a:rPr>
              <a:t> 2.  Output Devices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smtClean="0">
                <a:solidFill>
                  <a:srgbClr val="000000"/>
                </a:solidFill>
              </a:rPr>
              <a:t> 3.  Storage Devices</a:t>
            </a:r>
            <a:endParaRPr lang="en-US" sz="2400" smtClean="0">
              <a:solidFill>
                <a:srgbClr val="000000"/>
              </a:solidFill>
            </a:endParaRPr>
          </a:p>
        </p:txBody>
      </p:sp>
      <p:graphicFrame>
        <p:nvGraphicFramePr>
          <p:cNvPr id="33797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105400" y="2752725"/>
          <a:ext cx="3733800" cy="282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Drawing" r:id="rId3" imgW="1866807" imgH="1409724" progId="">
                  <p:embed/>
                </p:oleObj>
              </mc:Choice>
              <mc:Fallback>
                <p:oleObj name="Drawing" r:id="rId3" imgW="1866807" imgH="1409724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752725"/>
                        <a:ext cx="3733800" cy="282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 Devices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967662" cy="4267200"/>
          </a:xfrm>
        </p:spPr>
        <p:txBody>
          <a:bodyPr/>
          <a:lstStyle/>
          <a:p>
            <a:r>
              <a:rPr lang="en-US" sz="2600"/>
              <a:t>Input basically means getting data into the computer to be processed.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990600" y="2895600"/>
            <a:ext cx="4191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Keyboard, Mouse,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Trackball, Touch Pad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Light Pen, Laser Scanner,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Pointing Stick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Touch Screen,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Bar Code Reader, Scanner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Microphone, Joystick</a:t>
            </a:r>
          </a:p>
        </p:txBody>
      </p:sp>
      <p:graphicFrame>
        <p:nvGraphicFramePr>
          <p:cNvPr id="3584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181600" y="2895600"/>
          <a:ext cx="3581400" cy="269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Drawing" r:id="rId3" imgW="2114858" imgH="1590742" progId="">
                  <p:embed/>
                </p:oleObj>
              </mc:Choice>
              <mc:Fallback>
                <p:oleObj name="Drawing" r:id="rId3" imgW="2114858" imgH="1590742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895600"/>
                        <a:ext cx="3581400" cy="2693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Output Devices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8043862" cy="4267200"/>
          </a:xfrm>
        </p:spPr>
        <p:txBody>
          <a:bodyPr/>
          <a:lstStyle/>
          <a:p>
            <a:r>
              <a:rPr lang="en-US" sz="2600"/>
              <a:t>Output basically means getting data out of the computer.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066800" y="2971800"/>
            <a:ext cx="2286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Monitor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Printer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Speakers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Headphones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Modem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Fax</a:t>
            </a:r>
          </a:p>
        </p:txBody>
      </p:sp>
      <p:graphicFrame>
        <p:nvGraphicFramePr>
          <p:cNvPr id="37893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029200" y="2514600"/>
          <a:ext cx="32766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Drawing" r:id="rId3" imgW="2171760" imgH="2171760" progId="">
                  <p:embed/>
                </p:oleObj>
              </mc:Choice>
              <mc:Fallback>
                <p:oleObj name="Drawing" r:id="rId3" imgW="2171760" imgH="21717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514600"/>
                        <a:ext cx="32766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75</TotalTime>
  <Words>1493</Words>
  <Application>Microsoft Office PowerPoint</Application>
  <PresentationFormat>Экран (4:3)</PresentationFormat>
  <Paragraphs>122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Calibri</vt:lpstr>
      <vt:lpstr>Times New Roman</vt:lpstr>
      <vt:lpstr>Verdana</vt:lpstr>
      <vt:lpstr>Wingdings</vt:lpstr>
      <vt:lpstr>Profile</vt:lpstr>
      <vt:lpstr>Drawing</vt:lpstr>
      <vt:lpstr>Lecture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Computer Basics</vt:lpstr>
      <vt:lpstr>Types of Computers</vt:lpstr>
      <vt:lpstr>Types of Computers</vt:lpstr>
      <vt:lpstr>Types of Computers</vt:lpstr>
      <vt:lpstr>Networks</vt:lpstr>
      <vt:lpstr>Parts of a Computer</vt:lpstr>
      <vt:lpstr>Hardware</vt:lpstr>
      <vt:lpstr>Hardware (Continued)</vt:lpstr>
      <vt:lpstr>Input Devices</vt:lpstr>
      <vt:lpstr>Output Devices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Technology</dc:title>
  <dc:creator>Приступа Богдан Володимирович</dc:creator>
  <cp:lastModifiedBy>Приступа Богдан Володимирович</cp:lastModifiedBy>
  <cp:revision>12</cp:revision>
  <dcterms:created xsi:type="dcterms:W3CDTF">2018-09-10T08:39:43Z</dcterms:created>
  <dcterms:modified xsi:type="dcterms:W3CDTF">2021-02-02T12:21:09Z</dcterms:modified>
</cp:coreProperties>
</file>