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4" r:id="rId17"/>
    <p:sldId id="283" r:id="rId18"/>
    <p:sldId id="285" r:id="rId19"/>
    <p:sldId id="286" r:id="rId20"/>
    <p:sldId id="287" r:id="rId21"/>
    <p:sldId id="288" r:id="rId22"/>
    <p:sldId id="290" r:id="rId23"/>
    <p:sldId id="289" r:id="rId24"/>
    <p:sldId id="291" r:id="rId25"/>
    <p:sldId id="292" r:id="rId2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7A540-17EF-4223-AFBE-542F44C3E62A}" type="datetimeFigureOut">
              <a:rPr lang="uk-UA" smtClean="0"/>
              <a:pPr/>
              <a:t>17.10.2021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4220D-EBA7-48C5-9BD4-C5264360FBCB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8208911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476672"/>
            <a:ext cx="7308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en-US" altLang="ru-RU" sz="40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topic</a:t>
            </a:r>
            <a:endParaRPr lang="uk-UA" altLang="ru-RU" sz="4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8208912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136903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568951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52928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6838" y="1100138"/>
            <a:ext cx="641032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0" y="990600"/>
            <a:ext cx="6477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496944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8208912" cy="53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352927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208911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806489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96943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352928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1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80920" cy="6264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568951" cy="604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332656"/>
            <a:ext cx="8352928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352927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352928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24936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96448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84976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0891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</Words>
  <Application>Microsoft Office PowerPoint</Application>
  <PresentationFormat>Экран (4:3)</PresentationFormat>
  <Paragraphs>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e210275boi</dc:creator>
  <cp:lastModifiedBy>e210275boi</cp:lastModifiedBy>
  <cp:revision>18</cp:revision>
  <dcterms:created xsi:type="dcterms:W3CDTF">2020-09-30T07:21:49Z</dcterms:created>
  <dcterms:modified xsi:type="dcterms:W3CDTF">2021-10-17T19:24:38Z</dcterms:modified>
</cp:coreProperties>
</file>