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6166468"/>
          </a:xfrm>
        </p:spPr>
        <p:txBody>
          <a:bodyPr>
            <a:noAutofit/>
          </a:bodyPr>
          <a:lstStyle/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МІНІСТЕРСТВО ОХОРОНИ ЗДОРОВ'Я УКРАЇНИ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Кафедра організації та економіки фармації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«Товарознавчий аналіз спеціальних інструментів: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урологічних, акушерсько-гінекологічних »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Одеса 2020</a:t>
            </a:r>
          </a:p>
          <a:p>
            <a:pPr algn="l" rt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урологічні інструменти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Урологічний інструментарій - це спеціальні інструменти, що застосовуються для діагностики, лікувальних маніпуляцій і операцій на органах сечостатевої системи (сечовипускальний канал або уретра, сечовий міхур, сечоводи, ниркові балії, нирки).</a:t>
            </a:r>
          </a:p>
          <a:p>
            <a:pPr algn="l" rtl="0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3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2928934"/>
            <a:ext cx="3452820" cy="3100632"/>
          </a:xfrm>
          <a:prstGeom prst="rect">
            <a:avLst/>
          </a:prstGeom>
        </p:spPr>
      </p:pic>
      <p:pic>
        <p:nvPicPr>
          <p:cNvPr id="5" name="Рисунок 4" descr="d0cbd21c2ed9643b8619567d334b19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071810"/>
            <a:ext cx="2214578" cy="2886588"/>
          </a:xfrm>
          <a:prstGeom prst="rect">
            <a:avLst/>
          </a:prstGeom>
        </p:spPr>
      </p:pic>
      <p:pic>
        <p:nvPicPr>
          <p:cNvPr id="6" name="Рисунок 5" descr="uretroskop_5808dd2d5c5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3214686"/>
            <a:ext cx="2071692" cy="207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42918"/>
            <a:ext cx="8686800" cy="652482"/>
          </a:xfrm>
        </p:spPr>
        <p:txBody>
          <a:bodyPr>
            <a:noAutofit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Хірургічні ІНСТРУМЕНТИ ТА ОБЛАДНАННЯ ДЛЯ цистоскопи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Цистоскопія - хірургічна маніпуляція огляду порожнини сечового міхура за допомогою цистоскопа.</a:t>
            </a:r>
          </a:p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Цистоскоп - хірургічний апарат, що представляє собою катетер з оптичною та освітлювальної системами, який вводять в сечовий міхур через сечівник </a:t>
            </a:r>
          </a:p>
          <a:p>
            <a:pPr algn="l" rtl="0">
              <a:buNone/>
            </a:pPr>
            <a:endParaRPr lang="ru-RU" dirty="0"/>
          </a:p>
        </p:txBody>
      </p:sp>
      <p:pic>
        <p:nvPicPr>
          <p:cNvPr id="5" name="Рисунок 4" descr="bf0c2f05e071028c3bdb8e4be3fe99b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4357694"/>
            <a:ext cx="4292602" cy="2333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42918"/>
            <a:ext cx="8686800" cy="652482"/>
          </a:xfrm>
        </p:spPr>
        <p:txBody>
          <a:bodyPr>
            <a:noAutofit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Хірургічні ІНСТРУМЕНТИ ТА ОБЛАДНАННЯ ДЛЯ уретроскопія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Уретроскопія - хірургічна маніпуляція дослідження сечівника за допомогою спеціальних приладів - уретроскопія.</a:t>
            </a:r>
          </a:p>
          <a:p>
            <a:pPr algn="l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Існують два види уретроскопии - суха і іригаційна. Суха уретроскопія застосовується для огляду як передній, так і задній частині уретри, іригаційна - для огляду тільки задній частині уретри.</a:t>
            </a:r>
          </a:p>
          <a:p>
            <a:pPr algn="l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Уретроскопію - хірургічний інструмент, що складається з набору металевих трубок (тубусів) довжиною від 13 до 15 см, діаметром від №21 до №27 за шкалою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Шарьера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/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4286256"/>
            <a:ext cx="2143125" cy="2143125"/>
          </a:xfrm>
          <a:prstGeom prst="rect">
            <a:avLst/>
          </a:prstGeom>
        </p:spPr>
      </p:pic>
      <p:pic>
        <p:nvPicPr>
          <p:cNvPr id="5" name="Рисунок 4" descr="Urethroscope_designed_by_Otto_Ringleb._Wellcome_L0012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4572008"/>
            <a:ext cx="3500462" cy="1851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4794265"/>
          </a:xfrm>
        </p:spPr>
        <p:txBody>
          <a:bodyPr>
            <a:normAutofit/>
          </a:bodyPr>
          <a:lstStyle/>
          <a:p>
            <a:pPr algn="l" rt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Уретротом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інструмент для розтину рубцевих стриктур сечівника, що представляє собою стрижень з жолобом, в якому ковзає трикутний ніж; вводиться за допомогою бужа, службовця провідником.</a:t>
            </a:r>
          </a:p>
          <a:p>
            <a:pPr algn="l" rtl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9_1.jpg"/>
          <p:cNvPicPr>
            <a:picLocks noChangeAspect="1"/>
          </p:cNvPicPr>
          <p:nvPr/>
        </p:nvPicPr>
        <p:blipFill>
          <a:blip r:embed="rId2"/>
          <a:srcRect t="24618" r="2517" b="5630"/>
          <a:stretch>
            <a:fillRect/>
          </a:stretch>
        </p:blipFill>
        <p:spPr>
          <a:xfrm>
            <a:off x="5429256" y="4143380"/>
            <a:ext cx="2643206" cy="2428892"/>
          </a:xfrm>
          <a:prstGeom prst="rect">
            <a:avLst/>
          </a:prstGeom>
        </p:spPr>
      </p:pic>
      <p:pic>
        <p:nvPicPr>
          <p:cNvPr id="5" name="Рисунок 4" descr="565.jpg"/>
          <p:cNvPicPr>
            <a:picLocks noChangeAspect="1"/>
          </p:cNvPicPr>
          <p:nvPr/>
        </p:nvPicPr>
        <p:blipFill>
          <a:blip r:embed="rId3"/>
          <a:srcRect t="17893" b="20893"/>
          <a:stretch>
            <a:fillRect/>
          </a:stretch>
        </p:blipFill>
        <p:spPr>
          <a:xfrm>
            <a:off x="785786" y="4714884"/>
            <a:ext cx="4214812" cy="17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42918"/>
            <a:ext cx="8686800" cy="652482"/>
          </a:xfrm>
        </p:spPr>
        <p:txBody>
          <a:bodyPr>
            <a:noAutofit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найбільш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распостраненниє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інстументи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урології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Катетери - це інструменти у вигляді трубок, призначені для введення лікарських 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рентгеноконтрастних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коштів в природні канали і порожнини людського тіла, кровоносні і лімфатичні судини і виведення з них вмісту з діагностичною і лікувальною метою.</a:t>
            </a:r>
          </a:p>
          <a:p>
            <a:pPr algn="l" rt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119640567_kateter-urologicheskij-metallicheskij.jpg"/>
          <p:cNvPicPr>
            <a:picLocks noChangeAspect="1"/>
          </p:cNvPicPr>
          <p:nvPr/>
        </p:nvPicPr>
        <p:blipFill>
          <a:blip r:embed="rId2" cstate="print"/>
          <a:srcRect t="11458" r="1041" b="11458"/>
          <a:stretch>
            <a:fillRect/>
          </a:stretch>
        </p:blipFill>
        <p:spPr>
          <a:xfrm>
            <a:off x="3929058" y="3500438"/>
            <a:ext cx="3929090" cy="3060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4794265"/>
          </a:xfrm>
        </p:spPr>
        <p:txBody>
          <a:bodyPr>
            <a:normAutofit/>
          </a:bodyPr>
          <a:lstStyle/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Бужи - це інструменти для розширення, дослідження і лікування деяких органів трубчастої форми: сечовипускального каналу. Урологічні бужи бувають металеві і еластичні (гнучкі), виготовлені з полівінілхлоридних пластиків, фторопласту та інших полімерних матеріалів.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00px-Bougi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4714884"/>
            <a:ext cx="3333760" cy="2000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42918"/>
            <a:ext cx="8686800" cy="652482"/>
          </a:xfrm>
        </p:spPr>
        <p:txBody>
          <a:bodyPr>
            <a:noAutofit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Акушерсько-гінекологічні інструменти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Акушерство - одна з найдавніших галузей медицини. В даний час акушерство є наукою про вагітність, пологи та післяпологовий період, їх фізіології і патології, а також раціональної допомоги вагітній, породіллі, породіллі. Звідси і специфічність конструкції акушерських, дуже важливих для жінок, інструментів.</a:t>
            </a:r>
          </a:p>
          <a:p>
            <a:pPr algn="l" rt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423-800x800.jpg"/>
          <p:cNvPicPr>
            <a:picLocks noChangeAspect="1"/>
          </p:cNvPicPr>
          <p:nvPr/>
        </p:nvPicPr>
        <p:blipFill>
          <a:blip r:embed="rId2"/>
          <a:srcRect t="8333" r="7291" b="39583"/>
          <a:stretch>
            <a:fillRect/>
          </a:stretch>
        </p:blipFill>
        <p:spPr>
          <a:xfrm>
            <a:off x="4214810" y="4000504"/>
            <a:ext cx="4634899" cy="2603886"/>
          </a:xfrm>
          <a:prstGeom prst="rect">
            <a:avLst/>
          </a:prstGeom>
        </p:spPr>
      </p:pic>
      <p:pic>
        <p:nvPicPr>
          <p:cNvPr id="5" name="Рисунок 4" descr="Piper-Obstetrical-Forceps-Gynecology-Surgical-Instruments-17001.jpg_350x3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3786190"/>
            <a:ext cx="2786082" cy="2893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стетоскоп акушерський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Застосовують для вислуховування через живіт вагітної серцебиття плода. Отримані дані дозволяють визначити стан плоду, судити про його стан, а в деяких випадках встановити наявність одноплодной або багатоплідної змінності. Стетоскоп акушерський має широкий звуковий розтруб (звукову воронку), з внутрішнім діаметром 40 мм і висотою внутрішнього конуса 70 мм, що дозволяє охопити більшу область при прослуховуванні. Слухова раковина на протилежному кінці трубки аналогічна раковині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общеврачебного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стетоскопа.</a:t>
            </a:r>
          </a:p>
          <a:p>
            <a:pPr algn="l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Виготовляють з дерева твердих порід (береза, клен, бук). Раковина і канал трубки повинні бути добре оброблені і мати плавні переходи без уступів. Зовні стетоскоп покривають лаком.</a:t>
            </a:r>
          </a:p>
          <a:p>
            <a:pPr algn="l" rt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dirty="0"/>
          </a:p>
        </p:txBody>
      </p:sp>
      <p:pic>
        <p:nvPicPr>
          <p:cNvPr id="4" name="Рисунок 3" descr="изолированный-старый-акушерский-стетоскоп-286673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5000636"/>
            <a:ext cx="2545423" cy="1699070"/>
          </a:xfrm>
          <a:prstGeom prst="rect">
            <a:avLst/>
          </a:prstGeom>
        </p:spPr>
      </p:pic>
      <p:pic>
        <p:nvPicPr>
          <p:cNvPr id="5" name="Рисунок 4" descr="stetoscop_akusherski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4929198"/>
            <a:ext cx="2714644" cy="1809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тазомер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4722827"/>
          </a:xfrm>
        </p:spPr>
        <p:txBody>
          <a:bodyPr>
            <a:normAutofit/>
          </a:bodyPr>
          <a:lstStyle/>
          <a:p>
            <a:pPr algn="l" rt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Служить для зовнішнього виміру таза жінки з метою з'ясування його розмірів і характеру звужень. Зовнішні розміри тазу дозволяють судити про величину його внутрішніх розмірів, від яких у великій мірі залежить успішність проходження голівки плоду.</a:t>
            </a:r>
          </a:p>
          <a:p>
            <a:pPr algn="l" rtl="0"/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тазомер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являє собою циркуль великих розмірів з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О-образними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вигнутими ніжками загальною довжиною 360 мм. Ніжки закінчуються великими гудзиками. Розташована на відстані 100 мм від шарніра вимірювальна лінійка у вигляді дуги, що з'єднує ніжки, має шкалу з поділками від 0 до 50 (в сантиметрах); за допомогою гвинта може бути зафіксований максимальний розчин ніжок при кожному вимірі. Інструмент виготовляють зі сталі з гальванічним покриттям. Хід його в шарнірі повинен бути легкий, без заїдання; не допускається качка в зімкнутому стан ніжок.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3423-800x800.jpg"/>
          <p:cNvPicPr>
            <a:picLocks noChangeAspect="1"/>
          </p:cNvPicPr>
          <p:nvPr/>
        </p:nvPicPr>
        <p:blipFill>
          <a:blip r:embed="rId2"/>
          <a:srcRect t="11458" r="9375" b="41667"/>
          <a:stretch>
            <a:fillRect/>
          </a:stretch>
        </p:blipFill>
        <p:spPr>
          <a:xfrm>
            <a:off x="4786314" y="4572008"/>
            <a:ext cx="4143388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866796"/>
          </a:xfrm>
        </p:spPr>
        <p:txBody>
          <a:bodyPr>
            <a:normAutofit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щипці акушерські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Призначені для вилучення плоду під час пологів. Застосовують щипці головним чином в разі слабкості пологової діяльності, а також при тривалих ускладнених пологах, коли потрібне негайне їх закінчення. При користуванні щипцями прагнуть закінчити пологи без нанесення травми матері і плоду. Щипці надають лише легке тиск на головку при її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ізвлеченіі.Імеют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1) дві гілки 2) замок 3) ручки з відростками і виїмками. Повинні легко і плавно розкриватися без заїдання і перекосів при стисненні, мати гладку добре оброблену поверхню. Перевіряють еластичність і міцність, виробляючи щипцями здавлювання дерев'яного бруска перетином 50х50мм, чи не д.б. залишкової деформації і перекосу ніжок.</a:t>
            </a:r>
          </a:p>
          <a:p>
            <a:pPr algn="l" rtl="0"/>
            <a:endParaRPr lang="ru-RU" dirty="0"/>
          </a:p>
        </p:txBody>
      </p:sp>
      <p:pic>
        <p:nvPicPr>
          <p:cNvPr id="4" name="Рисунок 3" descr="schepci.jpg"/>
          <p:cNvPicPr>
            <a:picLocks noChangeAspect="1"/>
          </p:cNvPicPr>
          <p:nvPr/>
        </p:nvPicPr>
        <p:blipFill>
          <a:blip r:embed="rId2"/>
          <a:srcRect t="35439" r="1557"/>
          <a:stretch>
            <a:fillRect/>
          </a:stretch>
        </p:blipFill>
        <p:spPr>
          <a:xfrm>
            <a:off x="4429124" y="4786322"/>
            <a:ext cx="3862205" cy="1918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Інструменти для ембріотомію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Ембріотомія - операція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плодоразрешенія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шляхом розчленування плода і послідовного вилучення його по частинах. Розрізняють декілька видів ембріотомію: краніотомія, декапитация і ін., Для яких застосовують спеціальні інструменти.</a:t>
            </a:r>
          </a:p>
          <a:p>
            <a:pPr algn="l" rt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5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857628"/>
            <a:ext cx="3810010" cy="2560327"/>
          </a:xfrm>
          <a:prstGeom prst="rect">
            <a:avLst/>
          </a:prstGeom>
        </p:spPr>
      </p:pic>
      <p:pic>
        <p:nvPicPr>
          <p:cNvPr id="5" name="Рисунок 4" descr="35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857628"/>
            <a:ext cx="3838460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перфоратор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Служить для прориву голівки плоду з метою зменшення її розмірів. Головка є найбільшою частиною плода. Після її розкриття і навіть часткового спорожнення розміри головки зменшуються і плід легше виходить (самостійно) або може бути витягнутий за перфоровану головку.</a:t>
            </a:r>
          </a:p>
          <a:p>
            <a:pPr algn="l" rt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5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4214818"/>
            <a:ext cx="3752094" cy="2513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краніокласт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Призначений для вилучення плоду за перфоровану головку. Являє собою довгі потужні щипці, що закриваються гвинтом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яких одна гілка має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закінчать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ложку, а інша - суцільну або глуху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що надходить в неї в момент замикання щипців. при користуванні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краніокластом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через перфоровані отвір головки глуху ложку вводять в порожнину черепа, а другу,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закінчать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кладуть зовні головки; після цього гілки замикають, закріплюють гвинтом і виробляють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тракцию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5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4643446"/>
            <a:ext cx="3071834" cy="2064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гачок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декапітаційний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ru-RU" dirty="0" smtClean="0"/>
              <a:t>Має гострий вигин. Його сильно насаджують на шию плода і поворотом рукоятки виробляють перелом шийної частини хребта. Потім плід витягають.</a:t>
            </a:r>
          </a:p>
          <a:p>
            <a:pPr algn="l" rtl="0"/>
            <a:endParaRPr lang="ru-RU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/>
          <a:srcRect t="14815" b="12963"/>
          <a:stretch>
            <a:fillRect/>
          </a:stretch>
        </p:blipFill>
        <p:spPr>
          <a:xfrm>
            <a:off x="3643306" y="3643314"/>
            <a:ext cx="3857652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Інструменти гінекологічні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Гінекологія - це розділ медицини, що вивчає як нормальну діяльність жіночого організму, так і захворювання жіночої статевої сфери.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2721255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714752"/>
            <a:ext cx="4214842" cy="2842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Дзеркала піхвові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ru-RU" dirty="0" smtClean="0"/>
              <a:t>Відтісняють стінки і оголюють слизову оболонку, а так само вагінальну частину матки - шийку і її зовнішній зів. При огляді за допомогою дзеркал навіть неозброєним оком можна виявити різні запалення піхви, ерозії, виразки, поліпи, початкові форми раку шийки матки та ін. Різні лікувальні процедури, а також операції в цій області зазвичай, виробляють також за допомогою дзеркал. Всі гінекологічні дзеркала повинні мати відполіровану до дзеркального блиску гладку, рівну, без вм'ятин поверхню, закруглені краї і кути.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Дзеркала піхвові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жолобувате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двостороннє по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Сімс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складається з двох ложок різних розмірів, що мають спільну ручку; під час промивань і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зрошень-рідина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стікає по жолобу в тазик, не забруднюючи рук; виготовляють з нержавіючої сталі або латуні з покриттям шести номерів (від № 1 до № 6), що мають невеликі відмінності по довжині і ширині ложки (ширина від 21 до 36 мм);</a:t>
            </a:r>
          </a:p>
          <a:p>
            <a:pPr algn="l" rt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 Мартіні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аналогічно попередньому, проте верхнє дзеркало ширше - двох розмірів 57 і 67; виготовляють зі сталі.</a:t>
            </a:r>
          </a:p>
          <a:p>
            <a:pPr algn="l" rtl="0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-для діагностичних вискоблювання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забезпечено перфорованим збіркою з кришкою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випускають двох номерів з вильотом дзеркала 127 і 135 мм.</a:t>
            </a:r>
          </a:p>
          <a:p>
            <a:pPr algn="l" rtl="0"/>
            <a:endParaRPr lang="ru-RU" dirty="0" smtClean="0"/>
          </a:p>
          <a:p>
            <a:pPr algn="l" rtl="0"/>
            <a:endParaRPr lang="ru-RU" dirty="0"/>
          </a:p>
        </p:txBody>
      </p:sp>
      <p:pic>
        <p:nvPicPr>
          <p:cNvPr id="5" name="Рисунок 4" descr="0258541842.jpg"/>
          <p:cNvPicPr>
            <a:picLocks noChangeAspect="1"/>
          </p:cNvPicPr>
          <p:nvPr/>
        </p:nvPicPr>
        <p:blipFill>
          <a:blip r:embed="rId2"/>
          <a:srcRect t="2778" r="912"/>
          <a:stretch>
            <a:fillRect/>
          </a:stretch>
        </p:blipFill>
        <p:spPr>
          <a:xfrm>
            <a:off x="2071670" y="4214818"/>
            <a:ext cx="3929090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71480"/>
            <a:ext cx="8686800" cy="723920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Розширювачі каналів шийки матки металеві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Гегара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Застосовують для розширення каналу шийки матки з метою подальшого введення в її порожнину різних інструментів і матеріалів. Розширювачі мають форму слабоізогнутие стрижнів круглого перетину довжиною 190 мм з гладким заокругленим робочим кінцем. Випускають набором з № 3 по № 24 включно, з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полуномерамі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від 3,5 до 12,5. Поверхня розширювачів повинна бути гладкою, без шорсткості, хвилястості і вм'ятин з добре відполірованим гальванічним покриттям. Набори расширителей випускають комплектом.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ega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5429264"/>
            <a:ext cx="4280443" cy="111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Віброрасшірітель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гінекологічний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Призначений для швидкого і безболісного розширення цервікального каналу матки. Являє собою електричний вібратор, що створює коливання з подвоєною частотою мережі (100 Гц); ці коливання передаються наконечнику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амплітуда коливань якого становить 1,5-2 мм. Апарат забезпечений трьома наконечниками діаметром 7, 10 і 13 мм. Електрична потужність апарату - 180 Вт.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864594" y="3350588"/>
            <a:ext cx="1700563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Зонд матковий з діленнями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ru-RU" sz="2800" dirty="0" smtClean="0"/>
              <a:t>Використовують для дослідження розмірів порожнини матки. Зонд являє собою гладкий м'який латунний стрижень довжиною 230 мм з сантиметровими поділками, круглої гудзичком на робочому кінці і рукояткою у вигляді петлі.</a:t>
            </a:r>
          </a:p>
          <a:p>
            <a:pPr algn="l" rtl="0"/>
            <a:endParaRPr lang="ru-RU" dirty="0"/>
          </a:p>
        </p:txBody>
      </p:sp>
      <p:pic>
        <p:nvPicPr>
          <p:cNvPr id="4" name="Рисунок 3" descr="20101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4143380"/>
            <a:ext cx="5113308" cy="2096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щипці кульові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служать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загарбання і утримання шийки і тіла матки при різних втручаннях (внутрішньоматкові вливання лікарських і контрастних речовин, зондування, розширення каналу шийки матки та ін.); являють собою довгий (260 мм) затискної інструмент з губками, вигнутими гачком у вигляді гострого зубця, що має плавний перехід до основи. Виготовляють з нержавіючої сталі; випробування функціональних властивостей виробляють на залишкову деформацію шляхом триразового стиснення між губками триметрового скручений марлевого бинта при замиканні кремальєри на останній зубець.</a:t>
            </a: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hiptsy-odnozubye-dlya-ottyagivaniya-matki-pulevye.500x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4572008"/>
            <a:ext cx="3175000" cy="212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щипці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двухзубчатие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гострі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використовують в тих же випадках, що і кульові; на робочій частині є по два гострих зубця, що на думку фахівців дає більш надійну фіксацію органу і менше його травмує.</a:t>
            </a:r>
          </a:p>
          <a:p>
            <a:pPr algn="l" rt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hchiptsy_dvuzubchatyye,_ostryy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3857628"/>
            <a:ext cx="5080000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кюретки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Призначені для вискоблювання слизової оболонки матки з діагностичною і з лікувальною метою. Являють собою довгу (300 мм), виготовлену зі сталі У8 петлю, з'єднану прямолінійним гладким стрижнем з шестигранною рукояткою. Рукоятка матований, інша частина інструменту гладка блискуча.</a:t>
            </a:r>
          </a:p>
          <a:p>
            <a:pPr algn="l" rt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tools-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3" y="4143380"/>
            <a:ext cx="2346871" cy="25346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endParaRPr lang="ru-RU" dirty="0" smtClean="0"/>
          </a:p>
          <a:p>
            <a:pPr algn="l" rtl="0">
              <a:buNone/>
            </a:pPr>
            <a:endParaRPr lang="ru-RU" dirty="0" smtClean="0"/>
          </a:p>
          <a:p>
            <a:pPr algn="l" rtl="0">
              <a:buNone/>
            </a:pPr>
            <a:r>
              <a:rPr lang="ru-RU" sz="6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smtClean="0">
                <a:latin typeface="Times New Roman" pitchFamily="18" charset="0"/>
                <a:cs typeface="Times New Roman" pitchFamily="18" charset="0"/>
              </a:rPr>
              <a:t>        Дякую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за увагу!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1446</TotalTime>
  <Words>1442</Words>
  <Application>Microsoft Office PowerPoint</Application>
  <PresentationFormat>Экран (4:3)</PresentationFormat>
  <Paragraphs>75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урологічні інструменти</vt:lpstr>
      <vt:lpstr>Хірургічні ІНСТРУМЕНТИ ТА ОБЛАДНАННЯ ДЛЯ цистоскопи</vt:lpstr>
      <vt:lpstr>Хірургічні ІНСТРУМЕНТИ ТА ОБЛАДНАННЯ ДЛЯ уретроскопія</vt:lpstr>
      <vt:lpstr>Презентация PowerPoint</vt:lpstr>
      <vt:lpstr>найбільш распостраненниє інстументи в урології</vt:lpstr>
      <vt:lpstr>Презентация PowerPoint</vt:lpstr>
      <vt:lpstr>Акушерсько-гінекологічні інструменти </vt:lpstr>
      <vt:lpstr>стетоскоп акушерський </vt:lpstr>
      <vt:lpstr>тазомер</vt:lpstr>
      <vt:lpstr>щипці акушерські</vt:lpstr>
      <vt:lpstr>Інструменти для ембріотомію</vt:lpstr>
      <vt:lpstr>перфоратор </vt:lpstr>
      <vt:lpstr>краніокласт</vt:lpstr>
      <vt:lpstr>гачок декапітаційний</vt:lpstr>
      <vt:lpstr>Інструменти гінекологічні</vt:lpstr>
      <vt:lpstr>Дзеркала піхвові</vt:lpstr>
      <vt:lpstr>Дзеркала піхвові</vt:lpstr>
      <vt:lpstr>Розширювачі каналів шийки матки металеві по Гегара</vt:lpstr>
      <vt:lpstr>Віброрасшірітель гінекологічний</vt:lpstr>
      <vt:lpstr>Зонд матковий з діленнями </vt:lpstr>
      <vt:lpstr>щипці кульові </vt:lpstr>
      <vt:lpstr>щипці двухзубчатие гострі </vt:lpstr>
      <vt:lpstr>кюретки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Сергей-Анна-София</dc:creator>
  <cp:lastModifiedBy>Степанова Оксана Анатольевна</cp:lastModifiedBy>
  <cp:revision>16</cp:revision>
  <dcterms:created xsi:type="dcterms:W3CDTF">2019-12-15T17:21:05Z</dcterms:created>
  <dcterms:modified xsi:type="dcterms:W3CDTF">2021-01-25T13:58:52Z</dcterms:modified>
</cp:coreProperties>
</file>