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741" r:id="rId1"/>
  </p:sldMasterIdLst>
  <p:notesMasterIdLst>
    <p:notesMasterId r:id="rId17"/>
  </p:notesMasterIdLst>
  <p:sldIdLst>
    <p:sldId id="271" r:id="rId2"/>
    <p:sldId id="258" r:id="rId3"/>
    <p:sldId id="259" r:id="rId4"/>
    <p:sldId id="260" r:id="rId5"/>
    <p:sldId id="261" r:id="rId6"/>
    <p:sldId id="262" r:id="rId7"/>
    <p:sldId id="263" r:id="rId8"/>
    <p:sldId id="264" r:id="rId9"/>
    <p:sldId id="265" r:id="rId10"/>
    <p:sldId id="266" r:id="rId11"/>
    <p:sldId id="267" r:id="rId12"/>
    <p:sldId id="268" r:id="rId13"/>
    <p:sldId id="269" r:id="rId14"/>
    <p:sldId id="272" r:id="rId15"/>
    <p:sldId id="270" r:id="rId16"/>
  </p:sldIdLst>
  <p:sldSz cx="9144000" cy="6858000" type="screen4x3"/>
  <p:notesSz cx="6858000" cy="9144000"/>
  <p:defaultTextStyle>
    <a:defPPr>
      <a:defRPr lang="ru-RU"/>
    </a:defPPr>
    <a:lvl1pPr marL="0" algn="l" defTabSz="914210" rtl="0" eaLnBrk="1" latinLnBrk="0" hangingPunct="1">
      <a:defRPr sz="1800" kern="1200">
        <a:solidFill>
          <a:schemeClr val="tx1"/>
        </a:solidFill>
        <a:latin typeface="+mn-lt"/>
        <a:ea typeface="+mn-ea"/>
        <a:cs typeface="+mn-cs"/>
      </a:defRPr>
    </a:lvl1pPr>
    <a:lvl2pPr marL="457106" algn="l" defTabSz="914210" rtl="0" eaLnBrk="1" latinLnBrk="0" hangingPunct="1">
      <a:defRPr sz="1800" kern="1200">
        <a:solidFill>
          <a:schemeClr val="tx1"/>
        </a:solidFill>
        <a:latin typeface="+mn-lt"/>
        <a:ea typeface="+mn-ea"/>
        <a:cs typeface="+mn-cs"/>
      </a:defRPr>
    </a:lvl2pPr>
    <a:lvl3pPr marL="914210" algn="l" defTabSz="914210" rtl="0" eaLnBrk="1" latinLnBrk="0" hangingPunct="1">
      <a:defRPr sz="1800" kern="1200">
        <a:solidFill>
          <a:schemeClr val="tx1"/>
        </a:solidFill>
        <a:latin typeface="+mn-lt"/>
        <a:ea typeface="+mn-ea"/>
        <a:cs typeface="+mn-cs"/>
      </a:defRPr>
    </a:lvl3pPr>
    <a:lvl4pPr marL="1371316" algn="l" defTabSz="914210" rtl="0" eaLnBrk="1" latinLnBrk="0" hangingPunct="1">
      <a:defRPr sz="1800" kern="1200">
        <a:solidFill>
          <a:schemeClr val="tx1"/>
        </a:solidFill>
        <a:latin typeface="+mn-lt"/>
        <a:ea typeface="+mn-ea"/>
        <a:cs typeface="+mn-cs"/>
      </a:defRPr>
    </a:lvl4pPr>
    <a:lvl5pPr marL="1828420" algn="l" defTabSz="914210" rtl="0" eaLnBrk="1" latinLnBrk="0" hangingPunct="1">
      <a:defRPr sz="1800" kern="1200">
        <a:solidFill>
          <a:schemeClr val="tx1"/>
        </a:solidFill>
        <a:latin typeface="+mn-lt"/>
        <a:ea typeface="+mn-ea"/>
        <a:cs typeface="+mn-cs"/>
      </a:defRPr>
    </a:lvl5pPr>
    <a:lvl6pPr marL="2285525" algn="l" defTabSz="914210" rtl="0" eaLnBrk="1" latinLnBrk="0" hangingPunct="1">
      <a:defRPr sz="1800" kern="1200">
        <a:solidFill>
          <a:schemeClr val="tx1"/>
        </a:solidFill>
        <a:latin typeface="+mn-lt"/>
        <a:ea typeface="+mn-ea"/>
        <a:cs typeface="+mn-cs"/>
      </a:defRPr>
    </a:lvl6pPr>
    <a:lvl7pPr marL="2742631" algn="l" defTabSz="914210" rtl="0" eaLnBrk="1" latinLnBrk="0" hangingPunct="1">
      <a:defRPr sz="1800" kern="1200">
        <a:solidFill>
          <a:schemeClr val="tx1"/>
        </a:solidFill>
        <a:latin typeface="+mn-lt"/>
        <a:ea typeface="+mn-ea"/>
        <a:cs typeface="+mn-cs"/>
      </a:defRPr>
    </a:lvl7pPr>
    <a:lvl8pPr marL="3199736" algn="l" defTabSz="914210" rtl="0" eaLnBrk="1" latinLnBrk="0" hangingPunct="1">
      <a:defRPr sz="1800" kern="1200">
        <a:solidFill>
          <a:schemeClr val="tx1"/>
        </a:solidFill>
        <a:latin typeface="+mn-lt"/>
        <a:ea typeface="+mn-ea"/>
        <a:cs typeface="+mn-cs"/>
      </a:defRPr>
    </a:lvl8pPr>
    <a:lvl9pPr marL="3656841" algn="l" defTabSz="91421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7" d="100"/>
          <a:sy n="67" d="100"/>
        </p:scale>
        <p:origin x="-1110"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51C5B5F-E59A-40F9-B9BB-1B77511112C6}" type="datetimeFigureOut">
              <a:rPr lang="ru-RU" smtClean="0"/>
              <a:t>18.09.2020</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30C2D3F-919D-4154-8540-2EFCDC65D283}" type="slidenum">
              <a:rPr lang="ru-RU" smtClean="0"/>
              <a:t>‹#›</a:t>
            </a:fld>
            <a:endParaRPr lang="ru-RU"/>
          </a:p>
        </p:txBody>
      </p:sp>
    </p:spTree>
    <p:extLst>
      <p:ext uri="{BB962C8B-B14F-4D97-AF65-F5344CB8AC3E}">
        <p14:creationId xmlns:p14="http://schemas.microsoft.com/office/powerpoint/2010/main" val="2920527533"/>
      </p:ext>
    </p:extLst>
  </p:cSld>
  <p:clrMap bg1="lt1" tx1="dk1" bg2="lt2" tx2="dk2" accent1="accent1" accent2="accent2" accent3="accent3" accent4="accent4" accent5="accent5" accent6="accent6" hlink="hlink" folHlink="folHlink"/>
  <p:notesStyle>
    <a:lvl1pPr marL="0" algn="l" defTabSz="914210" rtl="0" eaLnBrk="1" latinLnBrk="0" hangingPunct="1">
      <a:defRPr sz="1200" kern="1200">
        <a:solidFill>
          <a:schemeClr val="tx1"/>
        </a:solidFill>
        <a:latin typeface="+mn-lt"/>
        <a:ea typeface="+mn-ea"/>
        <a:cs typeface="+mn-cs"/>
      </a:defRPr>
    </a:lvl1pPr>
    <a:lvl2pPr marL="457106" algn="l" defTabSz="914210" rtl="0" eaLnBrk="1" latinLnBrk="0" hangingPunct="1">
      <a:defRPr sz="1200" kern="1200">
        <a:solidFill>
          <a:schemeClr val="tx1"/>
        </a:solidFill>
        <a:latin typeface="+mn-lt"/>
        <a:ea typeface="+mn-ea"/>
        <a:cs typeface="+mn-cs"/>
      </a:defRPr>
    </a:lvl2pPr>
    <a:lvl3pPr marL="914210" algn="l" defTabSz="914210" rtl="0" eaLnBrk="1" latinLnBrk="0" hangingPunct="1">
      <a:defRPr sz="1200" kern="1200">
        <a:solidFill>
          <a:schemeClr val="tx1"/>
        </a:solidFill>
        <a:latin typeface="+mn-lt"/>
        <a:ea typeface="+mn-ea"/>
        <a:cs typeface="+mn-cs"/>
      </a:defRPr>
    </a:lvl3pPr>
    <a:lvl4pPr marL="1371316" algn="l" defTabSz="914210" rtl="0" eaLnBrk="1" latinLnBrk="0" hangingPunct="1">
      <a:defRPr sz="1200" kern="1200">
        <a:solidFill>
          <a:schemeClr val="tx1"/>
        </a:solidFill>
        <a:latin typeface="+mn-lt"/>
        <a:ea typeface="+mn-ea"/>
        <a:cs typeface="+mn-cs"/>
      </a:defRPr>
    </a:lvl4pPr>
    <a:lvl5pPr marL="1828420" algn="l" defTabSz="914210" rtl="0" eaLnBrk="1" latinLnBrk="0" hangingPunct="1">
      <a:defRPr sz="1200" kern="1200">
        <a:solidFill>
          <a:schemeClr val="tx1"/>
        </a:solidFill>
        <a:latin typeface="+mn-lt"/>
        <a:ea typeface="+mn-ea"/>
        <a:cs typeface="+mn-cs"/>
      </a:defRPr>
    </a:lvl5pPr>
    <a:lvl6pPr marL="2285525" algn="l" defTabSz="914210" rtl="0" eaLnBrk="1" latinLnBrk="0" hangingPunct="1">
      <a:defRPr sz="1200" kern="1200">
        <a:solidFill>
          <a:schemeClr val="tx1"/>
        </a:solidFill>
        <a:latin typeface="+mn-lt"/>
        <a:ea typeface="+mn-ea"/>
        <a:cs typeface="+mn-cs"/>
      </a:defRPr>
    </a:lvl6pPr>
    <a:lvl7pPr marL="2742631" algn="l" defTabSz="914210" rtl="0" eaLnBrk="1" latinLnBrk="0" hangingPunct="1">
      <a:defRPr sz="1200" kern="1200">
        <a:solidFill>
          <a:schemeClr val="tx1"/>
        </a:solidFill>
        <a:latin typeface="+mn-lt"/>
        <a:ea typeface="+mn-ea"/>
        <a:cs typeface="+mn-cs"/>
      </a:defRPr>
    </a:lvl7pPr>
    <a:lvl8pPr marL="3199736" algn="l" defTabSz="914210" rtl="0" eaLnBrk="1" latinLnBrk="0" hangingPunct="1">
      <a:defRPr sz="1200" kern="1200">
        <a:solidFill>
          <a:schemeClr val="tx1"/>
        </a:solidFill>
        <a:latin typeface="+mn-lt"/>
        <a:ea typeface="+mn-ea"/>
        <a:cs typeface="+mn-cs"/>
      </a:defRPr>
    </a:lvl8pPr>
    <a:lvl9pPr marL="3656841" algn="l" defTabSz="91421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B30C2D3F-919D-4154-8540-2EFCDC65D283}" type="slidenum">
              <a:rPr lang="ru-RU" smtClean="0"/>
              <a:t>7</a:t>
            </a:fld>
            <a:endParaRPr lang="ru-RU"/>
          </a:p>
        </p:txBody>
      </p:sp>
    </p:spTree>
    <p:extLst>
      <p:ext uri="{BB962C8B-B14F-4D97-AF65-F5344CB8AC3E}">
        <p14:creationId xmlns:p14="http://schemas.microsoft.com/office/powerpoint/2010/main" val="11280466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Rectangle 6"/>
          <p:cNvSpPr/>
          <p:nvPr/>
        </p:nvSpPr>
        <p:spPr>
          <a:xfrm>
            <a:off x="7010400" y="152399"/>
            <a:ext cx="1981200" cy="65562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400" y="153923"/>
            <a:ext cx="6705600" cy="6553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7010400" y="2052960"/>
            <a:ext cx="1981200" cy="1828800"/>
          </a:xfrm>
        </p:spPr>
        <p:txBody>
          <a:bodyPr anchor="ctr">
            <a:normAutofit/>
          </a:bodyPr>
          <a:lstStyle>
            <a:lvl1pPr marL="0" indent="0" algn="l">
              <a:buNone/>
              <a:defRPr sz="19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10" name="Date Placeholder 9"/>
          <p:cNvSpPr>
            <a:spLocks noGrp="1"/>
          </p:cNvSpPr>
          <p:nvPr>
            <p:ph type="dt" sz="half" idx="10"/>
          </p:nvPr>
        </p:nvSpPr>
        <p:spPr/>
        <p:txBody>
          <a:bodyPr/>
          <a:lstStyle>
            <a:lvl1pPr>
              <a:defRPr>
                <a:solidFill>
                  <a:schemeClr val="bg2"/>
                </a:solidFill>
              </a:defRPr>
            </a:lvl1pPr>
          </a:lstStyle>
          <a:p>
            <a:pPr eaLnBrk="1" latinLnBrk="0" hangingPunct="1"/>
            <a:fld id="{544213AF-26F6-41FA-8D85-E2C5388D6E58}" type="datetimeFigureOut">
              <a:rPr lang="en-US" smtClean="0"/>
              <a:pPr eaLnBrk="1" latinLnBrk="0" hangingPunct="1"/>
              <a:t>9/18/2020</a:t>
            </a:fld>
            <a:endParaRPr lang="en-US" dirty="0">
              <a:solidFill>
                <a:srgbClr val="FFFFFF"/>
              </a:solidFill>
            </a:endParaRPr>
          </a:p>
        </p:txBody>
      </p:sp>
      <p:sp>
        <p:nvSpPr>
          <p:cNvPr id="11" name="Slide Number Placeholder 10"/>
          <p:cNvSpPr>
            <a:spLocks noGrp="1"/>
          </p:cNvSpPr>
          <p:nvPr>
            <p:ph type="sldNum" sz="quarter" idx="11"/>
          </p:nvPr>
        </p:nvSpPr>
        <p:spPr/>
        <p:txBody>
          <a:bodyPr/>
          <a:lstStyle>
            <a:lvl1pPr>
              <a:defRPr>
                <a:solidFill>
                  <a:srgbClr val="FFFFFF"/>
                </a:solidFill>
              </a:defRPr>
            </a:lvl1pPr>
          </a:lstStyle>
          <a:p>
            <a:fld id="{D5BBC35B-A44B-4119-B8DA-DE9E3DFADA20}" type="slidenum">
              <a:rPr kumimoji="0" lang="en-US" smtClean="0"/>
              <a:pPr eaLnBrk="1" latinLnBrk="0" hangingPunct="1"/>
              <a:t>‹#›</a:t>
            </a:fld>
            <a:endParaRPr kumimoji="0" lang="en-US" dirty="0">
              <a:solidFill>
                <a:srgbClr val="FFFFFF"/>
              </a:solidFill>
            </a:endParaRPr>
          </a:p>
        </p:txBody>
      </p:sp>
      <p:sp>
        <p:nvSpPr>
          <p:cNvPr id="12" name="Footer Placeholder 11"/>
          <p:cNvSpPr>
            <a:spLocks noGrp="1"/>
          </p:cNvSpPr>
          <p:nvPr>
            <p:ph type="ftr" sz="quarter" idx="12"/>
          </p:nvPr>
        </p:nvSpPr>
        <p:spPr/>
        <p:txBody>
          <a:bodyPr/>
          <a:lstStyle>
            <a:lvl1pPr>
              <a:defRPr>
                <a:solidFill>
                  <a:schemeClr val="bg2"/>
                </a:solidFill>
              </a:defRPr>
            </a:lvl1pPr>
          </a:lstStyle>
          <a:p>
            <a:endParaRPr kumimoji="0" lang="en-US">
              <a:solidFill>
                <a:schemeClr val="accent1">
                  <a:tint val="20000"/>
                </a:schemeClr>
              </a:solidFill>
            </a:endParaRPr>
          </a:p>
        </p:txBody>
      </p:sp>
      <p:sp>
        <p:nvSpPr>
          <p:cNvPr id="13" name="Title 12"/>
          <p:cNvSpPr>
            <a:spLocks noGrp="1"/>
          </p:cNvSpPr>
          <p:nvPr>
            <p:ph type="title"/>
          </p:nvPr>
        </p:nvSpPr>
        <p:spPr>
          <a:xfrm>
            <a:off x="457200" y="2052960"/>
            <a:ext cx="6324600" cy="1828800"/>
          </a:xfrm>
        </p:spPr>
        <p:txBody>
          <a:bodyPr/>
          <a:lstStyle>
            <a:lvl1pPr algn="r">
              <a:defRPr sz="4200" spc="150" baseline="0"/>
            </a:lvl1pPr>
          </a:lstStyle>
          <a:p>
            <a:r>
              <a:rPr lang="ru-RU" smtClean="0"/>
              <a:t>Образец заголовка</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pPr eaLnBrk="1" latinLnBrk="0" hangingPunct="1"/>
            <a:fld id="{544213AF-26F6-41FA-8D85-E2C5388D6E58}" type="datetimeFigureOut">
              <a:rPr lang="en-US" smtClean="0"/>
              <a:pPr eaLnBrk="1" latinLnBrk="0" hangingPunct="1"/>
              <a:t>9/18/2020</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D5BBC35B-A44B-4119-B8DA-DE9E3DFADA20}" type="slidenum">
              <a:rPr kumimoji="0" lang="en-US" smtClean="0"/>
              <a:pPr eaLnBrk="1" latinLnBrk="0" hangingPunct="1"/>
              <a:t>‹#›</a:t>
            </a:fld>
            <a:endParaRPr kumimoji="0" lang="en-US"/>
          </a:p>
        </p:txBody>
      </p:sp>
      <p:sp>
        <p:nvSpPr>
          <p:cNvPr id="7" name="Title 6"/>
          <p:cNvSpPr>
            <a:spLocks noGrp="1"/>
          </p:cNvSpPr>
          <p:nvPr>
            <p:ph type="title"/>
          </p:nvPr>
        </p:nvSpPr>
        <p:spPr/>
        <p:txBody>
          <a:bodyPr/>
          <a:lstStyle/>
          <a:p>
            <a:r>
              <a:rPr lang="ru-RU" smtClean="0"/>
              <a:t>Образец заголовка</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7" name="Rectangle 6"/>
          <p:cNvSpPr/>
          <p:nvPr/>
        </p:nvSpPr>
        <p:spPr>
          <a:xfrm>
            <a:off x="7010400" y="152399"/>
            <a:ext cx="1981200" cy="655624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400" y="153923"/>
            <a:ext cx="6705600" cy="6553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7162799" y="2892277"/>
            <a:ext cx="1600201" cy="1645920"/>
          </a:xfrm>
        </p:spPr>
        <p:txBody>
          <a:bodyPr anchor="ctr"/>
          <a:lstStyle>
            <a:lvl1pPr marL="0" indent="0">
              <a:buNone/>
              <a:defRPr sz="200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9" name="Date Placeholder 8"/>
          <p:cNvSpPr>
            <a:spLocks noGrp="1"/>
          </p:cNvSpPr>
          <p:nvPr>
            <p:ph type="dt" sz="half" idx="10"/>
          </p:nvPr>
        </p:nvSpPr>
        <p:spPr/>
        <p:txBody>
          <a:bodyPr/>
          <a:lstStyle>
            <a:lvl1pPr>
              <a:defRPr>
                <a:solidFill>
                  <a:srgbClr val="FFFFFF"/>
                </a:solidFill>
              </a:defRPr>
            </a:lvl1pPr>
          </a:lstStyle>
          <a:p>
            <a:pPr eaLnBrk="1" latinLnBrk="0" hangingPunct="1"/>
            <a:fld id="{544213AF-26F6-41FA-8D85-E2C5388D6E58}" type="datetimeFigureOut">
              <a:rPr lang="en-US" smtClean="0"/>
              <a:pPr eaLnBrk="1" latinLnBrk="0" hangingPunct="1"/>
              <a:t>9/18/2020</a:t>
            </a:fld>
            <a:endParaRPr lang="en-US"/>
          </a:p>
        </p:txBody>
      </p:sp>
      <p:sp>
        <p:nvSpPr>
          <p:cNvPr id="10" name="Slide Number Placeholder 9"/>
          <p:cNvSpPr>
            <a:spLocks noGrp="1"/>
          </p:cNvSpPr>
          <p:nvPr>
            <p:ph type="sldNum" sz="quarter" idx="11"/>
          </p:nvPr>
        </p:nvSpPr>
        <p:spPr/>
        <p:txBody>
          <a:bodyPr/>
          <a:lstStyle>
            <a:lvl1pPr>
              <a:defRPr>
                <a:solidFill>
                  <a:schemeClr val="bg2"/>
                </a:solidFill>
              </a:defRPr>
            </a:lvl1pPr>
          </a:lstStyle>
          <a:p>
            <a:fld id="{D5BBC35B-A44B-4119-B8DA-DE9E3DFADA20}" type="slidenum">
              <a:rPr kumimoji="0" lang="en-US" smtClean="0"/>
              <a:pPr eaLnBrk="1" latinLnBrk="0" hangingPunct="1"/>
              <a:t>‹#›</a:t>
            </a:fld>
            <a:endParaRPr kumimoji="0" lang="en-US"/>
          </a:p>
        </p:txBody>
      </p:sp>
      <p:sp>
        <p:nvSpPr>
          <p:cNvPr id="11" name="Footer Placeholder 10"/>
          <p:cNvSpPr>
            <a:spLocks noGrp="1"/>
          </p:cNvSpPr>
          <p:nvPr>
            <p:ph type="ftr" sz="quarter" idx="12"/>
          </p:nvPr>
        </p:nvSpPr>
        <p:spPr/>
        <p:txBody>
          <a:bodyPr/>
          <a:lstStyle>
            <a:lvl1pPr>
              <a:defRPr>
                <a:solidFill>
                  <a:srgbClr val="FFFFFF"/>
                </a:solidFill>
              </a:defRPr>
            </a:lvl1pPr>
          </a:lstStyle>
          <a:p>
            <a:endParaRPr kumimoji="0" lang="en-US"/>
          </a:p>
        </p:txBody>
      </p:sp>
      <p:sp>
        <p:nvSpPr>
          <p:cNvPr id="12" name="Title 11"/>
          <p:cNvSpPr>
            <a:spLocks noGrp="1"/>
          </p:cNvSpPr>
          <p:nvPr>
            <p:ph type="title"/>
          </p:nvPr>
        </p:nvSpPr>
        <p:spPr>
          <a:xfrm>
            <a:off x="381000" y="2892277"/>
            <a:ext cx="6324600" cy="1645920"/>
          </a:xfrm>
        </p:spPr>
        <p:txBody>
          <a:bodyPr/>
          <a:lstStyle>
            <a:lvl1pPr algn="r">
              <a:defRPr sz="4200" spc="150" baseline="0"/>
            </a:lvl1pPr>
          </a:lstStyle>
          <a:p>
            <a:r>
              <a:rPr lang="ru-RU" smtClean="0"/>
              <a:t>Образец заголовка</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719072"/>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4648200" y="1719072"/>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pPr eaLnBrk="1" latinLnBrk="0" hangingPunct="1"/>
            <a:fld id="{544213AF-26F6-41FA-8D85-E2C5388D6E58}" type="datetimeFigureOut">
              <a:rPr lang="en-US" smtClean="0"/>
              <a:pPr eaLnBrk="1" latinLnBrk="0" hangingPunct="1"/>
              <a:t>9/18/2020</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D5BBC35B-A44B-4119-B8DA-DE9E3DFADA20}" type="slidenum">
              <a:rPr kumimoji="0" lang="en-US" smtClean="0"/>
              <a:pPr eaLnBrk="1" latinLnBrk="0" hangingPunct="1"/>
              <a:t>‹#›</a:t>
            </a:fld>
            <a:endParaRPr kumimoji="0" lang="en-US"/>
          </a:p>
        </p:txBody>
      </p:sp>
      <p:sp>
        <p:nvSpPr>
          <p:cNvPr id="8" name="Title 7"/>
          <p:cNvSpPr>
            <a:spLocks noGrp="1"/>
          </p:cNvSpPr>
          <p:nvPr>
            <p:ph type="title"/>
          </p:nvPr>
        </p:nvSpPr>
        <p:spPr/>
        <p:txBody>
          <a:bodyPr/>
          <a:lstStyle/>
          <a:p>
            <a:r>
              <a:rPr lang="ru-RU" smtClean="0"/>
              <a:t>Образец заголовка</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722438"/>
            <a:ext cx="4040188" cy="639762"/>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457200" y="2438399"/>
            <a:ext cx="4040188" cy="3687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5025" y="1722438"/>
            <a:ext cx="4041775" cy="639762"/>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45025" y="2438399"/>
            <a:ext cx="4041775" cy="3687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pPr eaLnBrk="1" latinLnBrk="0" hangingPunct="1"/>
            <a:fld id="{544213AF-26F6-41FA-8D85-E2C5388D6E58}" type="datetimeFigureOut">
              <a:rPr lang="en-US" smtClean="0"/>
              <a:pPr eaLnBrk="1" latinLnBrk="0" hangingPunct="1"/>
              <a:t>9/18/2020</a:t>
            </a:fld>
            <a:endParaRPr lang="en-US"/>
          </a:p>
        </p:txBody>
      </p:sp>
      <p:sp>
        <p:nvSpPr>
          <p:cNvPr id="8" name="Footer Placeholder 7"/>
          <p:cNvSpPr>
            <a:spLocks noGrp="1"/>
          </p:cNvSpPr>
          <p:nvPr>
            <p:ph type="ftr" sz="quarter" idx="11"/>
          </p:nvPr>
        </p:nvSpPr>
        <p:spPr/>
        <p:txBody>
          <a:bodyPr/>
          <a:lstStyle/>
          <a:p>
            <a:endParaRPr kumimoji="0" lang="en-US"/>
          </a:p>
        </p:txBody>
      </p:sp>
      <p:sp>
        <p:nvSpPr>
          <p:cNvPr id="9" name="Slide Number Placeholder 8"/>
          <p:cNvSpPr>
            <a:spLocks noGrp="1"/>
          </p:cNvSpPr>
          <p:nvPr>
            <p:ph type="sldNum" sz="quarter" idx="12"/>
          </p:nvPr>
        </p:nvSpPr>
        <p:spPr/>
        <p:txBody>
          <a:bodyPr/>
          <a:lstStyle/>
          <a:p>
            <a:fld id="{D5BBC35B-A44B-4119-B8DA-DE9E3DFADA20}" type="slidenum">
              <a:rPr kumimoji="0" lang="en-US" smtClean="0"/>
              <a:pPr eaLnBrk="1" latinLnBrk="0" hangingPunct="1"/>
              <a:t>‹#›</a:t>
            </a:fld>
            <a:endParaRPr kumimoji="0" lang="en-US"/>
          </a:p>
        </p:txBody>
      </p:sp>
      <p:sp>
        <p:nvSpPr>
          <p:cNvPr id="10" name="Title 9"/>
          <p:cNvSpPr>
            <a:spLocks noGrp="1"/>
          </p:cNvSpPr>
          <p:nvPr>
            <p:ph type="title"/>
          </p:nvPr>
        </p:nvSpPr>
        <p:spPr/>
        <p:txBody>
          <a:bodyPr/>
          <a:lstStyle/>
          <a:p>
            <a:r>
              <a:rPr lang="ru-RU" smtClean="0"/>
              <a:t>Образец заголовка</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pPr eaLnBrk="1" latinLnBrk="0" hangingPunct="1"/>
            <a:fld id="{544213AF-26F6-41FA-8D85-E2C5388D6E58}" type="datetimeFigureOut">
              <a:rPr lang="en-US" smtClean="0"/>
              <a:pPr eaLnBrk="1" latinLnBrk="0" hangingPunct="1"/>
              <a:t>9/18/2020</a:t>
            </a:fld>
            <a:endParaRPr lang="en-US"/>
          </a:p>
        </p:txBody>
      </p:sp>
      <p:sp>
        <p:nvSpPr>
          <p:cNvPr id="4" name="Footer Placeholder 3"/>
          <p:cNvSpPr>
            <a:spLocks noGrp="1"/>
          </p:cNvSpPr>
          <p:nvPr>
            <p:ph type="ftr" sz="quarter" idx="11"/>
          </p:nvPr>
        </p:nvSpPr>
        <p:spPr/>
        <p:txBody>
          <a:bodyPr/>
          <a:lstStyle/>
          <a:p>
            <a:endParaRPr kumimoji="0" lang="en-US"/>
          </a:p>
        </p:txBody>
      </p:sp>
      <p:sp>
        <p:nvSpPr>
          <p:cNvPr id="5" name="Slide Number Placeholder 4"/>
          <p:cNvSpPr>
            <a:spLocks noGrp="1"/>
          </p:cNvSpPr>
          <p:nvPr>
            <p:ph type="sldNum" sz="quarter" idx="12"/>
          </p:nvPr>
        </p:nvSpPr>
        <p:spPr/>
        <p:txBody>
          <a:bodyPr/>
          <a:lstStyle/>
          <a:p>
            <a:fld id="{D5BBC35B-A44B-4119-B8DA-DE9E3DFADA20}" type="slidenum">
              <a:rPr kumimoji="0" lang="en-US" smtClean="0"/>
              <a:pPr eaLnBrk="1" latinLnBrk="0" hangingPunct="1"/>
              <a:t>‹#›</a:t>
            </a:fld>
            <a:endParaRPr kumimoji="0" lang="en-US"/>
          </a:p>
        </p:txBody>
      </p:sp>
      <p:sp>
        <p:nvSpPr>
          <p:cNvPr id="6" name="Title 5"/>
          <p:cNvSpPr>
            <a:spLocks noGrp="1"/>
          </p:cNvSpPr>
          <p:nvPr>
            <p:ph type="title"/>
          </p:nvPr>
        </p:nvSpPr>
        <p:spPr/>
        <p:txBody>
          <a:bodyPr/>
          <a:lstStyle/>
          <a:p>
            <a:r>
              <a:rPr lang="ru-RU" smtClean="0"/>
              <a:t>Образец заголовка</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Rectangle 4"/>
          <p:cNvSpPr/>
          <p:nvPr/>
        </p:nvSpPr>
        <p:spPr>
          <a:xfrm>
            <a:off x="152400" y="150919"/>
            <a:ext cx="8831802" cy="65562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pPr eaLnBrk="1" latinLnBrk="0" hangingPunct="1"/>
            <a:fld id="{544213AF-26F6-41FA-8D85-E2C5388D6E58}" type="datetimeFigureOut">
              <a:rPr lang="en-US" smtClean="0"/>
              <a:pPr eaLnBrk="1" latinLnBrk="0" hangingPunct="1"/>
              <a:t>9/18/2020</a:t>
            </a:fld>
            <a:endParaRPr lang="en-US"/>
          </a:p>
        </p:txBody>
      </p:sp>
      <p:sp>
        <p:nvSpPr>
          <p:cNvPr id="3" name="Footer Placeholder 2"/>
          <p:cNvSpPr>
            <a:spLocks noGrp="1"/>
          </p:cNvSpPr>
          <p:nvPr>
            <p:ph type="ftr" sz="quarter" idx="11"/>
          </p:nvPr>
        </p:nvSpPr>
        <p:spPr/>
        <p:txBody>
          <a:bodyPr/>
          <a:lstStyle/>
          <a:p>
            <a:endParaRPr kumimoji="0" lang="en-US"/>
          </a:p>
        </p:txBody>
      </p:sp>
      <p:sp>
        <p:nvSpPr>
          <p:cNvPr id="4" name="Slide Number Placeholder 3"/>
          <p:cNvSpPr>
            <a:spLocks noGrp="1"/>
          </p:cNvSpPr>
          <p:nvPr>
            <p:ph type="sldNum" sz="quarter" idx="12"/>
          </p:nvPr>
        </p:nvSpPr>
        <p:spPr/>
        <p:txBody>
          <a:bodyPr/>
          <a:lstStyle/>
          <a:p>
            <a:fld id="{D5BBC35B-A44B-4119-B8DA-DE9E3DFADA20}" type="slidenum">
              <a:rPr kumimoji="0" lang="en-US" smtClean="0"/>
              <a:pPr eaLnBrk="1" latinLnBrk="0" hangingPunct="1"/>
              <a:t>‹#›</a:t>
            </a:fld>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2"/>
      </p:bgRef>
    </p:bg>
    <p:spTree>
      <p:nvGrpSpPr>
        <p:cNvPr id="1" name=""/>
        <p:cNvGrpSpPr/>
        <p:nvPr/>
      </p:nvGrpSpPr>
      <p:grpSpPr>
        <a:xfrm>
          <a:off x="0" y="0"/>
          <a:ext cx="0" cy="0"/>
          <a:chOff x="0" y="0"/>
          <a:chExt cx="0" cy="0"/>
        </a:xfrm>
      </p:grpSpPr>
      <p:sp>
        <p:nvSpPr>
          <p:cNvPr id="10" name="Rectangle 9"/>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7010400" y="150876"/>
            <a:ext cx="1981200" cy="65562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ectangle 8"/>
          <p:cNvSpPr/>
          <p:nvPr/>
        </p:nvSpPr>
        <p:spPr>
          <a:xfrm>
            <a:off x="152400" y="152400"/>
            <a:ext cx="6705600" cy="6553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609600" y="304800"/>
            <a:ext cx="58674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Text Placeholder 3"/>
          <p:cNvSpPr>
            <a:spLocks noGrp="1"/>
          </p:cNvSpPr>
          <p:nvPr>
            <p:ph type="body" sz="half" idx="2"/>
          </p:nvPr>
        </p:nvSpPr>
        <p:spPr>
          <a:xfrm>
            <a:off x="7159752" y="2130552"/>
            <a:ext cx="1673352" cy="2816352"/>
          </a:xfrm>
        </p:spPr>
        <p:txBody>
          <a:bodyPr tIns="0"/>
          <a:lstStyle>
            <a:lvl1pPr marL="0" indent="0">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pPr eaLnBrk="1" latinLnBrk="0" hangingPunct="1"/>
            <a:fld id="{544213AF-26F6-41FA-8D85-E2C5388D6E58}" type="datetimeFigureOut">
              <a:rPr lang="en-US" smtClean="0"/>
              <a:pPr eaLnBrk="1" latinLnBrk="0" hangingPunct="1"/>
              <a:t>9/18/2020</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a:ln>
            <a:noFill/>
          </a:ln>
        </p:spPr>
        <p:txBody>
          <a:bodyPr/>
          <a:lstStyle>
            <a:lvl1pPr>
              <a:defRPr>
                <a:solidFill>
                  <a:srgbClr val="FFFFFF"/>
                </a:solidFill>
              </a:defRPr>
            </a:lvl1pPr>
          </a:lstStyle>
          <a:p>
            <a:fld id="{D5BBC35B-A44B-4119-B8DA-DE9E3DFADA20}" type="slidenum">
              <a:rPr kumimoji="0" lang="en-US" smtClean="0"/>
              <a:pPr eaLnBrk="1" latinLnBrk="0" hangingPunct="1"/>
              <a:t>‹#›</a:t>
            </a:fld>
            <a:endParaRPr kumimoji="0" lang="en-US"/>
          </a:p>
        </p:txBody>
      </p:sp>
      <p:sp>
        <p:nvSpPr>
          <p:cNvPr id="11" name="Title 10"/>
          <p:cNvSpPr>
            <a:spLocks noGrp="1"/>
          </p:cNvSpPr>
          <p:nvPr>
            <p:ph type="title"/>
          </p:nvPr>
        </p:nvSpPr>
        <p:spPr>
          <a:xfrm>
            <a:off x="7159752" y="457200"/>
            <a:ext cx="1675660" cy="1673352"/>
          </a:xfrm>
        </p:spPr>
        <p:txBody>
          <a:bodyPr anchor="b"/>
          <a:lstStyle>
            <a:lvl1pPr algn="l">
              <a:defRPr sz="2000" spc="150" baseline="0"/>
            </a:lvl1pPr>
          </a:lstStyle>
          <a:p>
            <a:r>
              <a:rPr lang="ru-RU" smtClean="0"/>
              <a:t>Образец заголовка</a:t>
            </a: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bg>
      <p:bgRef idx="1001">
        <a:schemeClr val="bg2"/>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ectangle 8"/>
          <p:cNvSpPr/>
          <p:nvPr/>
        </p:nvSpPr>
        <p:spPr>
          <a:xfrm>
            <a:off x="7010400" y="150876"/>
            <a:ext cx="1981200" cy="655624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152400" y="152400"/>
            <a:ext cx="6705600" cy="6553200"/>
          </a:xfrm>
        </p:spPr>
        <p:txBody>
          <a:bodyPr anchor="ct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7162800" y="2133600"/>
            <a:ext cx="1676400" cy="2971800"/>
          </a:xfrm>
        </p:spPr>
        <p:txBody>
          <a:bodyPr tIns="0"/>
          <a:lstStyle>
            <a:lvl1pPr marL="0" indent="0">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pPr eaLnBrk="1" latinLnBrk="0" hangingPunct="1"/>
            <a:fld id="{544213AF-26F6-41FA-8D85-E2C5388D6E58}" type="datetimeFigureOut">
              <a:rPr lang="en-US" smtClean="0"/>
              <a:pPr eaLnBrk="1" latinLnBrk="0" hangingPunct="1"/>
              <a:t>9/18/2020</a:t>
            </a:fld>
            <a:endParaRPr lang="en-US">
              <a:solidFill>
                <a:schemeClr val="tx1"/>
              </a:solidFill>
            </a:endParaRPr>
          </a:p>
        </p:txBody>
      </p:sp>
      <p:sp>
        <p:nvSpPr>
          <p:cNvPr id="6" name="Footer Placeholder 5"/>
          <p:cNvSpPr>
            <a:spLocks noGrp="1"/>
          </p:cNvSpPr>
          <p:nvPr>
            <p:ph type="ftr" sz="quarter" idx="11"/>
          </p:nvPr>
        </p:nvSpPr>
        <p:spPr/>
        <p:txBody>
          <a:bodyPr/>
          <a:lstStyle/>
          <a:p>
            <a:endParaRPr kumimoji="0" lang="en-US">
              <a:solidFill>
                <a:schemeClr val="tx1"/>
              </a:solidFill>
            </a:endParaRPr>
          </a:p>
        </p:txBody>
      </p:sp>
      <p:sp>
        <p:nvSpPr>
          <p:cNvPr id="7" name="Slide Number Placeholder 6"/>
          <p:cNvSpPr>
            <a:spLocks noGrp="1"/>
          </p:cNvSpPr>
          <p:nvPr>
            <p:ph type="sldNum" sz="quarter" idx="12"/>
          </p:nvPr>
        </p:nvSpPr>
        <p:spPr/>
        <p:txBody>
          <a:bodyPr/>
          <a:lstStyle/>
          <a:p>
            <a:fld id="{D5BBC35B-A44B-4119-B8DA-DE9E3DFADA20}" type="slidenum">
              <a:rPr kumimoji="0" lang="en-US" smtClean="0"/>
              <a:pPr eaLnBrk="1" latinLnBrk="0" hangingPunct="1"/>
              <a:t>‹#›</a:t>
            </a:fld>
            <a:endParaRPr kumimoji="0" lang="en-US">
              <a:solidFill>
                <a:schemeClr val="tx1"/>
              </a:solidFill>
            </a:endParaRPr>
          </a:p>
        </p:txBody>
      </p:sp>
      <p:sp>
        <p:nvSpPr>
          <p:cNvPr id="10" name="Title 9"/>
          <p:cNvSpPr>
            <a:spLocks noGrp="1"/>
          </p:cNvSpPr>
          <p:nvPr>
            <p:ph type="title"/>
          </p:nvPr>
        </p:nvSpPr>
        <p:spPr>
          <a:xfrm>
            <a:off x="7162800" y="460248"/>
            <a:ext cx="1676400" cy="1673352"/>
          </a:xfrm>
        </p:spPr>
        <p:txBody>
          <a:bodyPr anchor="b"/>
          <a:lstStyle>
            <a:lvl1pPr algn="l">
              <a:defRPr sz="2000" spc="150" baseline="0">
                <a:solidFill>
                  <a:schemeClr val="tx2"/>
                </a:solidFill>
              </a:defRPr>
            </a:lvl1pPr>
          </a:lstStyle>
          <a:p>
            <a:r>
              <a:rPr lang="ru-RU" smtClean="0"/>
              <a:t>Образец заголовка</a:t>
            </a:r>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pPr eaLnBrk="1" latinLnBrk="0" hangingPunct="1"/>
            <a:fld id="{544213AF-26F6-41FA-8D85-E2C5388D6E58}" type="datetimeFigureOut">
              <a:rPr lang="en-US" smtClean="0"/>
              <a:pPr eaLnBrk="1" latinLnBrk="0" hangingPunct="1"/>
              <a:t>9/18/2020</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D5BBC35B-A44B-4119-B8DA-DE9E3DFADA20}" type="slidenum">
              <a:rPr kumimoji="0" lang="en-US" smtClean="0"/>
              <a:pPr eaLnBrk="1" latinLnBrk="0" hangingPunct="1"/>
              <a:t>‹#›</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7" name="Rectangle 6"/>
          <p:cNvSpPr/>
          <p:nvPr/>
        </p:nvSpPr>
        <p:spPr>
          <a:xfrm>
            <a:off x="152400" y="147319"/>
            <a:ext cx="6705600" cy="65562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7010400" y="147319"/>
            <a:ext cx="1956046" cy="655624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7162800" y="274638"/>
            <a:ext cx="1676400" cy="5851525"/>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pPr eaLnBrk="1" latinLnBrk="0" hangingPunct="1"/>
            <a:fld id="{544213AF-26F6-41FA-8D85-E2C5388D6E58}" type="datetimeFigureOut">
              <a:rPr lang="en-US" smtClean="0"/>
              <a:pPr eaLnBrk="1" latinLnBrk="0" hangingPunct="1"/>
              <a:t>9/18/2020</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lvl1pPr>
              <a:defRPr>
                <a:solidFill>
                  <a:schemeClr val="bg2"/>
                </a:solidFill>
              </a:defRPr>
            </a:lvl1pPr>
          </a:lstStyle>
          <a:p>
            <a:fld id="{D5BBC35B-A44B-4119-B8DA-DE9E3DFADA20}" type="slidenum">
              <a:rPr kumimoji="0" lang="en-US" smtClean="0"/>
              <a:pPr eaLnBrk="1" latinLnBrk="0" hangingPunct="1"/>
              <a:t>‹#›</a:t>
            </a:fld>
            <a:endParaRPr kumimoji="0"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152400" y="1634971"/>
            <a:ext cx="8831802" cy="504547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399" y="152400"/>
            <a:ext cx="8814047" cy="134644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381000" y="355847"/>
            <a:ext cx="8381260" cy="1054394"/>
          </a:xfrm>
          <a:prstGeom prst="rect">
            <a:avLst/>
          </a:prstGeom>
        </p:spPr>
        <p:txBody>
          <a:bodyPr vert="horz" lIns="91440" tIns="45720" rIns="91440" bIns="45720" rtlCol="0" anchor="ctr">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380999" y="1719071"/>
            <a:ext cx="8407893" cy="440740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370888" y="6356350"/>
            <a:ext cx="2133600" cy="274320"/>
          </a:xfrm>
          <a:prstGeom prst="rect">
            <a:avLst/>
          </a:prstGeom>
        </p:spPr>
        <p:txBody>
          <a:bodyPr vert="horz" lIns="91440" tIns="45720" rIns="91440" bIns="45720" rtlCol="0" anchor="ctr"/>
          <a:lstStyle>
            <a:lvl1pPr algn="l">
              <a:defRPr sz="1100">
                <a:solidFill>
                  <a:schemeClr val="tx2"/>
                </a:solidFill>
              </a:defRPr>
            </a:lvl1pPr>
          </a:lstStyle>
          <a:p>
            <a:pPr eaLnBrk="1" latinLnBrk="0" hangingPunct="1"/>
            <a:fld id="{544213AF-26F6-41FA-8D85-E2C5388D6E58}" type="datetimeFigureOut">
              <a:rPr lang="en-US" smtClean="0"/>
              <a:pPr eaLnBrk="1" latinLnBrk="0" hangingPunct="1"/>
              <a:t>9/18/2020</a:t>
            </a:fld>
            <a:endParaRPr lang="en-US" sz="1000" dirty="0">
              <a:solidFill>
                <a:schemeClr val="tx1"/>
              </a:solidFill>
            </a:endParaRPr>
          </a:p>
        </p:txBody>
      </p:sp>
      <p:sp>
        <p:nvSpPr>
          <p:cNvPr id="5" name="Footer Placeholder 4"/>
          <p:cNvSpPr>
            <a:spLocks noGrp="1"/>
          </p:cNvSpPr>
          <p:nvPr>
            <p:ph type="ftr" sz="quarter" idx="3"/>
          </p:nvPr>
        </p:nvSpPr>
        <p:spPr>
          <a:xfrm>
            <a:off x="3048000" y="6356350"/>
            <a:ext cx="3352800" cy="274320"/>
          </a:xfrm>
          <a:prstGeom prst="rect">
            <a:avLst/>
          </a:prstGeom>
        </p:spPr>
        <p:txBody>
          <a:bodyPr vert="horz" lIns="91440" tIns="45720" rIns="91440" bIns="45720" rtlCol="0" anchor="ctr"/>
          <a:lstStyle>
            <a:lvl1pPr algn="ctr">
              <a:defRPr sz="1100">
                <a:solidFill>
                  <a:schemeClr val="tx2"/>
                </a:solidFill>
              </a:defRPr>
            </a:lvl1pPr>
          </a:lstStyle>
          <a:p>
            <a:pPr algn="r" eaLnBrk="1" latinLnBrk="0" hangingPunct="1"/>
            <a:endParaRPr kumimoji="0" lang="en-US" sz="1000" dirty="0">
              <a:solidFill>
                <a:schemeClr val="tx1"/>
              </a:solidFill>
            </a:endParaRPr>
          </a:p>
        </p:txBody>
      </p:sp>
      <p:sp>
        <p:nvSpPr>
          <p:cNvPr id="6" name="Slide Number Placeholder 5"/>
          <p:cNvSpPr>
            <a:spLocks noGrp="1"/>
          </p:cNvSpPr>
          <p:nvPr>
            <p:ph type="sldNum" sz="quarter" idx="4"/>
          </p:nvPr>
        </p:nvSpPr>
        <p:spPr>
          <a:xfrm>
            <a:off x="8234680" y="6355080"/>
            <a:ext cx="582966" cy="274320"/>
          </a:xfrm>
          <a:prstGeom prst="rect">
            <a:avLst/>
          </a:prstGeom>
          <a:ln w="19050">
            <a:noFill/>
          </a:ln>
        </p:spPr>
        <p:txBody>
          <a:bodyPr vert="horz" lIns="91440" tIns="45720" rIns="91440" bIns="45720" rtlCol="0" anchor="ctr"/>
          <a:lstStyle>
            <a:lvl1pPr algn="ctr">
              <a:defRPr sz="1100">
                <a:solidFill>
                  <a:schemeClr val="tx2"/>
                </a:solidFill>
              </a:defRPr>
            </a:lvl1pPr>
          </a:lstStyle>
          <a:p>
            <a:fld id="{D5BBC35B-A44B-4119-B8DA-DE9E3DFADA20}" type="slidenum">
              <a:rPr kumimoji="0" lang="en-US" smtClean="0"/>
              <a:pPr eaLnBrk="1" latinLnBrk="0" hangingPunct="1"/>
              <a:t>‹#›</a:t>
            </a:fld>
            <a:endParaRPr kumimoji="0" lang="en-US" sz="1000" b="0">
              <a:solidFill>
                <a:schemeClr val="tx1"/>
              </a:solidFill>
            </a:endParaRPr>
          </a:p>
        </p:txBody>
      </p:sp>
    </p:spTree>
  </p:cSld>
  <p:clrMap bg1="lt1" tx1="dk1" bg2="lt2" tx2="dk2" accent1="accent1" accent2="accent2" accent3="accent3" accent4="accent4" accent5="accent5" accent6="accent6" hlink="hlink" folHlink="folHlink"/>
  <p:sldLayoutIdLst>
    <p:sldLayoutId id="2147483742" r:id="rId1"/>
    <p:sldLayoutId id="2147483743" r:id="rId2"/>
    <p:sldLayoutId id="2147483744" r:id="rId3"/>
    <p:sldLayoutId id="2147483745" r:id="rId4"/>
    <p:sldLayoutId id="2147483746" r:id="rId5"/>
    <p:sldLayoutId id="2147483747" r:id="rId6"/>
    <p:sldLayoutId id="2147483748" r:id="rId7"/>
    <p:sldLayoutId id="2147483749" r:id="rId8"/>
    <p:sldLayoutId id="2147483750" r:id="rId9"/>
    <p:sldLayoutId id="2147483751" r:id="rId10"/>
    <p:sldLayoutId id="2147483752" r:id="rId11"/>
    <p:sldLayoutId id="2147483753" r:id="rId12"/>
  </p:sldLayoutIdLst>
  <p:txStyles>
    <p:titleStyle>
      <a:lvl1pPr algn="ctr" defTabSz="914400" rtl="0" eaLnBrk="1" latinLnBrk="0" hangingPunct="1">
        <a:spcBef>
          <a:spcPct val="0"/>
        </a:spcBef>
        <a:buNone/>
        <a:defRPr sz="3200" kern="1200" cap="all" spc="200" baseline="0">
          <a:ln>
            <a:noFill/>
          </a:ln>
          <a:solidFill>
            <a:schemeClr val="bg1"/>
          </a:solidFill>
          <a:effectLst/>
          <a:latin typeface="+mj-lt"/>
          <a:ea typeface="+mj-ea"/>
          <a:cs typeface="+mj-cs"/>
        </a:defRPr>
      </a:lvl1pPr>
    </p:titleStyle>
    <p:bodyStyle>
      <a:lvl1pPr marL="274320" indent="-228600" algn="l" defTabSz="914400" rtl="0" eaLnBrk="1" latinLnBrk="0" hangingPunct="1">
        <a:spcBef>
          <a:spcPct val="20000"/>
        </a:spcBef>
        <a:buClr>
          <a:schemeClr val="accent1"/>
        </a:buClr>
        <a:buFont typeface="Wingdings 2" pitchFamily="18" charset="2"/>
        <a:buChar char=""/>
        <a:defRPr sz="2000" kern="1200" spc="150" baseline="0">
          <a:solidFill>
            <a:schemeClr val="tx2"/>
          </a:solidFill>
          <a:latin typeface="+mn-lt"/>
          <a:ea typeface="+mn-ea"/>
          <a:cs typeface="+mn-cs"/>
        </a:defRPr>
      </a:lvl1pPr>
      <a:lvl2pPr marL="548640" indent="-182880" algn="l" defTabSz="914400" rtl="0" eaLnBrk="1" latinLnBrk="0" hangingPunct="1">
        <a:spcBef>
          <a:spcPct val="20000"/>
        </a:spcBef>
        <a:buClr>
          <a:schemeClr val="accent2"/>
        </a:buClr>
        <a:buFont typeface="Wingdings" pitchFamily="2" charset="2"/>
        <a:buChar char="§"/>
        <a:defRPr sz="1800" kern="1200" spc="100" baseline="0">
          <a:solidFill>
            <a:schemeClr val="tx2"/>
          </a:solidFill>
          <a:latin typeface="+mn-lt"/>
          <a:ea typeface="+mn-ea"/>
          <a:cs typeface="+mn-cs"/>
        </a:defRPr>
      </a:lvl2pPr>
      <a:lvl3pPr marL="822960" indent="-182880" algn="l" defTabSz="914400" rtl="0" eaLnBrk="1" latinLnBrk="0" hangingPunct="1">
        <a:spcBef>
          <a:spcPct val="20000"/>
        </a:spcBef>
        <a:buClr>
          <a:schemeClr val="accent3"/>
        </a:buClr>
        <a:buFont typeface="Wingdings" pitchFamily="2" charset="2"/>
        <a:buChar char="§"/>
        <a:defRPr sz="1600" kern="1200" spc="100" baseline="0">
          <a:solidFill>
            <a:schemeClr val="tx2"/>
          </a:solidFill>
          <a:latin typeface="+mn-lt"/>
          <a:ea typeface="+mn-ea"/>
          <a:cs typeface="+mn-cs"/>
        </a:defRPr>
      </a:lvl3pPr>
      <a:lvl4pPr marL="1097280" indent="-182880" algn="l" defTabSz="914400" rtl="0" eaLnBrk="1" latinLnBrk="0" hangingPunct="1">
        <a:spcBef>
          <a:spcPct val="20000"/>
        </a:spcBef>
        <a:buClr>
          <a:schemeClr val="accent4"/>
        </a:buClr>
        <a:buFont typeface="Wingdings" pitchFamily="2" charset="2"/>
        <a:buChar char="§"/>
        <a:defRPr sz="1400" kern="1200">
          <a:solidFill>
            <a:schemeClr val="tx2"/>
          </a:solidFill>
          <a:latin typeface="+mn-lt"/>
          <a:ea typeface="+mn-ea"/>
          <a:cs typeface="+mn-cs"/>
        </a:defRPr>
      </a:lvl4pPr>
      <a:lvl5pPr marL="1280160" indent="-182880" algn="l" defTabSz="914400" rtl="0" eaLnBrk="1" latinLnBrk="0" hangingPunct="1">
        <a:spcBef>
          <a:spcPct val="20000"/>
        </a:spcBef>
        <a:buClr>
          <a:schemeClr val="accent6"/>
        </a:buClr>
        <a:buFont typeface="Wingdings" pitchFamily="2" charset="2"/>
        <a:buChar char="§"/>
        <a:defRPr sz="1300" kern="1200" spc="100" baseline="0">
          <a:solidFill>
            <a:schemeClr val="tx2"/>
          </a:solidFill>
          <a:latin typeface="+mn-lt"/>
          <a:ea typeface="+mn-ea"/>
          <a:cs typeface="+mn-cs"/>
        </a:defRPr>
      </a:lvl5pPr>
      <a:lvl6pPr marL="1554480" indent="-182880" algn="l" defTabSz="914400" rtl="0" eaLnBrk="1" latinLnBrk="0" hangingPunct="1">
        <a:spcBef>
          <a:spcPct val="20000"/>
        </a:spcBef>
        <a:buClr>
          <a:schemeClr val="accent1"/>
        </a:buClr>
        <a:buFont typeface="Wingdings" pitchFamily="2" charset="2"/>
        <a:buChar char="§"/>
        <a:defRPr sz="1200" kern="1200">
          <a:solidFill>
            <a:schemeClr val="tx2"/>
          </a:solidFill>
          <a:latin typeface="+mn-lt"/>
          <a:ea typeface="+mn-ea"/>
          <a:cs typeface="+mn-cs"/>
        </a:defRPr>
      </a:lvl6pPr>
      <a:lvl7pPr marL="1828800" indent="-182880" algn="l" defTabSz="914400" rtl="0" eaLnBrk="1" latinLnBrk="0" hangingPunct="1">
        <a:spcBef>
          <a:spcPct val="20000"/>
        </a:spcBef>
        <a:buClr>
          <a:schemeClr val="accent2"/>
        </a:buClr>
        <a:buFont typeface="Wingdings" pitchFamily="2" charset="2"/>
        <a:buChar char="§"/>
        <a:defRPr sz="1200" kern="1200">
          <a:solidFill>
            <a:schemeClr val="tx2"/>
          </a:solidFill>
          <a:latin typeface="+mn-lt"/>
          <a:ea typeface="+mn-ea"/>
          <a:cs typeface="+mn-cs"/>
        </a:defRPr>
      </a:lvl7pPr>
      <a:lvl8pPr marL="2103120" indent="-182880" algn="l" defTabSz="914400" rtl="0" eaLnBrk="1" latinLnBrk="0" hangingPunct="1">
        <a:spcBef>
          <a:spcPct val="20000"/>
        </a:spcBef>
        <a:buClr>
          <a:schemeClr val="accent3"/>
        </a:buClr>
        <a:buFont typeface="Wingdings" pitchFamily="2" charset="2"/>
        <a:buChar char="§"/>
        <a:defRPr sz="1200" kern="1200">
          <a:solidFill>
            <a:schemeClr val="tx2"/>
          </a:solidFill>
          <a:latin typeface="+mn-lt"/>
          <a:ea typeface="+mn-ea"/>
          <a:cs typeface="+mn-cs"/>
        </a:defRPr>
      </a:lvl8pPr>
      <a:lvl9pPr marL="2377440" indent="-182880" algn="l" defTabSz="914400" rtl="0" eaLnBrk="1" latinLnBrk="0" hangingPunct="1">
        <a:spcBef>
          <a:spcPct val="20000"/>
        </a:spcBef>
        <a:buClr>
          <a:schemeClr val="accent5"/>
        </a:buClr>
        <a:buFont typeface="Wingdings" pitchFamily="2" charset="2"/>
        <a:buChar char="§"/>
        <a:defRPr sz="12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hyperlink" Target="http://sop.washinqton.edu/imaqes/stories/pharmacv/public/" TargetMode="External"/><Relationship Id="rId7" Type="http://schemas.openxmlformats.org/officeDocument/2006/relationships/hyperlink" Target="http://apps.who.int/medicinedocs/" TargetMode="External"/><Relationship Id="rId2" Type="http://schemas.openxmlformats.org/officeDocument/2006/relationships/image" Target="../media/image2.jpeg"/><Relationship Id="rId1" Type="http://schemas.openxmlformats.org/officeDocument/2006/relationships/slideLayout" Target="../slideLayouts/slideLayout12.xml"/><Relationship Id="rId6" Type="http://schemas.openxmlformats.org/officeDocument/2006/relationships/hyperlink" Target="http://www.pharma-center.kiev.ua/site/file_uploads/en/new_doc/law_en.doc" TargetMode="External"/><Relationship Id="rId5" Type="http://schemas.openxmlformats.org/officeDocument/2006/relationships/hyperlink" Target="http://www.pharmacv.ca.qov/laws_reqs/lawbook.pdf" TargetMode="External"/><Relationship Id="rId4" Type="http://schemas.openxmlformats.org/officeDocument/2006/relationships/hyperlink" Target="http://sop.washington.edu/images/stories/pharmacy/public/Pharm_544/11_Fassett_Washington_Pharmacy_Law_Users_Guide_2011.pdf" TargetMode="Externa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Прямоугольник 2"/>
          <p:cNvSpPr/>
          <p:nvPr/>
        </p:nvSpPr>
        <p:spPr>
          <a:xfrm>
            <a:off x="2328485" y="414485"/>
            <a:ext cx="4250214" cy="219677"/>
          </a:xfrm>
          <a:prstGeom prst="rect">
            <a:avLst/>
          </a:prstGeom>
        </p:spPr>
        <p:txBody>
          <a:bodyPr wrap="none" lIns="0" tIns="0" rIns="0" bIns="0">
            <a:noAutofit/>
          </a:bodyPr>
          <a:lstStyle/>
          <a:p>
            <a:pPr indent="634" defTabSz="912476">
              <a:spcAft>
                <a:spcPts val="2096"/>
              </a:spcAft>
            </a:pPr>
            <a:r>
              <a:rPr lang="fr" dirty="0">
                <a:solidFill>
                  <a:prstClr val="black"/>
                </a:solidFill>
                <a:latin typeface="Georgia" pitchFamily="18" charset="0"/>
              </a:rPr>
              <a:t>ODESSA</a:t>
            </a:r>
            <a:r>
              <a:rPr lang="fr" dirty="0">
                <a:solidFill>
                  <a:prstClr val="black"/>
                </a:solidFill>
                <a:latin typeface="Lucida Sans Unicode"/>
              </a:rPr>
              <a:t> NATIONAL MEDICAL </a:t>
            </a:r>
            <a:r>
              <a:rPr lang="en-US" dirty="0">
                <a:solidFill>
                  <a:prstClr val="black"/>
                </a:solidFill>
                <a:latin typeface="Lucida Sans Unicode"/>
              </a:rPr>
              <a:t>UNIVERSITY</a:t>
            </a:r>
          </a:p>
          <a:p>
            <a:pPr indent="634" defTabSz="912476">
              <a:spcAft>
                <a:spcPts val="2096"/>
              </a:spcAft>
            </a:pPr>
            <a:endParaRPr lang="en-US" b="1" dirty="0">
              <a:solidFill>
                <a:prstClr val="black"/>
              </a:solidFill>
              <a:latin typeface="Arial"/>
            </a:endParaRPr>
          </a:p>
        </p:txBody>
      </p:sp>
      <p:sp>
        <p:nvSpPr>
          <p:cNvPr id="4" name="Прямоугольник 3"/>
          <p:cNvSpPr/>
          <p:nvPr/>
        </p:nvSpPr>
        <p:spPr>
          <a:xfrm>
            <a:off x="356951" y="918084"/>
            <a:ext cx="5142592" cy="331588"/>
          </a:xfrm>
          <a:prstGeom prst="rect">
            <a:avLst/>
          </a:prstGeom>
        </p:spPr>
        <p:txBody>
          <a:bodyPr wrap="none" lIns="0" tIns="0" rIns="0" bIns="0">
            <a:noAutofit/>
          </a:bodyPr>
          <a:lstStyle/>
          <a:p>
            <a:pPr defTabSz="912476">
              <a:spcBef>
                <a:spcPts val="2096"/>
              </a:spcBef>
              <a:spcAft>
                <a:spcPts val="4400"/>
              </a:spcAft>
            </a:pPr>
            <a:r>
              <a:rPr lang="en-US" sz="2200" b="1" i="1" dirty="0">
                <a:solidFill>
                  <a:srgbClr val="00205F"/>
                </a:solidFill>
                <a:latin typeface="Georgia"/>
              </a:rPr>
              <a:t>Department of Organization and Economics of Pharmacy</a:t>
            </a:r>
          </a:p>
        </p:txBody>
      </p:sp>
      <p:sp>
        <p:nvSpPr>
          <p:cNvPr id="5" name="Прямоугольник 4"/>
          <p:cNvSpPr/>
          <p:nvPr/>
        </p:nvSpPr>
        <p:spPr>
          <a:xfrm>
            <a:off x="778353" y="2113873"/>
            <a:ext cx="7587294" cy="2959423"/>
          </a:xfrm>
          <a:prstGeom prst="rect">
            <a:avLst/>
          </a:prstGeom>
          <a:solidFill>
            <a:schemeClr val="accent5">
              <a:lumMod val="75000"/>
            </a:schemeClr>
          </a:solidFill>
        </p:spPr>
        <p:txBody>
          <a:bodyPr lIns="0" tIns="0" rIns="0" bIns="0">
            <a:noAutofit/>
          </a:bodyPr>
          <a:lstStyle/>
          <a:p>
            <a:pPr algn="ctr" defTabSz="912476"/>
            <a:endParaRPr lang="en-US" sz="2000" b="1" spc="-200" dirty="0">
              <a:solidFill>
                <a:srgbClr val="9BBB59">
                  <a:lumMod val="40000"/>
                  <a:lumOff val="60000"/>
                </a:srgbClr>
              </a:solidFill>
              <a:latin typeface="Arial"/>
            </a:endParaRPr>
          </a:p>
          <a:p>
            <a:pPr algn="ctr" defTabSz="912476"/>
            <a:r>
              <a:rPr lang="en-US" sz="3800" b="1" spc="-200" dirty="0">
                <a:solidFill>
                  <a:srgbClr val="9BBB59">
                    <a:lumMod val="40000"/>
                    <a:lumOff val="60000"/>
                  </a:srgbClr>
                </a:solidFill>
                <a:latin typeface="Arial"/>
              </a:rPr>
              <a:t>PERMISSION SYSTEM </a:t>
            </a:r>
          </a:p>
          <a:p>
            <a:pPr algn="ctr" defTabSz="912476"/>
            <a:r>
              <a:rPr lang="en-US" sz="3800" b="1" spc="-200" dirty="0">
                <a:solidFill>
                  <a:srgbClr val="4F81BD">
                    <a:lumMod val="20000"/>
                    <a:lumOff val="80000"/>
                  </a:srgbClr>
                </a:solidFill>
                <a:latin typeface="Arial"/>
              </a:rPr>
              <a:t>IN THE FIELD </a:t>
            </a:r>
          </a:p>
          <a:p>
            <a:pPr algn="ctr" defTabSz="912476"/>
            <a:r>
              <a:rPr lang="en-US" sz="3800" b="1" spc="-200" dirty="0">
                <a:solidFill>
                  <a:srgbClr val="4F81BD">
                    <a:lumMod val="20000"/>
                    <a:lumOff val="80000"/>
                  </a:srgbClr>
                </a:solidFill>
                <a:latin typeface="Arial"/>
              </a:rPr>
              <a:t>OF THE ECONOMIC</a:t>
            </a:r>
          </a:p>
          <a:p>
            <a:pPr algn="ctr" defTabSz="912476"/>
            <a:r>
              <a:rPr lang="en-US" sz="3800" b="1" spc="-200" dirty="0">
                <a:solidFill>
                  <a:srgbClr val="4F81BD">
                    <a:lumMod val="20000"/>
                    <a:lumOff val="80000"/>
                  </a:srgbClr>
                </a:solidFill>
                <a:latin typeface="Arial"/>
              </a:rPr>
              <a:t>ACTIVITY</a:t>
            </a:r>
          </a:p>
        </p:txBody>
      </p:sp>
    </p:spTree>
    <p:extLst>
      <p:ext uri="{BB962C8B-B14F-4D97-AF65-F5344CB8AC3E}">
        <p14:creationId xmlns:p14="http://schemas.microsoft.com/office/powerpoint/2010/main" val="198929970"/>
      </p:ext>
    </p:extLst>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131064" y="1677551"/>
            <a:ext cx="1871472" cy="2868168"/>
          </a:xfrm>
          <a:prstGeom prst="rect">
            <a:avLst/>
          </a:prstGeom>
        </p:spPr>
      </p:pic>
      <p:sp>
        <p:nvSpPr>
          <p:cNvPr id="4" name="Прямоугольник 3"/>
          <p:cNvSpPr/>
          <p:nvPr/>
        </p:nvSpPr>
        <p:spPr>
          <a:xfrm>
            <a:off x="426016" y="360046"/>
            <a:ext cx="8440616" cy="630938"/>
          </a:xfrm>
          <a:prstGeom prst="rect">
            <a:avLst/>
          </a:prstGeom>
          <a:solidFill>
            <a:srgbClr val="1EADCB"/>
          </a:solidFill>
        </p:spPr>
        <p:txBody>
          <a:bodyPr wrap="none" lIns="0" tIns="0" rIns="0" bIns="0">
            <a:noAutofit/>
          </a:bodyPr>
          <a:lstStyle/>
          <a:p>
            <a:pPr algn="ctr">
              <a:spcAft>
                <a:spcPts val="2730"/>
              </a:spcAft>
            </a:pPr>
            <a:r>
              <a:rPr lang="en-US" sz="3200" b="1" i="1" spc="-100" dirty="0">
                <a:solidFill>
                  <a:schemeClr val="accent3">
                    <a:lumMod val="40000"/>
                    <a:lumOff val="60000"/>
                  </a:schemeClr>
                </a:solidFill>
                <a:latin typeface="Franklin Gothic Heavy"/>
              </a:rPr>
              <a:t>List of recommended l</a:t>
            </a:r>
            <a:r>
              <a:rPr lang="en-US" sz="3300" i="1" spc="-150" dirty="0">
                <a:solidFill>
                  <a:schemeClr val="accent3">
                    <a:lumMod val="40000"/>
                    <a:lumOff val="60000"/>
                  </a:schemeClr>
                </a:solidFill>
                <a:latin typeface="Franklin Gothic Heavy"/>
              </a:rPr>
              <a:t>it</a:t>
            </a:r>
            <a:r>
              <a:rPr lang="en-US" sz="3200" b="1" i="1" spc="-100" dirty="0">
                <a:solidFill>
                  <a:schemeClr val="accent3">
                    <a:lumMod val="40000"/>
                    <a:lumOff val="60000"/>
                  </a:schemeClr>
                </a:solidFill>
                <a:latin typeface="Franklin Gothic Heavy"/>
              </a:rPr>
              <a:t>eratu</a:t>
            </a:r>
            <a:r>
              <a:rPr lang="en-US" sz="3300" i="1" spc="-150" dirty="0">
                <a:solidFill>
                  <a:schemeClr val="accent3">
                    <a:lumMod val="40000"/>
                    <a:lumOff val="60000"/>
                  </a:schemeClr>
                </a:solidFill>
                <a:latin typeface="Franklin Gothic Heavy"/>
              </a:rPr>
              <a:t>r</a:t>
            </a:r>
            <a:r>
              <a:rPr lang="en-US" sz="3200" b="1" i="1" spc="-100" dirty="0">
                <a:solidFill>
                  <a:schemeClr val="accent3">
                    <a:lumMod val="40000"/>
                    <a:lumOff val="60000"/>
                  </a:schemeClr>
                </a:solidFill>
                <a:latin typeface="Franklin Gothic Heavy"/>
              </a:rPr>
              <a:t>e</a:t>
            </a:r>
          </a:p>
        </p:txBody>
      </p:sp>
      <p:sp>
        <p:nvSpPr>
          <p:cNvPr id="5" name="Прямоугольник 4"/>
          <p:cNvSpPr/>
          <p:nvPr/>
        </p:nvSpPr>
        <p:spPr>
          <a:xfrm>
            <a:off x="2247526" y="1554095"/>
            <a:ext cx="6458712" cy="1463814"/>
          </a:xfrm>
          <a:prstGeom prst="rect">
            <a:avLst/>
          </a:prstGeom>
        </p:spPr>
        <p:txBody>
          <a:bodyPr lIns="0" tIns="0" rIns="0" bIns="0">
            <a:noAutofit/>
          </a:bodyPr>
          <a:lstStyle/>
          <a:p>
            <a:pPr indent="-304736">
              <a:lnSpc>
                <a:spcPts val="2160"/>
              </a:lnSpc>
            </a:pPr>
            <a:r>
              <a:rPr lang="en-US" sz="1700" b="1" dirty="0">
                <a:latin typeface="Arial" pitchFamily="34" charset="0"/>
                <a:cs typeface="Arial" pitchFamily="34" charset="0"/>
              </a:rPr>
              <a:t>1.    Pharmaceutical Law and Legislation : the textbook for applicants for higher education / A. A. </a:t>
            </a:r>
            <a:r>
              <a:rPr lang="en-US" sz="1700" b="1" dirty="0" err="1">
                <a:latin typeface="Arial" pitchFamily="34" charset="0"/>
                <a:cs typeface="Arial" pitchFamily="34" charset="0"/>
              </a:rPr>
              <a:t>Kotvitskaya</a:t>
            </a:r>
            <a:r>
              <a:rPr lang="en-US" sz="1700" b="1" dirty="0">
                <a:latin typeface="Arial" pitchFamily="34" charset="0"/>
                <a:cs typeface="Arial" pitchFamily="34" charset="0"/>
              </a:rPr>
              <a:t>, I. V. </a:t>
            </a:r>
            <a:r>
              <a:rPr lang="en-US" sz="1700" b="1" dirty="0" err="1">
                <a:latin typeface="Arial" pitchFamily="34" charset="0"/>
                <a:cs typeface="Arial" pitchFamily="34" charset="0"/>
              </a:rPr>
              <a:t>Kubarieva</a:t>
            </a:r>
            <a:r>
              <a:rPr lang="en-US" sz="1700" b="1" dirty="0">
                <a:latin typeface="Arial" pitchFamily="34" charset="0"/>
                <a:cs typeface="Arial" pitchFamily="34" charset="0"/>
              </a:rPr>
              <a:t>, A. V. </a:t>
            </a:r>
            <a:r>
              <a:rPr lang="en-US" sz="1700" b="1" dirty="0" err="1">
                <a:latin typeface="Arial" pitchFamily="34" charset="0"/>
                <a:cs typeface="Arial" pitchFamily="34" charset="0"/>
              </a:rPr>
              <a:t>Volkova</a:t>
            </a:r>
            <a:r>
              <a:rPr lang="en-US" sz="1700" b="1" dirty="0">
                <a:latin typeface="Arial" pitchFamily="34" charset="0"/>
                <a:cs typeface="Arial" pitchFamily="34" charset="0"/>
              </a:rPr>
              <a:t>, A. V. </a:t>
            </a:r>
            <a:r>
              <a:rPr lang="en-US" sz="1700" b="1" dirty="0" err="1">
                <a:latin typeface="Arial" pitchFamily="34" charset="0"/>
                <a:cs typeface="Arial" pitchFamily="34" charset="0"/>
              </a:rPr>
              <a:t>Cherkashyna</a:t>
            </a:r>
            <a:r>
              <a:rPr lang="en-US" sz="1700" b="1" dirty="0">
                <a:latin typeface="Arial" pitchFamily="34" charset="0"/>
                <a:cs typeface="Arial" pitchFamily="34" charset="0"/>
              </a:rPr>
              <a:t>, I. V</a:t>
            </a:r>
            <a:r>
              <a:rPr lang="en-US" sz="1700" b="1" dirty="0" smtClean="0">
                <a:latin typeface="Arial" pitchFamily="34" charset="0"/>
                <a:cs typeface="Arial" pitchFamily="34" charset="0"/>
              </a:rPr>
              <a:t>. </a:t>
            </a:r>
            <a:r>
              <a:rPr lang="en-US" sz="1700" b="1" dirty="0" err="1">
                <a:latin typeface="Arial" pitchFamily="34" charset="0"/>
                <a:cs typeface="Arial" pitchFamily="34" charset="0"/>
              </a:rPr>
              <a:t>Zhirova</a:t>
            </a:r>
            <a:r>
              <a:rPr lang="en-US" sz="1700" b="1" dirty="0">
                <a:latin typeface="Arial" pitchFamily="34" charset="0"/>
                <a:cs typeface="Arial" pitchFamily="34" charset="0"/>
              </a:rPr>
              <a:t>, A. A. </a:t>
            </a:r>
            <a:r>
              <a:rPr lang="en-US" sz="1700" b="1" dirty="0" err="1">
                <a:latin typeface="Arial" pitchFamily="34" charset="0"/>
                <a:cs typeface="Arial" pitchFamily="34" charset="0"/>
              </a:rPr>
              <a:t>Surikov</a:t>
            </a:r>
            <a:r>
              <a:rPr lang="en-US" sz="1700" b="1" dirty="0">
                <a:latin typeface="Arial" pitchFamily="34" charset="0"/>
                <a:cs typeface="Arial" pitchFamily="34" charset="0"/>
              </a:rPr>
              <a:t>, I. A. </a:t>
            </a:r>
            <a:r>
              <a:rPr lang="en-US" sz="1700" b="1" dirty="0" err="1">
                <a:latin typeface="Arial" pitchFamily="34" charset="0"/>
                <a:cs typeface="Arial" pitchFamily="34" charset="0"/>
              </a:rPr>
              <a:t>Surikova</a:t>
            </a:r>
            <a:r>
              <a:rPr lang="en-US" sz="1700" b="1" dirty="0">
                <a:latin typeface="Arial" pitchFamily="34" charset="0"/>
                <a:cs typeface="Arial" pitchFamily="34" charset="0"/>
              </a:rPr>
              <a:t>. - </a:t>
            </a:r>
            <a:r>
              <a:rPr lang="en-US" sz="1700" b="1" dirty="0" err="1">
                <a:latin typeface="Arial" pitchFamily="34" charset="0"/>
                <a:cs typeface="Arial" pitchFamily="34" charset="0"/>
              </a:rPr>
              <a:t>Kharkiv</a:t>
            </a:r>
            <a:r>
              <a:rPr lang="en-US" sz="1700" b="1" dirty="0">
                <a:latin typeface="Arial" pitchFamily="34" charset="0"/>
                <a:cs typeface="Arial" pitchFamily="34" charset="0"/>
              </a:rPr>
              <a:t> : </a:t>
            </a:r>
            <a:r>
              <a:rPr lang="en-US" sz="1700" b="1" dirty="0" err="1">
                <a:latin typeface="Arial" pitchFamily="34" charset="0"/>
                <a:cs typeface="Arial" pitchFamily="34" charset="0"/>
              </a:rPr>
              <a:t>NUPh</a:t>
            </a:r>
            <a:r>
              <a:rPr lang="en-US" sz="1700" b="1" dirty="0">
                <a:latin typeface="Arial" pitchFamily="34" charset="0"/>
                <a:cs typeface="Arial" pitchFamily="34" charset="0"/>
              </a:rPr>
              <a:t> : Golden Pages, 2019. - 204 p.</a:t>
            </a:r>
          </a:p>
          <a:p>
            <a:pPr indent="-304736">
              <a:lnSpc>
                <a:spcPts val="2160"/>
              </a:lnSpc>
            </a:pPr>
            <a:endParaRPr lang="en-US" sz="2000" b="1" dirty="0">
              <a:latin typeface="Calibri"/>
            </a:endParaRPr>
          </a:p>
        </p:txBody>
      </p:sp>
      <p:sp>
        <p:nvSpPr>
          <p:cNvPr id="6" name="Прямоугольник 5"/>
          <p:cNvSpPr/>
          <p:nvPr/>
        </p:nvSpPr>
        <p:spPr>
          <a:xfrm>
            <a:off x="2517650" y="1716026"/>
            <a:ext cx="6102096" cy="569976"/>
          </a:xfrm>
          <a:prstGeom prst="rect">
            <a:avLst/>
          </a:prstGeom>
        </p:spPr>
        <p:txBody>
          <a:bodyPr lIns="0" tIns="0" rIns="0" bIns="0">
            <a:noAutofit/>
          </a:bodyPr>
          <a:lstStyle/>
          <a:p>
            <a:pPr>
              <a:lnSpc>
                <a:spcPts val="2160"/>
              </a:lnSpc>
            </a:pPr>
            <a:endParaRPr lang="en-US" sz="2000" b="1" dirty="0">
              <a:latin typeface="Calibri"/>
            </a:endParaRPr>
          </a:p>
        </p:txBody>
      </p:sp>
      <p:sp>
        <p:nvSpPr>
          <p:cNvPr id="7" name="Прямоугольник 6"/>
          <p:cNvSpPr/>
          <p:nvPr/>
        </p:nvSpPr>
        <p:spPr>
          <a:xfrm>
            <a:off x="2247526" y="2973324"/>
            <a:ext cx="6409944" cy="682752"/>
          </a:xfrm>
          <a:prstGeom prst="rect">
            <a:avLst/>
          </a:prstGeom>
        </p:spPr>
        <p:txBody>
          <a:bodyPr lIns="0" tIns="0" rIns="0" bIns="0">
            <a:noAutofit/>
          </a:bodyPr>
          <a:lstStyle/>
          <a:p>
            <a:pPr indent="-304736">
              <a:lnSpc>
                <a:spcPts val="1920"/>
              </a:lnSpc>
            </a:pPr>
            <a:r>
              <a:rPr lang="en-US" dirty="0">
                <a:latin typeface="Calibri"/>
              </a:rPr>
              <a:t>2.    Gordon E </a:t>
            </a:r>
            <a:r>
              <a:rPr lang="en-US" dirty="0" err="1">
                <a:latin typeface="Calibri"/>
              </a:rPr>
              <a:t>Appelbe</a:t>
            </a:r>
            <a:r>
              <a:rPr lang="en-US" dirty="0">
                <a:latin typeface="Calibri"/>
              </a:rPr>
              <a:t>, Joy </a:t>
            </a:r>
            <a:r>
              <a:rPr lang="en-US" dirty="0" err="1">
                <a:latin typeface="Calibri"/>
              </a:rPr>
              <a:t>Wingfield</a:t>
            </a:r>
            <a:r>
              <a:rPr lang="en-US" dirty="0">
                <a:latin typeface="Calibri"/>
              </a:rPr>
              <a:t> </a:t>
            </a:r>
            <a:r>
              <a:rPr lang="en-US" b="1" dirty="0">
                <a:latin typeface="Calibri"/>
              </a:rPr>
              <a:t>Dale and </a:t>
            </a:r>
            <a:r>
              <a:rPr lang="en-US" b="1" dirty="0" err="1">
                <a:latin typeface="Calibri"/>
              </a:rPr>
              <a:t>Appelbe’s</a:t>
            </a:r>
            <a:r>
              <a:rPr lang="en-US" b="1" dirty="0">
                <a:latin typeface="Calibri"/>
              </a:rPr>
              <a:t> Pharmacy Law and Ethics </a:t>
            </a:r>
            <a:r>
              <a:rPr lang="en-US" dirty="0">
                <a:latin typeface="Calibri"/>
              </a:rPr>
              <a:t>/ - 9 edition</a:t>
            </a:r>
            <a:r>
              <a:rPr lang="en-US" b="1" dirty="0">
                <a:latin typeface="Calibri"/>
              </a:rPr>
              <a:t>. - London, </a:t>
            </a:r>
            <a:r>
              <a:rPr lang="en-US" dirty="0">
                <a:latin typeface="Calibri"/>
              </a:rPr>
              <a:t>Pharmaceutical Press, 2009 - 553 p. - ISBN 9780853698272</a:t>
            </a:r>
          </a:p>
        </p:txBody>
      </p:sp>
      <p:sp>
        <p:nvSpPr>
          <p:cNvPr id="8" name="Прямоугольник 7"/>
          <p:cNvSpPr/>
          <p:nvPr/>
        </p:nvSpPr>
        <p:spPr>
          <a:xfrm>
            <a:off x="2228088" y="3656076"/>
            <a:ext cx="6251448" cy="445008"/>
          </a:xfrm>
          <a:prstGeom prst="rect">
            <a:avLst/>
          </a:prstGeom>
        </p:spPr>
        <p:txBody>
          <a:bodyPr lIns="0" tIns="0" rIns="0" bIns="0">
            <a:noAutofit/>
          </a:bodyPr>
          <a:lstStyle/>
          <a:p>
            <a:pPr indent="-304736">
              <a:lnSpc>
                <a:spcPts val="1920"/>
              </a:lnSpc>
            </a:pPr>
            <a:r>
              <a:rPr lang="en-US" dirty="0">
                <a:latin typeface="Calibri"/>
              </a:rPr>
              <a:t>3.    William E. </a:t>
            </a:r>
            <a:r>
              <a:rPr lang="en-US" dirty="0" err="1">
                <a:latin typeface="Calibri"/>
              </a:rPr>
              <a:t>Fassett</a:t>
            </a:r>
            <a:r>
              <a:rPr lang="en-US" dirty="0">
                <a:latin typeface="Calibri"/>
              </a:rPr>
              <a:t> </a:t>
            </a:r>
            <a:r>
              <a:rPr lang="en-US" b="1" dirty="0">
                <a:latin typeface="Calibri"/>
              </a:rPr>
              <a:t>Washington Pharmacy Law: A User’s Guide </a:t>
            </a:r>
            <a:r>
              <a:rPr lang="en-US" dirty="0">
                <a:latin typeface="Calibri"/>
              </a:rPr>
              <a:t>2011 Edition. - 2011 - 446 p. </a:t>
            </a:r>
            <a:r>
              <a:rPr lang="en-US" dirty="0" smtClean="0">
                <a:latin typeface="Calibri"/>
              </a:rPr>
              <a:t>-</a:t>
            </a:r>
            <a:r>
              <a:rPr lang="en-US" sz="1700" u="sng" dirty="0">
                <a:solidFill>
                  <a:srgbClr val="FF8119"/>
                </a:solidFill>
                <a:hlinkClick r:id="rId3"/>
              </a:rPr>
              <a:t>http://sop.washinqton.edu/</a:t>
            </a:r>
            <a:r>
              <a:rPr lang="en-US" sz="1700" u="sng" dirty="0" err="1">
                <a:solidFill>
                  <a:srgbClr val="FF8119"/>
                </a:solidFill>
                <a:hlinkClick r:id="rId3"/>
              </a:rPr>
              <a:t>imaqes</a:t>
            </a:r>
            <a:r>
              <a:rPr lang="en-US" sz="1700" u="sng" dirty="0">
                <a:solidFill>
                  <a:srgbClr val="FF8119"/>
                </a:solidFill>
                <a:hlinkClick r:id="rId3"/>
              </a:rPr>
              <a:t>/stories/</a:t>
            </a:r>
            <a:r>
              <a:rPr lang="en-US" sz="1700" u="sng" dirty="0" err="1">
                <a:solidFill>
                  <a:srgbClr val="FF8119"/>
                </a:solidFill>
                <a:hlinkClick r:id="rId3"/>
              </a:rPr>
              <a:t>pharmacv</a:t>
            </a:r>
            <a:r>
              <a:rPr lang="en-US" sz="1700" u="sng" dirty="0">
                <a:solidFill>
                  <a:srgbClr val="FF8119"/>
                </a:solidFill>
                <a:hlinkClick r:id="rId3"/>
              </a:rPr>
              <a:t>/public/</a:t>
            </a:r>
            <a:r>
              <a:rPr lang="en-US" sz="1700" u="sng" dirty="0">
                <a:solidFill>
                  <a:srgbClr val="FF8119"/>
                </a:solidFill>
              </a:rPr>
              <a:t> </a:t>
            </a:r>
            <a:r>
              <a:rPr lang="en-US" sz="1700" u="sng" dirty="0" smtClean="0">
                <a:solidFill>
                  <a:srgbClr val="FF8119"/>
                </a:solidFill>
                <a:hlinkClick r:id="rId4"/>
              </a:rPr>
              <a:t>Pharm_544/11_Fassett_Washington_Pharmacy_Law_Users_Guide</a:t>
            </a:r>
            <a:r>
              <a:rPr lang="en-US" sz="1700" u="sng" dirty="0" smtClean="0">
                <a:solidFill>
                  <a:srgbClr val="FF8119"/>
                </a:solidFill>
              </a:rPr>
              <a:t> </a:t>
            </a:r>
            <a:r>
              <a:rPr lang="en-US" sz="1700" u="sng" dirty="0">
                <a:solidFill>
                  <a:srgbClr val="FF8119"/>
                </a:solidFill>
              </a:rPr>
              <a:t>_2011.pdf</a:t>
            </a:r>
          </a:p>
          <a:p>
            <a:pPr indent="-304736">
              <a:lnSpc>
                <a:spcPts val="1920"/>
              </a:lnSpc>
            </a:pPr>
            <a:endParaRPr lang="en-US" dirty="0">
              <a:latin typeface="Calibri"/>
            </a:endParaRPr>
          </a:p>
        </p:txBody>
      </p:sp>
      <p:sp>
        <p:nvSpPr>
          <p:cNvPr id="9" name="Прямоугольник 8"/>
          <p:cNvSpPr/>
          <p:nvPr/>
        </p:nvSpPr>
        <p:spPr>
          <a:xfrm>
            <a:off x="2520696" y="3550920"/>
            <a:ext cx="6345936" cy="655320"/>
          </a:xfrm>
          <a:prstGeom prst="rect">
            <a:avLst/>
          </a:prstGeom>
        </p:spPr>
        <p:txBody>
          <a:bodyPr lIns="0" tIns="0" rIns="0" bIns="0">
            <a:noAutofit/>
          </a:bodyPr>
          <a:lstStyle/>
          <a:p>
            <a:pPr>
              <a:lnSpc>
                <a:spcPts val="1920"/>
              </a:lnSpc>
            </a:pPr>
            <a:endParaRPr lang="en-US" u="sng" dirty="0">
              <a:solidFill>
                <a:srgbClr val="FF8119"/>
              </a:solidFill>
              <a:latin typeface="Calibri"/>
            </a:endParaRPr>
          </a:p>
        </p:txBody>
      </p:sp>
      <p:sp>
        <p:nvSpPr>
          <p:cNvPr id="10" name="Прямоугольник 9"/>
          <p:cNvSpPr/>
          <p:nvPr/>
        </p:nvSpPr>
        <p:spPr>
          <a:xfrm>
            <a:off x="431200" y="4824031"/>
            <a:ext cx="8053520" cy="658368"/>
          </a:xfrm>
          <a:prstGeom prst="rect">
            <a:avLst/>
          </a:prstGeom>
        </p:spPr>
        <p:txBody>
          <a:bodyPr lIns="0" tIns="0" rIns="0" bIns="0">
            <a:noAutofit/>
          </a:bodyPr>
          <a:lstStyle/>
          <a:p>
            <a:pPr indent="-304736">
              <a:lnSpc>
                <a:spcPts val="1920"/>
              </a:lnSpc>
            </a:pPr>
            <a:r>
              <a:rPr lang="en-US" dirty="0">
                <a:latin typeface="Calibri"/>
              </a:rPr>
              <a:t>4.    The Pharmacy Law. Excerpts from the Business and Professions Code. Board of Pharmacy Regulations. -</a:t>
            </a:r>
            <a:r>
              <a:rPr lang="en-US" u="sng" dirty="0">
                <a:solidFill>
                  <a:srgbClr val="FF8119"/>
                </a:solidFill>
                <a:latin typeface="Calibri"/>
                <a:hlinkClick r:id="rId5"/>
              </a:rPr>
              <a:t>http://www.pharmacv.ca.qov/laws_reqs/lawbook.pdf</a:t>
            </a:r>
            <a:r>
              <a:rPr lang="en-US" dirty="0">
                <a:latin typeface="Calibri"/>
              </a:rPr>
              <a:t>.</a:t>
            </a:r>
          </a:p>
        </p:txBody>
      </p:sp>
      <p:sp>
        <p:nvSpPr>
          <p:cNvPr id="11" name="Прямоугольник 10"/>
          <p:cNvSpPr/>
          <p:nvPr/>
        </p:nvSpPr>
        <p:spPr>
          <a:xfrm>
            <a:off x="426016" y="5425440"/>
            <a:ext cx="8001704" cy="414528"/>
          </a:xfrm>
          <a:prstGeom prst="rect">
            <a:avLst/>
          </a:prstGeom>
        </p:spPr>
        <p:txBody>
          <a:bodyPr lIns="0" tIns="0" rIns="0" bIns="0">
            <a:noAutofit/>
          </a:bodyPr>
          <a:lstStyle/>
          <a:p>
            <a:pPr indent="-304736">
              <a:lnSpc>
                <a:spcPts val="1920"/>
              </a:lnSpc>
            </a:pPr>
            <a:r>
              <a:rPr lang="en-US" dirty="0">
                <a:latin typeface="Calibri"/>
              </a:rPr>
              <a:t>5.    Law of Ukraine "On Medicines" №123\96-SS. - 4.04.1996. -</a:t>
            </a:r>
            <a:r>
              <a:rPr lang="en-US" u="sng" dirty="0">
                <a:solidFill>
                  <a:schemeClr val="accent6">
                    <a:lumMod val="75000"/>
                  </a:schemeClr>
                </a:solidFill>
                <a:latin typeface="Calibri"/>
              </a:rPr>
              <a:t>http://www.pharma-</a:t>
            </a:r>
            <a:r>
              <a:rPr lang="en-US" u="sng" dirty="0">
                <a:solidFill>
                  <a:schemeClr val="accent6">
                    <a:lumMod val="75000"/>
                  </a:schemeClr>
                </a:solidFill>
                <a:latin typeface="Calibri"/>
                <a:hlinkClick r:id="rId6"/>
              </a:rPr>
              <a:t>cnter.kiev.ua/site/file_uploads/en/new_doc/law_en.doc</a:t>
            </a:r>
          </a:p>
          <a:p>
            <a:pPr indent="-304736">
              <a:lnSpc>
                <a:spcPts val="1920"/>
              </a:lnSpc>
            </a:pPr>
            <a:endParaRPr lang="en-US" u="sng" dirty="0">
              <a:solidFill>
                <a:srgbClr val="FF8119"/>
              </a:solidFill>
              <a:latin typeface="Calibri"/>
            </a:endParaRPr>
          </a:p>
        </p:txBody>
      </p:sp>
      <p:sp>
        <p:nvSpPr>
          <p:cNvPr id="12" name="Прямоугольник 11"/>
          <p:cNvSpPr/>
          <p:nvPr/>
        </p:nvSpPr>
        <p:spPr>
          <a:xfrm>
            <a:off x="2517650" y="5501640"/>
            <a:ext cx="5608320" cy="167640"/>
          </a:xfrm>
          <a:prstGeom prst="rect">
            <a:avLst/>
          </a:prstGeom>
        </p:spPr>
        <p:txBody>
          <a:bodyPr wrap="none" lIns="0" tIns="0" rIns="0" bIns="0">
            <a:noAutofit/>
          </a:bodyPr>
          <a:lstStyle/>
          <a:p>
            <a:pPr>
              <a:lnSpc>
                <a:spcPts val="1920"/>
              </a:lnSpc>
            </a:pPr>
            <a:endParaRPr lang="en-US" u="sng" dirty="0">
              <a:solidFill>
                <a:srgbClr val="FF8119"/>
              </a:solidFill>
              <a:latin typeface="Calibri"/>
              <a:hlinkClick r:id="rId6"/>
            </a:endParaRPr>
          </a:p>
        </p:txBody>
      </p:sp>
      <p:sp>
        <p:nvSpPr>
          <p:cNvPr id="13" name="Прямоугольник 12"/>
          <p:cNvSpPr/>
          <p:nvPr/>
        </p:nvSpPr>
        <p:spPr>
          <a:xfrm>
            <a:off x="426016" y="6011610"/>
            <a:ext cx="8001704" cy="408432"/>
          </a:xfrm>
          <a:prstGeom prst="rect">
            <a:avLst/>
          </a:prstGeom>
        </p:spPr>
        <p:txBody>
          <a:bodyPr lIns="0" tIns="0" rIns="0" bIns="0">
            <a:noAutofit/>
          </a:bodyPr>
          <a:lstStyle/>
          <a:p>
            <a:pPr>
              <a:lnSpc>
                <a:spcPts val="1920"/>
              </a:lnSpc>
            </a:pPr>
            <a:r>
              <a:rPr lang="en-US" dirty="0">
                <a:latin typeface="Calibri"/>
              </a:rPr>
              <a:t>6. National Drug Policy. - 2003. -</a:t>
            </a:r>
            <a:r>
              <a:rPr lang="en-US" u="sng" dirty="0">
                <a:solidFill>
                  <a:schemeClr val="accent6">
                    <a:lumMod val="75000"/>
                  </a:schemeClr>
                </a:solidFill>
                <a:latin typeface="Calibri"/>
                <a:hlinkClick r:id="rId7"/>
              </a:rPr>
              <a:t>http://</a:t>
            </a:r>
            <a:r>
              <a:rPr lang="en-US" u="sng" dirty="0" smtClean="0">
                <a:solidFill>
                  <a:schemeClr val="accent6">
                    <a:lumMod val="75000"/>
                  </a:schemeClr>
                </a:solidFill>
                <a:latin typeface="Calibri"/>
                <a:hlinkClick r:id="rId7"/>
              </a:rPr>
              <a:t>apps.who.int/</a:t>
            </a:r>
            <a:r>
              <a:rPr lang="en-US" u="sng" dirty="0" err="1" smtClean="0">
                <a:solidFill>
                  <a:schemeClr val="accent6">
                    <a:lumMod val="75000"/>
                  </a:schemeClr>
                </a:solidFill>
                <a:latin typeface="Calibri"/>
                <a:hlinkClick r:id="rId7"/>
              </a:rPr>
              <a:t>medicinedocs</a:t>
            </a:r>
            <a:r>
              <a:rPr lang="en-US" u="sng" dirty="0" smtClean="0">
                <a:solidFill>
                  <a:schemeClr val="accent6">
                    <a:lumMod val="75000"/>
                  </a:schemeClr>
                </a:solidFill>
                <a:latin typeface="Calibri"/>
                <a:hlinkClick r:id="rId7"/>
              </a:rPr>
              <a:t>/</a:t>
            </a:r>
            <a:r>
              <a:rPr lang="en-US" u="sng" dirty="0" smtClean="0">
                <a:solidFill>
                  <a:schemeClr val="accent6">
                    <a:lumMod val="75000"/>
                  </a:schemeClr>
                </a:solidFill>
                <a:latin typeface="Calibri"/>
              </a:rPr>
              <a:t>documents/s16450e/s16450e.pdf</a:t>
            </a:r>
          </a:p>
          <a:p>
            <a:pPr>
              <a:lnSpc>
                <a:spcPts val="1920"/>
              </a:lnSpc>
            </a:pPr>
            <a:r>
              <a:rPr lang="en-US" u="sng" dirty="0" smtClean="0">
                <a:solidFill>
                  <a:srgbClr val="FF8119"/>
                </a:solidFill>
                <a:latin typeface="Calibri"/>
              </a:rPr>
              <a:t> </a:t>
            </a:r>
            <a:endParaRPr lang="en-US" u="sng" dirty="0">
              <a:solidFill>
                <a:srgbClr val="FF8119"/>
              </a:solidFill>
              <a:latin typeface="Calibri"/>
            </a:endParaRPr>
          </a:p>
        </p:txBody>
      </p:sp>
      <p:sp>
        <p:nvSpPr>
          <p:cNvPr id="14" name="Прямоугольник 13"/>
          <p:cNvSpPr/>
          <p:nvPr/>
        </p:nvSpPr>
        <p:spPr>
          <a:xfrm>
            <a:off x="2523744" y="6233160"/>
            <a:ext cx="3410712" cy="167640"/>
          </a:xfrm>
          <a:prstGeom prst="rect">
            <a:avLst/>
          </a:prstGeom>
        </p:spPr>
        <p:txBody>
          <a:bodyPr wrap="none" lIns="0" tIns="0" rIns="0" bIns="0">
            <a:noAutofit/>
          </a:bodyPr>
          <a:lstStyle/>
          <a:p>
            <a:pPr>
              <a:lnSpc>
                <a:spcPts val="1920"/>
              </a:lnSpc>
            </a:pPr>
            <a:endParaRPr lang="en-US" u="sng" dirty="0">
              <a:solidFill>
                <a:srgbClr val="FF8119"/>
              </a:solidFill>
              <a:latin typeface="Calibri"/>
            </a:endParaRPr>
          </a:p>
        </p:txBody>
      </p:sp>
      <p:sp>
        <p:nvSpPr>
          <p:cNvPr id="15" name="Прямоугольник 14"/>
          <p:cNvSpPr/>
          <p:nvPr/>
        </p:nvSpPr>
        <p:spPr>
          <a:xfrm>
            <a:off x="8836152" y="6571490"/>
            <a:ext cx="91440" cy="134112"/>
          </a:xfrm>
          <a:prstGeom prst="rect">
            <a:avLst/>
          </a:prstGeom>
        </p:spPr>
        <p:txBody>
          <a:bodyPr wrap="none" lIns="0" tIns="0" rIns="0" bIns="0">
            <a:noAutofit/>
          </a:bodyPr>
          <a:lstStyle/>
          <a:p>
            <a:r>
              <a:rPr lang="en-US" sz="1100">
                <a:latin typeface="Calibri"/>
              </a:rPr>
              <a:t>3</a:t>
            </a:r>
          </a:p>
        </p:txBody>
      </p:sp>
    </p:spTree>
  </p:cSld>
  <p:clrMapOvr>
    <a:overrideClrMapping bg1="lt1" tx1="dk1" bg2="lt2" tx2="dk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Прямоугольник 1"/>
          <p:cNvSpPr/>
          <p:nvPr/>
        </p:nvSpPr>
        <p:spPr>
          <a:xfrm>
            <a:off x="1096388" y="476672"/>
            <a:ext cx="6952758" cy="2088232"/>
          </a:xfrm>
          <a:prstGeom prst="rect">
            <a:avLst/>
          </a:prstGeom>
          <a:solidFill>
            <a:schemeClr val="accent5">
              <a:lumMod val="40000"/>
              <a:lumOff val="60000"/>
            </a:schemeClr>
          </a:solidFill>
        </p:spPr>
        <p:txBody>
          <a:bodyPr lIns="0" tIns="0" rIns="0" bIns="0">
            <a:noAutofit/>
          </a:bodyPr>
          <a:lstStyle/>
          <a:p>
            <a:pPr algn="ctr">
              <a:lnSpc>
                <a:spcPts val="3504"/>
              </a:lnSpc>
            </a:pPr>
            <a:endParaRPr lang="fr" sz="3400" dirty="0" smtClean="0">
              <a:solidFill>
                <a:srgbClr val="0504B6"/>
              </a:solidFill>
              <a:latin typeface="Franklin Gothic Heavy"/>
            </a:endParaRPr>
          </a:p>
          <a:p>
            <a:pPr algn="ctr">
              <a:lnSpc>
                <a:spcPts val="3504"/>
              </a:lnSpc>
            </a:pPr>
            <a:r>
              <a:rPr lang="fr" sz="3400" dirty="0" smtClean="0">
                <a:solidFill>
                  <a:srgbClr val="0504B6"/>
                </a:solidFill>
                <a:latin typeface="Franklin Gothic Heavy"/>
              </a:rPr>
              <a:t>PERMISSION </a:t>
            </a:r>
            <a:r>
              <a:rPr lang="fr" sz="3400" dirty="0">
                <a:solidFill>
                  <a:srgbClr val="0504B6"/>
                </a:solidFill>
                <a:latin typeface="Franklin Gothic Heavy"/>
              </a:rPr>
              <a:t>SYSTEM IN THE </a:t>
            </a:r>
            <a:r>
              <a:rPr lang="en-US" sz="3400" dirty="0">
                <a:solidFill>
                  <a:srgbClr val="0504B6"/>
                </a:solidFill>
                <a:latin typeface="Franklin Gothic Heavy"/>
              </a:rPr>
              <a:t>FIELD OF THE ECONOMIC</a:t>
            </a:r>
          </a:p>
          <a:p>
            <a:pPr algn="ctr"/>
            <a:r>
              <a:rPr lang="en-US" sz="3400" dirty="0">
                <a:solidFill>
                  <a:srgbClr val="0504B6"/>
                </a:solidFill>
                <a:latin typeface="Franklin Gothic Heavy"/>
              </a:rPr>
              <a:t>ACTIVITY</a:t>
            </a:r>
          </a:p>
        </p:txBody>
      </p:sp>
      <p:pic>
        <p:nvPicPr>
          <p:cNvPr id="1026" name="Picture 2" descr="Accessibility Legislation | AODA, Section 508, AD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8691" y="3416995"/>
            <a:ext cx="6395591" cy="2284140"/>
          </a:xfrm>
          <a:prstGeom prst="rect">
            <a:avLst/>
          </a:prstGeom>
          <a:noFill/>
          <a:extLst>
            <a:ext uri="{909E8E84-426E-40DD-AFC4-6F175D3DCCD1}">
              <a14:hiddenFill xmlns:a14="http://schemas.microsoft.com/office/drawing/2010/main">
                <a:solidFill>
                  <a:srgbClr val="FFFFFF"/>
                </a:solidFill>
              </a14:hiddenFill>
            </a:ext>
          </a:extLst>
        </p:spPr>
      </p:pic>
    </p:spTree>
  </p:cSld>
  <p:clrMapOvr>
    <a:overrideClrMapping bg1="lt1" tx1="dk1" bg2="lt2" tx2="dk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2830639" y="555152"/>
            <a:ext cx="615696" cy="707136"/>
          </a:xfrm>
          <a:prstGeom prst="rect">
            <a:avLst/>
          </a:prstGeom>
        </p:spPr>
      </p:pic>
      <p:pic>
        <p:nvPicPr>
          <p:cNvPr id="5" name="Рисунок 4"/>
          <p:cNvPicPr>
            <a:picLocks noChangeAspect="1"/>
          </p:cNvPicPr>
          <p:nvPr/>
        </p:nvPicPr>
        <p:blipFill>
          <a:blip r:embed="rId3"/>
          <a:stretch>
            <a:fillRect/>
          </a:stretch>
        </p:blipFill>
        <p:spPr>
          <a:xfrm>
            <a:off x="697992" y="5218178"/>
            <a:ext cx="176784" cy="499872"/>
          </a:xfrm>
          <a:prstGeom prst="rect">
            <a:avLst/>
          </a:prstGeom>
        </p:spPr>
      </p:pic>
      <p:sp>
        <p:nvSpPr>
          <p:cNvPr id="6" name="Прямоугольник 5"/>
          <p:cNvSpPr/>
          <p:nvPr/>
        </p:nvSpPr>
        <p:spPr>
          <a:xfrm>
            <a:off x="435864" y="1810513"/>
            <a:ext cx="679752" cy="4535425"/>
          </a:xfrm>
          <a:prstGeom prst="rect">
            <a:avLst/>
          </a:prstGeom>
          <a:solidFill>
            <a:srgbClr val="0578CA"/>
          </a:solidFill>
        </p:spPr>
        <p:txBody>
          <a:bodyPr vert="vert270" wrap="none" lIns="0" tIns="0" rIns="0" bIns="0">
            <a:noAutofit/>
          </a:bodyPr>
          <a:lstStyle/>
          <a:p>
            <a:pPr algn="ctr"/>
            <a:r>
              <a:rPr lang="en-US" b="1" dirty="0">
                <a:solidFill>
                  <a:srgbClr val="FFFFFF"/>
                </a:solidFill>
                <a:latin typeface="Calibri"/>
              </a:rPr>
              <a:t>The basic principles of the state </a:t>
            </a:r>
            <a:r>
              <a:rPr lang="en-US" b="1" dirty="0" smtClean="0">
                <a:solidFill>
                  <a:srgbClr val="FFFFFF"/>
                </a:solidFill>
                <a:latin typeface="Calibri"/>
              </a:rPr>
              <a:t>policy</a:t>
            </a:r>
          </a:p>
          <a:p>
            <a:pPr algn="ctr"/>
            <a:r>
              <a:rPr lang="en-US" b="1" dirty="0" smtClean="0">
                <a:solidFill>
                  <a:srgbClr val="FFFFFF"/>
                </a:solidFill>
                <a:latin typeface="Calibri"/>
              </a:rPr>
              <a:t> in the  field of economic activity</a:t>
            </a:r>
            <a:endParaRPr lang="en-US" b="1" dirty="0">
              <a:solidFill>
                <a:srgbClr val="FFFFFF"/>
              </a:solidFill>
              <a:latin typeface="Calibri"/>
            </a:endParaRPr>
          </a:p>
        </p:txBody>
      </p:sp>
      <p:sp>
        <p:nvSpPr>
          <p:cNvPr id="7" name="Прямоугольник 6"/>
          <p:cNvSpPr/>
          <p:nvPr/>
        </p:nvSpPr>
        <p:spPr>
          <a:xfrm>
            <a:off x="435864" y="332656"/>
            <a:ext cx="2398776" cy="1152128"/>
          </a:xfrm>
          <a:prstGeom prst="rect">
            <a:avLst/>
          </a:prstGeom>
          <a:solidFill>
            <a:schemeClr val="accent3">
              <a:lumMod val="40000"/>
              <a:lumOff val="60000"/>
            </a:schemeClr>
          </a:solidFill>
        </p:spPr>
        <p:txBody>
          <a:bodyPr lIns="0" tIns="0" rIns="0" bIns="0">
            <a:noAutofit/>
          </a:bodyPr>
          <a:lstStyle/>
          <a:p>
            <a:pPr algn="ctr">
              <a:lnSpc>
                <a:spcPts val="2640"/>
              </a:lnSpc>
            </a:pPr>
            <a:r>
              <a:rPr lang="en-US" sz="2300" b="1" dirty="0">
                <a:latin typeface="Calibri"/>
              </a:rPr>
              <a:t>THE PERMISSION SYSTEM</a:t>
            </a:r>
          </a:p>
        </p:txBody>
      </p:sp>
      <p:sp>
        <p:nvSpPr>
          <p:cNvPr id="8" name="Прямоугольник 7"/>
          <p:cNvSpPr/>
          <p:nvPr/>
        </p:nvSpPr>
        <p:spPr>
          <a:xfrm>
            <a:off x="3446335" y="103632"/>
            <a:ext cx="5307521" cy="1475232"/>
          </a:xfrm>
          <a:prstGeom prst="rect">
            <a:avLst/>
          </a:prstGeom>
          <a:solidFill>
            <a:schemeClr val="accent3">
              <a:lumMod val="20000"/>
              <a:lumOff val="80000"/>
            </a:schemeClr>
          </a:solidFill>
        </p:spPr>
        <p:txBody>
          <a:bodyPr lIns="0" tIns="0" rIns="0" bIns="0">
            <a:noAutofit/>
          </a:bodyPr>
          <a:lstStyle/>
          <a:p>
            <a:pPr algn="ctr">
              <a:lnSpc>
                <a:spcPts val="1968"/>
              </a:lnSpc>
            </a:pPr>
            <a:r>
              <a:rPr lang="en-US" dirty="0">
                <a:latin typeface="Calibri"/>
              </a:rPr>
              <a:t>a totality of relationships well-regulated by the legislation between regulatory authorities, administrators and business entities in connection with the issuance of authorization documents, as well as reissuance and withdrawal of </a:t>
            </a:r>
            <a:r>
              <a:rPr lang="en-US" b="1" dirty="0">
                <a:latin typeface="Calibri"/>
              </a:rPr>
              <a:t>authorization documents</a:t>
            </a:r>
          </a:p>
        </p:txBody>
      </p:sp>
      <p:sp>
        <p:nvSpPr>
          <p:cNvPr id="9" name="Прямоугольник 8"/>
          <p:cNvSpPr/>
          <p:nvPr/>
        </p:nvSpPr>
        <p:spPr>
          <a:xfrm>
            <a:off x="1286258" y="1862514"/>
            <a:ext cx="4365862" cy="633616"/>
          </a:xfrm>
          <a:prstGeom prst="rect">
            <a:avLst/>
          </a:prstGeom>
          <a:solidFill>
            <a:srgbClr val="0578CA"/>
          </a:solidFill>
        </p:spPr>
        <p:txBody>
          <a:bodyPr wrap="none" lIns="0" tIns="0" rIns="0" bIns="0">
            <a:noAutofit/>
          </a:bodyPr>
          <a:lstStyle/>
          <a:p>
            <a:r>
              <a:rPr lang="en-US" sz="1500" b="1" dirty="0">
                <a:solidFill>
                  <a:schemeClr val="accent6">
                    <a:lumMod val="20000"/>
                    <a:lumOff val="80000"/>
                  </a:schemeClr>
                </a:solidFill>
                <a:latin typeface="Calibri"/>
              </a:rPr>
              <a:t>protection of rights, legal interests of society, </a:t>
            </a:r>
            <a:endParaRPr lang="en-US" sz="1500" b="1" dirty="0" smtClean="0">
              <a:solidFill>
                <a:schemeClr val="accent6">
                  <a:lumMod val="20000"/>
                  <a:lumOff val="80000"/>
                </a:schemeClr>
              </a:solidFill>
              <a:latin typeface="Calibri"/>
            </a:endParaRPr>
          </a:p>
          <a:p>
            <a:r>
              <a:rPr lang="en-US" sz="1500" b="1" dirty="0" smtClean="0">
                <a:solidFill>
                  <a:schemeClr val="accent6">
                    <a:lumMod val="20000"/>
                    <a:lumOff val="80000"/>
                  </a:schemeClr>
                </a:solidFill>
                <a:latin typeface="Calibri"/>
              </a:rPr>
              <a:t>life </a:t>
            </a:r>
            <a:r>
              <a:rPr lang="en-US" sz="1500" b="1" dirty="0">
                <a:solidFill>
                  <a:schemeClr val="accent6">
                    <a:lumMod val="20000"/>
                    <a:lumOff val="80000"/>
                  </a:schemeClr>
                </a:solidFill>
                <a:latin typeface="Calibri"/>
              </a:rPr>
              <a:t>of </a:t>
            </a:r>
            <a:r>
              <a:rPr lang="en-US" sz="1500" b="1" dirty="0" smtClean="0">
                <a:solidFill>
                  <a:schemeClr val="accent6">
                    <a:lumMod val="20000"/>
                    <a:lumOff val="80000"/>
                  </a:schemeClr>
                </a:solidFill>
                <a:latin typeface="Calibri"/>
              </a:rPr>
              <a:t>citizens ,protection of the environment and </a:t>
            </a:r>
          </a:p>
          <a:p>
            <a:r>
              <a:rPr lang="en-US" sz="1500" b="1" dirty="0" smtClean="0">
                <a:solidFill>
                  <a:schemeClr val="accent6">
                    <a:lumMod val="20000"/>
                    <a:lumOff val="80000"/>
                  </a:schemeClr>
                </a:solidFill>
                <a:latin typeface="Calibri"/>
              </a:rPr>
              <a:t>providing of the state safety;</a:t>
            </a:r>
          </a:p>
          <a:p>
            <a:endParaRPr lang="en-US" sz="1300" dirty="0">
              <a:solidFill>
                <a:srgbClr val="FFFFFF"/>
              </a:solidFill>
              <a:latin typeface="Calibri"/>
            </a:endParaRPr>
          </a:p>
        </p:txBody>
      </p:sp>
      <p:sp>
        <p:nvSpPr>
          <p:cNvPr id="11" name="Прямоугольник 10"/>
          <p:cNvSpPr/>
          <p:nvPr/>
        </p:nvSpPr>
        <p:spPr>
          <a:xfrm>
            <a:off x="1295400" y="2694622"/>
            <a:ext cx="4356720" cy="299472"/>
          </a:xfrm>
          <a:prstGeom prst="rect">
            <a:avLst/>
          </a:prstGeom>
          <a:solidFill>
            <a:srgbClr val="0578CA"/>
          </a:solidFill>
        </p:spPr>
        <p:txBody>
          <a:bodyPr wrap="none" lIns="0" tIns="0" rIns="0" bIns="0">
            <a:noAutofit/>
          </a:bodyPr>
          <a:lstStyle/>
          <a:p>
            <a:pPr algn="just"/>
            <a:r>
              <a:rPr lang="en-US" sz="1500" b="1" dirty="0">
                <a:solidFill>
                  <a:srgbClr val="FFFFFF"/>
                </a:solidFill>
                <a:latin typeface="Calibri"/>
              </a:rPr>
              <a:t>development of competition;</a:t>
            </a:r>
          </a:p>
        </p:txBody>
      </p:sp>
      <p:sp>
        <p:nvSpPr>
          <p:cNvPr id="12" name="Прямоугольник 11"/>
          <p:cNvSpPr/>
          <p:nvPr/>
        </p:nvSpPr>
        <p:spPr>
          <a:xfrm>
            <a:off x="1289304" y="3140968"/>
            <a:ext cx="4362816" cy="437384"/>
          </a:xfrm>
          <a:prstGeom prst="rect">
            <a:avLst/>
          </a:prstGeom>
          <a:solidFill>
            <a:srgbClr val="0578CA"/>
          </a:solidFill>
        </p:spPr>
        <p:txBody>
          <a:bodyPr lIns="0" tIns="0" rIns="0" bIns="0">
            <a:noAutofit/>
          </a:bodyPr>
          <a:lstStyle/>
          <a:p>
            <a:pPr algn="just">
              <a:lnSpc>
                <a:spcPts val="1416"/>
              </a:lnSpc>
            </a:pPr>
            <a:r>
              <a:rPr lang="en-US" sz="1500" b="1" dirty="0">
                <a:solidFill>
                  <a:srgbClr val="FFFFFF"/>
                </a:solidFill>
                <a:latin typeface="Calibri"/>
              </a:rPr>
              <a:t>transparency of issuance procedure of authorization documents;</a:t>
            </a:r>
          </a:p>
        </p:txBody>
      </p:sp>
      <p:sp>
        <p:nvSpPr>
          <p:cNvPr id="13" name="Прямоугольник 12"/>
          <p:cNvSpPr/>
          <p:nvPr/>
        </p:nvSpPr>
        <p:spPr>
          <a:xfrm>
            <a:off x="1292354" y="3717032"/>
            <a:ext cx="4359766" cy="519688"/>
          </a:xfrm>
          <a:prstGeom prst="rect">
            <a:avLst/>
          </a:prstGeom>
          <a:solidFill>
            <a:srgbClr val="0578CA"/>
          </a:solidFill>
        </p:spPr>
        <p:txBody>
          <a:bodyPr lIns="0" tIns="0" rIns="0" bIns="0">
            <a:noAutofit/>
          </a:bodyPr>
          <a:lstStyle/>
          <a:p>
            <a:pPr algn="just">
              <a:lnSpc>
                <a:spcPts val="1440"/>
              </a:lnSpc>
            </a:pPr>
            <a:r>
              <a:rPr lang="en-US" sz="1500" b="1" dirty="0">
                <a:solidFill>
                  <a:srgbClr val="FFFFFF"/>
                </a:solidFill>
                <a:latin typeface="Calibri"/>
              </a:rPr>
              <a:t>observance of the right equality for the business entities when issuing authorization documents;</a:t>
            </a:r>
          </a:p>
        </p:txBody>
      </p:sp>
      <p:sp>
        <p:nvSpPr>
          <p:cNvPr id="14" name="Прямоугольник 13"/>
          <p:cNvSpPr/>
          <p:nvPr/>
        </p:nvSpPr>
        <p:spPr>
          <a:xfrm>
            <a:off x="1292352" y="4343402"/>
            <a:ext cx="4359768" cy="874776"/>
          </a:xfrm>
          <a:prstGeom prst="rect">
            <a:avLst/>
          </a:prstGeom>
          <a:solidFill>
            <a:srgbClr val="0578CA"/>
          </a:solidFill>
        </p:spPr>
        <p:txBody>
          <a:bodyPr lIns="0" tIns="0" rIns="0" bIns="0">
            <a:noAutofit/>
          </a:bodyPr>
          <a:lstStyle/>
          <a:p>
            <a:pPr>
              <a:lnSpc>
                <a:spcPts val="1416"/>
              </a:lnSpc>
            </a:pPr>
            <a:r>
              <a:rPr lang="en-US" sz="1500" b="1" dirty="0">
                <a:solidFill>
                  <a:srgbClr val="FFFFFF"/>
                </a:solidFill>
                <a:latin typeface="Calibri"/>
              </a:rPr>
              <a:t>responsibility of public officials of the regulatory authorities, administrators and business entities for the violation of requirements of the legislation on issues of issuing authorization documents;</a:t>
            </a:r>
          </a:p>
        </p:txBody>
      </p:sp>
      <p:sp>
        <p:nvSpPr>
          <p:cNvPr id="15" name="Прямоугольник 14"/>
          <p:cNvSpPr/>
          <p:nvPr/>
        </p:nvSpPr>
        <p:spPr>
          <a:xfrm>
            <a:off x="6013704" y="2179322"/>
            <a:ext cx="2606040" cy="2164080"/>
          </a:xfrm>
          <a:prstGeom prst="rect">
            <a:avLst/>
          </a:prstGeom>
        </p:spPr>
        <p:txBody>
          <a:bodyPr lIns="0" tIns="0" rIns="0" bIns="0">
            <a:noAutofit/>
          </a:bodyPr>
          <a:lstStyle/>
          <a:p>
            <a:pPr algn="ctr">
              <a:lnSpc>
                <a:spcPts val="1920"/>
              </a:lnSpc>
            </a:pPr>
            <a:r>
              <a:rPr lang="en-US" sz="1600" dirty="0">
                <a:latin typeface="Calibri"/>
              </a:rPr>
              <a:t>a permission, conclusion, decision, approval, certificate, other document, including in the electronic form, that must be issued by a regulatory authority to the business entity in the case of granting the rights in course of certain types of the economic activity</a:t>
            </a:r>
          </a:p>
        </p:txBody>
      </p:sp>
      <p:sp>
        <p:nvSpPr>
          <p:cNvPr id="16" name="Прямоугольник 15"/>
          <p:cNvSpPr/>
          <p:nvPr/>
        </p:nvSpPr>
        <p:spPr>
          <a:xfrm>
            <a:off x="1274064" y="5361434"/>
            <a:ext cx="4378056" cy="443830"/>
          </a:xfrm>
          <a:prstGeom prst="rect">
            <a:avLst/>
          </a:prstGeom>
          <a:solidFill>
            <a:srgbClr val="0578CA"/>
          </a:solidFill>
        </p:spPr>
        <p:txBody>
          <a:bodyPr lIns="0" tIns="0" rIns="0" bIns="0">
            <a:noAutofit/>
          </a:bodyPr>
          <a:lstStyle/>
          <a:p>
            <a:pPr algn="just">
              <a:lnSpc>
                <a:spcPts val="1440"/>
              </a:lnSpc>
            </a:pPr>
            <a:r>
              <a:rPr lang="en-US" sz="1500" b="1" dirty="0">
                <a:solidFill>
                  <a:srgbClr val="FFFFFF"/>
                </a:solidFill>
                <a:latin typeface="Calibri"/>
              </a:rPr>
              <a:t>a decrease of the level of the government control of the economic activity;</a:t>
            </a:r>
          </a:p>
        </p:txBody>
      </p:sp>
      <p:sp>
        <p:nvSpPr>
          <p:cNvPr id="17" name="Прямоугольник 16"/>
          <p:cNvSpPr/>
          <p:nvPr/>
        </p:nvSpPr>
        <p:spPr>
          <a:xfrm>
            <a:off x="1274066" y="5949280"/>
            <a:ext cx="4378054" cy="540674"/>
          </a:xfrm>
          <a:prstGeom prst="rect">
            <a:avLst/>
          </a:prstGeom>
          <a:solidFill>
            <a:srgbClr val="0578CA"/>
          </a:solidFill>
        </p:spPr>
        <p:txBody>
          <a:bodyPr lIns="0" tIns="0" rIns="0" bIns="0">
            <a:noAutofit/>
          </a:bodyPr>
          <a:lstStyle/>
          <a:p>
            <a:pPr algn="just">
              <a:lnSpc>
                <a:spcPts val="1440"/>
              </a:lnSpc>
            </a:pPr>
            <a:r>
              <a:rPr lang="en-US" sz="1500" b="1" dirty="0">
                <a:solidFill>
                  <a:srgbClr val="FFFFFF"/>
                </a:solidFill>
                <a:latin typeface="Calibri"/>
              </a:rPr>
              <a:t>establishment of the uniform requirement to the order of issuance of authorization documents.</a:t>
            </a:r>
          </a:p>
        </p:txBody>
      </p:sp>
      <p:sp>
        <p:nvSpPr>
          <p:cNvPr id="18" name="Стрелка вверх 17"/>
          <p:cNvSpPr/>
          <p:nvPr/>
        </p:nvSpPr>
        <p:spPr>
          <a:xfrm>
            <a:off x="6444208" y="1578864"/>
            <a:ext cx="2175536" cy="463298"/>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overrideClrMapping bg1="lt1" tx1="dk1" bg2="lt2" tx2="dk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 name="Прямоугольник 3"/>
          <p:cNvSpPr/>
          <p:nvPr/>
        </p:nvSpPr>
        <p:spPr>
          <a:xfrm>
            <a:off x="423481" y="476672"/>
            <a:ext cx="8189976" cy="689952"/>
          </a:xfrm>
          <a:prstGeom prst="rect">
            <a:avLst/>
          </a:prstGeom>
          <a:solidFill>
            <a:schemeClr val="accent6">
              <a:lumMod val="20000"/>
              <a:lumOff val="80000"/>
            </a:schemeClr>
          </a:solidFill>
        </p:spPr>
        <p:txBody>
          <a:bodyPr wrap="none" lIns="0" tIns="0" rIns="0" bIns="0">
            <a:noAutofit/>
          </a:bodyPr>
          <a:lstStyle/>
          <a:p>
            <a:pPr algn="ctr"/>
            <a:r>
              <a:rPr lang="en-US" sz="3800" spc="-50" dirty="0">
                <a:solidFill>
                  <a:srgbClr val="0000FE"/>
                </a:solidFill>
                <a:latin typeface="Franklin Gothic Heavy"/>
              </a:rPr>
              <a:t>The functions of the permit system</a:t>
            </a:r>
          </a:p>
        </p:txBody>
      </p:sp>
      <p:sp>
        <p:nvSpPr>
          <p:cNvPr id="6" name="Прямоугольник 5"/>
          <p:cNvSpPr/>
          <p:nvPr/>
        </p:nvSpPr>
        <p:spPr>
          <a:xfrm>
            <a:off x="3491880" y="1772816"/>
            <a:ext cx="5121576" cy="685971"/>
          </a:xfrm>
          <a:prstGeom prst="rect">
            <a:avLst/>
          </a:prstGeom>
          <a:solidFill>
            <a:srgbClr val="E6E7E8"/>
          </a:solidFill>
        </p:spPr>
        <p:txBody>
          <a:bodyPr lIns="0" tIns="0" rIns="0" bIns="0">
            <a:noAutofit/>
          </a:bodyPr>
          <a:lstStyle/>
          <a:p>
            <a:pPr algn="ctr">
              <a:lnSpc>
                <a:spcPts val="1944"/>
              </a:lnSpc>
            </a:pPr>
            <a:r>
              <a:rPr lang="en-US" dirty="0">
                <a:latin typeface="Calibri"/>
              </a:rPr>
              <a:t>obtaining timely information concerning the activities of entities</a:t>
            </a:r>
          </a:p>
        </p:txBody>
      </p:sp>
      <p:sp>
        <p:nvSpPr>
          <p:cNvPr id="8" name="Прямоугольник 7"/>
          <p:cNvSpPr/>
          <p:nvPr/>
        </p:nvSpPr>
        <p:spPr>
          <a:xfrm>
            <a:off x="3491880" y="2839363"/>
            <a:ext cx="5177964" cy="692943"/>
          </a:xfrm>
          <a:prstGeom prst="rect">
            <a:avLst/>
          </a:prstGeom>
          <a:solidFill>
            <a:srgbClr val="E6E7E8"/>
          </a:solidFill>
        </p:spPr>
        <p:txBody>
          <a:bodyPr lIns="0" tIns="0" rIns="0" bIns="0">
            <a:noAutofit/>
          </a:bodyPr>
          <a:lstStyle/>
          <a:p>
            <a:pPr marL="152370">
              <a:spcAft>
                <a:spcPts val="210"/>
              </a:spcAft>
            </a:pPr>
            <a:r>
              <a:rPr lang="en-US" dirty="0">
                <a:latin typeface="Calibri"/>
              </a:rPr>
              <a:t>checking of the compliance with </a:t>
            </a:r>
            <a:r>
              <a:rPr lang="en-US" dirty="0" smtClean="0">
                <a:latin typeface="Calibri"/>
              </a:rPr>
              <a:t>the rules </a:t>
            </a:r>
            <a:r>
              <a:rPr lang="en-US" dirty="0">
                <a:latin typeface="Calibri"/>
              </a:rPr>
              <a:t>set</a:t>
            </a:r>
          </a:p>
        </p:txBody>
      </p:sp>
      <p:sp>
        <p:nvSpPr>
          <p:cNvPr id="9" name="Прямоугольник 8"/>
          <p:cNvSpPr/>
          <p:nvPr/>
        </p:nvSpPr>
        <p:spPr>
          <a:xfrm>
            <a:off x="2170176" y="3724656"/>
            <a:ext cx="201168" cy="176784"/>
          </a:xfrm>
          <a:prstGeom prst="rect">
            <a:avLst/>
          </a:prstGeom>
        </p:spPr>
        <p:txBody>
          <a:bodyPr wrap="none" lIns="0" tIns="0" rIns="0" bIns="0">
            <a:noAutofit/>
          </a:bodyPr>
          <a:lstStyle/>
          <a:p>
            <a:r>
              <a:rPr lang="en-US" sz="2500" b="1">
                <a:solidFill>
                  <a:srgbClr val="B9BABA"/>
                </a:solidFill>
                <a:latin typeface="Georgia"/>
              </a:rPr>
              <a:t>r</a:t>
            </a:r>
          </a:p>
        </p:txBody>
      </p:sp>
      <p:sp>
        <p:nvSpPr>
          <p:cNvPr id="11" name="Прямоугольник 10"/>
          <p:cNvSpPr/>
          <p:nvPr/>
        </p:nvSpPr>
        <p:spPr>
          <a:xfrm>
            <a:off x="3491880" y="3724656"/>
            <a:ext cx="5177964" cy="841248"/>
          </a:xfrm>
          <a:prstGeom prst="rect">
            <a:avLst/>
          </a:prstGeom>
          <a:solidFill>
            <a:srgbClr val="E6E7E8"/>
          </a:solidFill>
        </p:spPr>
        <p:txBody>
          <a:bodyPr lIns="0" tIns="0" rIns="0" bIns="0">
            <a:noAutofit/>
          </a:bodyPr>
          <a:lstStyle/>
          <a:p>
            <a:pPr algn="r">
              <a:lnSpc>
                <a:spcPts val="1944"/>
              </a:lnSpc>
            </a:pPr>
            <a:r>
              <a:rPr lang="en-US" sz="1200" dirty="0">
                <a:solidFill>
                  <a:srgbClr val="B9BABA"/>
                </a:solidFill>
                <a:latin typeface="Franklin Gothic Heavy"/>
              </a:rPr>
              <a:t>\</a:t>
            </a:r>
          </a:p>
          <a:p>
            <a:pPr>
              <a:lnSpc>
                <a:spcPts val="1944"/>
              </a:lnSpc>
            </a:pPr>
            <a:r>
              <a:rPr lang="en-US" dirty="0">
                <a:latin typeface="Calibri"/>
              </a:rPr>
              <a:t>making decisions on the types </a:t>
            </a:r>
            <a:r>
              <a:rPr lang="en-US" dirty="0" smtClean="0">
                <a:latin typeface="Calibri"/>
              </a:rPr>
              <a:t>and forms</a:t>
            </a:r>
            <a:endParaRPr lang="en-US" dirty="0">
              <a:latin typeface="Calibri"/>
            </a:endParaRPr>
          </a:p>
          <a:p>
            <a:pPr algn="just"/>
            <a:endParaRPr lang="en-US" sz="1000" i="1" dirty="0">
              <a:solidFill>
                <a:srgbClr val="B9BABA"/>
              </a:solidFill>
              <a:latin typeface="Franklin Gothic Heavy"/>
            </a:endParaRPr>
          </a:p>
        </p:txBody>
      </p:sp>
      <p:sp>
        <p:nvSpPr>
          <p:cNvPr id="13" name="Прямоугольник 12"/>
          <p:cNvSpPr/>
          <p:nvPr/>
        </p:nvSpPr>
        <p:spPr>
          <a:xfrm>
            <a:off x="3541613" y="4939842"/>
            <a:ext cx="5152242" cy="853440"/>
          </a:xfrm>
          <a:prstGeom prst="rect">
            <a:avLst/>
          </a:prstGeom>
          <a:solidFill>
            <a:srgbClr val="E6E7E8"/>
          </a:solidFill>
        </p:spPr>
        <p:txBody>
          <a:bodyPr lIns="0" tIns="0" rIns="0" bIns="0">
            <a:noAutofit/>
          </a:bodyPr>
          <a:lstStyle/>
          <a:p>
            <a:pPr algn="r"/>
            <a:r>
              <a:rPr lang="en-US" sz="1200" dirty="0">
                <a:solidFill>
                  <a:srgbClr val="B9BABA"/>
                </a:solidFill>
                <a:latin typeface="Franklin Gothic Heavy"/>
              </a:rPr>
              <a:t>\</a:t>
            </a:r>
          </a:p>
          <a:p>
            <a:pPr algn="ctr">
              <a:lnSpc>
                <a:spcPts val="1920"/>
              </a:lnSpc>
            </a:pPr>
            <a:r>
              <a:rPr lang="en-US" dirty="0">
                <a:latin typeface="Calibri"/>
              </a:rPr>
              <a:t>establishment of the definite rules of the state for economic entities through the laws and regulations</a:t>
            </a:r>
          </a:p>
        </p:txBody>
      </p:sp>
      <p:sp>
        <p:nvSpPr>
          <p:cNvPr id="14" name="Штриховая стрелка вправо 13"/>
          <p:cNvSpPr/>
          <p:nvPr/>
        </p:nvSpPr>
        <p:spPr>
          <a:xfrm>
            <a:off x="611560" y="1631645"/>
            <a:ext cx="2592288" cy="1000116"/>
          </a:xfrm>
          <a:prstGeom prst="stripedRightArrow">
            <a:avLst>
              <a:gd name="adj1" fmla="val 78572"/>
              <a:gd name="adj2" fmla="val 50000"/>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spcAft>
                <a:spcPts val="210"/>
              </a:spcAft>
            </a:pPr>
            <a:r>
              <a:rPr lang="en-US" b="1" dirty="0">
                <a:solidFill>
                  <a:schemeClr val="accent5">
                    <a:lumMod val="75000"/>
                  </a:schemeClr>
                </a:solidFill>
                <a:latin typeface="Franklin Gothic Heavy"/>
              </a:rPr>
              <a:t>Information</a:t>
            </a:r>
          </a:p>
          <a:p>
            <a:pPr marL="190460" lvl="0" algn="ctr"/>
            <a:r>
              <a:rPr lang="en-US" b="1" dirty="0">
                <a:solidFill>
                  <a:schemeClr val="accent5">
                    <a:lumMod val="75000"/>
                  </a:schemeClr>
                </a:solidFill>
                <a:latin typeface="Franklin Gothic Heavy"/>
              </a:rPr>
              <a:t>function</a:t>
            </a:r>
          </a:p>
        </p:txBody>
      </p:sp>
      <p:sp>
        <p:nvSpPr>
          <p:cNvPr id="15" name="Штриховая стрелка вправо 14"/>
          <p:cNvSpPr/>
          <p:nvPr/>
        </p:nvSpPr>
        <p:spPr>
          <a:xfrm>
            <a:off x="611560" y="2724540"/>
            <a:ext cx="2592288" cy="922591"/>
          </a:xfrm>
          <a:prstGeom prst="stripedRightArrow">
            <a:avLst>
              <a:gd name="adj1" fmla="val 78572"/>
              <a:gd name="adj2" fmla="val 50000"/>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spcAft>
                <a:spcPts val="210"/>
              </a:spcAft>
            </a:pPr>
            <a:r>
              <a:rPr lang="en-US" b="1" dirty="0" smtClean="0">
                <a:solidFill>
                  <a:schemeClr val="accent5">
                    <a:lumMod val="75000"/>
                  </a:schemeClr>
                </a:solidFill>
                <a:latin typeface="Franklin Gothic Heavy"/>
              </a:rPr>
              <a:t>Control </a:t>
            </a:r>
          </a:p>
          <a:p>
            <a:pPr lvl="0" algn="ctr">
              <a:spcAft>
                <a:spcPts val="210"/>
              </a:spcAft>
            </a:pPr>
            <a:r>
              <a:rPr lang="en-US" b="1" dirty="0" smtClean="0">
                <a:solidFill>
                  <a:schemeClr val="accent5">
                    <a:lumMod val="75000"/>
                  </a:schemeClr>
                </a:solidFill>
                <a:latin typeface="Franklin Gothic Heavy"/>
              </a:rPr>
              <a:t>function</a:t>
            </a:r>
            <a:endParaRPr lang="en-US" b="1" dirty="0">
              <a:solidFill>
                <a:schemeClr val="accent5">
                  <a:lumMod val="75000"/>
                </a:schemeClr>
              </a:solidFill>
              <a:latin typeface="Franklin Gothic Heavy"/>
            </a:endParaRPr>
          </a:p>
        </p:txBody>
      </p:sp>
      <p:sp>
        <p:nvSpPr>
          <p:cNvPr id="16" name="Штриховая стрелка вправо 15"/>
          <p:cNvSpPr/>
          <p:nvPr/>
        </p:nvSpPr>
        <p:spPr>
          <a:xfrm>
            <a:off x="611560" y="3713988"/>
            <a:ext cx="2592288" cy="1000116"/>
          </a:xfrm>
          <a:prstGeom prst="stripedRightArrow">
            <a:avLst>
              <a:gd name="adj1" fmla="val 78572"/>
              <a:gd name="adj2" fmla="val 50000"/>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spcAft>
                <a:spcPts val="210"/>
              </a:spcAft>
            </a:pPr>
            <a:r>
              <a:rPr lang="en-US" b="1" dirty="0" smtClean="0">
                <a:solidFill>
                  <a:schemeClr val="accent5">
                    <a:lumMod val="75000"/>
                  </a:schemeClr>
                </a:solidFill>
                <a:latin typeface="Franklin Gothic Heavy"/>
              </a:rPr>
              <a:t>Management</a:t>
            </a:r>
          </a:p>
          <a:p>
            <a:pPr lvl="0" algn="ctr">
              <a:spcAft>
                <a:spcPts val="210"/>
              </a:spcAft>
            </a:pPr>
            <a:r>
              <a:rPr lang="en-US" b="1" dirty="0" smtClean="0">
                <a:solidFill>
                  <a:schemeClr val="accent5">
                    <a:lumMod val="75000"/>
                  </a:schemeClr>
                </a:solidFill>
                <a:latin typeface="Franklin Gothic Heavy"/>
              </a:rPr>
              <a:t>function</a:t>
            </a:r>
            <a:endParaRPr lang="en-US" b="1" dirty="0">
              <a:solidFill>
                <a:schemeClr val="accent5">
                  <a:lumMod val="75000"/>
                </a:schemeClr>
              </a:solidFill>
              <a:latin typeface="Franklin Gothic Heavy"/>
            </a:endParaRPr>
          </a:p>
        </p:txBody>
      </p:sp>
      <p:sp>
        <p:nvSpPr>
          <p:cNvPr id="17" name="Штриховая стрелка вправо 16"/>
          <p:cNvSpPr/>
          <p:nvPr/>
        </p:nvSpPr>
        <p:spPr>
          <a:xfrm>
            <a:off x="611560" y="4866504"/>
            <a:ext cx="2592288" cy="1000116"/>
          </a:xfrm>
          <a:prstGeom prst="stripedRightArrow">
            <a:avLst>
              <a:gd name="adj1" fmla="val 78572"/>
              <a:gd name="adj2" fmla="val 50000"/>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spcAft>
                <a:spcPts val="210"/>
              </a:spcAft>
            </a:pPr>
            <a:r>
              <a:rPr lang="en-US" b="1" dirty="0" smtClean="0">
                <a:solidFill>
                  <a:schemeClr val="accent5">
                    <a:lumMod val="75000"/>
                  </a:schemeClr>
                </a:solidFill>
                <a:latin typeface="Franklin Gothic Heavy"/>
              </a:rPr>
              <a:t>Regulation</a:t>
            </a:r>
          </a:p>
          <a:p>
            <a:pPr lvl="0" algn="ctr">
              <a:spcAft>
                <a:spcPts val="210"/>
              </a:spcAft>
            </a:pPr>
            <a:r>
              <a:rPr lang="en-US" b="1" dirty="0" smtClean="0">
                <a:solidFill>
                  <a:schemeClr val="accent5">
                    <a:lumMod val="75000"/>
                  </a:schemeClr>
                </a:solidFill>
                <a:latin typeface="Franklin Gothic Heavy"/>
              </a:rPr>
              <a:t>function</a:t>
            </a:r>
            <a:endParaRPr lang="en-US" b="1" dirty="0">
              <a:solidFill>
                <a:schemeClr val="accent5">
                  <a:lumMod val="75000"/>
                </a:schemeClr>
              </a:solidFill>
              <a:latin typeface="Franklin Gothic Heavy"/>
            </a:endParaRPr>
          </a:p>
        </p:txBody>
      </p:sp>
    </p:spTree>
  </p:cSld>
  <p:clrMapOvr>
    <a:overrideClrMapping bg1="lt1" tx1="dk1" bg2="lt2" tx2="dk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509018" y="925641"/>
            <a:ext cx="1146048" cy="868680"/>
          </a:xfrm>
          <a:prstGeom prst="rect">
            <a:avLst/>
          </a:prstGeom>
        </p:spPr>
      </p:pic>
      <p:pic>
        <p:nvPicPr>
          <p:cNvPr id="5" name="Рисунок 4"/>
          <p:cNvPicPr>
            <a:picLocks noChangeAspect="1"/>
          </p:cNvPicPr>
          <p:nvPr/>
        </p:nvPicPr>
        <p:blipFill>
          <a:blip r:embed="rId3"/>
          <a:stretch>
            <a:fillRect/>
          </a:stretch>
        </p:blipFill>
        <p:spPr>
          <a:xfrm>
            <a:off x="2712720" y="548674"/>
            <a:ext cx="6211824" cy="6266688"/>
          </a:xfrm>
          <a:prstGeom prst="rect">
            <a:avLst/>
          </a:prstGeom>
        </p:spPr>
      </p:pic>
      <p:sp>
        <p:nvSpPr>
          <p:cNvPr id="7" name="Прямоугольник 6"/>
          <p:cNvSpPr/>
          <p:nvPr/>
        </p:nvSpPr>
        <p:spPr>
          <a:xfrm>
            <a:off x="3707904" y="6148582"/>
            <a:ext cx="1545336" cy="225552"/>
          </a:xfrm>
          <a:prstGeom prst="rect">
            <a:avLst/>
          </a:prstGeom>
        </p:spPr>
        <p:txBody>
          <a:bodyPr wrap="none" lIns="0" tIns="0" rIns="0" bIns="0">
            <a:noAutofit/>
          </a:bodyPr>
          <a:lstStyle/>
          <a:p>
            <a:r>
              <a:rPr lang="en-US" sz="1600" dirty="0">
                <a:solidFill>
                  <a:srgbClr val="0000FE"/>
                </a:solidFill>
                <a:latin typeface="Franklin Gothic Heavy"/>
              </a:rPr>
              <a:t>work, service</a:t>
            </a:r>
          </a:p>
        </p:txBody>
      </p:sp>
      <p:sp>
        <p:nvSpPr>
          <p:cNvPr id="8" name="Прямоугольник 7"/>
          <p:cNvSpPr/>
          <p:nvPr/>
        </p:nvSpPr>
        <p:spPr>
          <a:xfrm>
            <a:off x="8924544" y="6437378"/>
            <a:ext cx="140208" cy="164592"/>
          </a:xfrm>
          <a:prstGeom prst="rect">
            <a:avLst/>
          </a:prstGeom>
        </p:spPr>
        <p:txBody>
          <a:bodyPr wrap="none" lIns="0" tIns="0" rIns="0" bIns="0">
            <a:noAutofit/>
          </a:bodyPr>
          <a:lstStyle/>
          <a:p>
            <a:r>
              <a:rPr lang="en-US" sz="1400" b="1" spc="100">
                <a:latin typeface="Bookman Old Style"/>
              </a:rPr>
              <a:t>7</a:t>
            </a:r>
          </a:p>
        </p:txBody>
      </p:sp>
      <p:sp>
        <p:nvSpPr>
          <p:cNvPr id="9" name="Прямоугольник 8"/>
          <p:cNvSpPr/>
          <p:nvPr/>
        </p:nvSpPr>
        <p:spPr>
          <a:xfrm>
            <a:off x="1158242" y="179832"/>
            <a:ext cx="6681214" cy="417576"/>
          </a:xfrm>
          <a:prstGeom prst="rect">
            <a:avLst/>
          </a:prstGeom>
          <a:solidFill>
            <a:srgbClr val="E6E7E8"/>
          </a:solidFill>
        </p:spPr>
        <p:txBody>
          <a:bodyPr wrap="none" lIns="0" tIns="0" rIns="0" bIns="0">
            <a:noAutofit/>
          </a:bodyPr>
          <a:lstStyle/>
          <a:p>
            <a:pPr algn="ctr">
              <a:spcAft>
                <a:spcPts val="840"/>
              </a:spcAft>
            </a:pPr>
            <a:r>
              <a:rPr lang="en-US" sz="3400" dirty="0">
                <a:solidFill>
                  <a:srgbClr val="0000FE"/>
                </a:solidFill>
                <a:latin typeface="Franklin Gothic Heavy"/>
              </a:rPr>
              <a:t>Elements of the permit system</a:t>
            </a:r>
          </a:p>
        </p:txBody>
      </p:sp>
      <p:sp>
        <p:nvSpPr>
          <p:cNvPr id="10" name="Прямоугольник 9"/>
          <p:cNvSpPr/>
          <p:nvPr/>
        </p:nvSpPr>
        <p:spPr>
          <a:xfrm>
            <a:off x="1655066" y="679704"/>
            <a:ext cx="4636008" cy="1161288"/>
          </a:xfrm>
          <a:prstGeom prst="rect">
            <a:avLst/>
          </a:prstGeom>
          <a:solidFill>
            <a:srgbClr val="E7CCF7"/>
          </a:solidFill>
        </p:spPr>
        <p:txBody>
          <a:bodyPr lIns="0" tIns="0" rIns="0" bIns="0">
            <a:noAutofit/>
          </a:bodyPr>
          <a:lstStyle/>
          <a:p>
            <a:pPr algn="ctr">
              <a:lnSpc>
                <a:spcPts val="1920"/>
              </a:lnSpc>
              <a:spcBef>
                <a:spcPts val="840"/>
              </a:spcBef>
            </a:pPr>
            <a:r>
              <a:rPr lang="en-US" i="1" spc="-50" dirty="0">
                <a:solidFill>
                  <a:schemeClr val="accent5">
                    <a:lumMod val="75000"/>
                  </a:schemeClr>
                </a:solidFill>
                <a:latin typeface="Franklin Gothic Heavy"/>
              </a:rPr>
              <a:t>Permission procedure is a totality of actions performed by administrators and regulatory authorities during registration and submission of authorization documents</a:t>
            </a:r>
          </a:p>
        </p:txBody>
      </p:sp>
      <p:sp>
        <p:nvSpPr>
          <p:cNvPr id="11" name="Прямоугольник 10"/>
          <p:cNvSpPr/>
          <p:nvPr/>
        </p:nvSpPr>
        <p:spPr>
          <a:xfrm>
            <a:off x="2470407" y="1988058"/>
            <a:ext cx="1502663" cy="725424"/>
          </a:xfrm>
          <a:prstGeom prst="rect">
            <a:avLst/>
          </a:prstGeom>
          <a:solidFill>
            <a:srgbClr val="5593D8"/>
          </a:solidFill>
        </p:spPr>
        <p:txBody>
          <a:bodyPr wrap="none" lIns="0" tIns="0" rIns="0" bIns="0">
            <a:noAutofit/>
          </a:bodyPr>
          <a:lstStyle/>
          <a:p>
            <a:pPr algn="ctr">
              <a:spcAft>
                <a:spcPts val="420"/>
              </a:spcAft>
            </a:pPr>
            <a:r>
              <a:rPr lang="en-US" sz="1600" dirty="0" smtClean="0">
                <a:solidFill>
                  <a:srgbClr val="FFFFFF"/>
                </a:solidFill>
                <a:latin typeface="Franklin Gothic Heavy"/>
              </a:rPr>
              <a:t>Public </a:t>
            </a:r>
          </a:p>
          <a:p>
            <a:pPr algn="ctr">
              <a:spcAft>
                <a:spcPts val="420"/>
              </a:spcAft>
            </a:pPr>
            <a:r>
              <a:rPr lang="en-US" sz="1600" dirty="0" smtClean="0">
                <a:solidFill>
                  <a:srgbClr val="FFFFFF"/>
                </a:solidFill>
                <a:latin typeface="Franklin Gothic Heavy"/>
              </a:rPr>
              <a:t>administrators</a:t>
            </a:r>
          </a:p>
          <a:p>
            <a:pPr algn="ctr">
              <a:spcAft>
                <a:spcPts val="420"/>
              </a:spcAft>
            </a:pPr>
            <a:endParaRPr lang="en-US" sz="1600" dirty="0">
              <a:solidFill>
                <a:srgbClr val="FFFFFF"/>
              </a:solidFill>
              <a:latin typeface="Franklin Gothic Heavy"/>
            </a:endParaRPr>
          </a:p>
        </p:txBody>
      </p:sp>
      <p:sp>
        <p:nvSpPr>
          <p:cNvPr id="13" name="Прямоугольник 12"/>
          <p:cNvSpPr/>
          <p:nvPr/>
        </p:nvSpPr>
        <p:spPr>
          <a:xfrm>
            <a:off x="6012160" y="2168270"/>
            <a:ext cx="1575848" cy="350901"/>
          </a:xfrm>
          <a:prstGeom prst="rect">
            <a:avLst/>
          </a:prstGeom>
          <a:solidFill>
            <a:srgbClr val="B2D5FA"/>
          </a:solidFill>
        </p:spPr>
        <p:txBody>
          <a:bodyPr wrap="none" lIns="0" tIns="0" rIns="0" bIns="0">
            <a:noAutofit/>
          </a:bodyPr>
          <a:lstStyle/>
          <a:p>
            <a:r>
              <a:rPr lang="en-US" sz="1600" dirty="0">
                <a:solidFill>
                  <a:srgbClr val="0000FE"/>
                </a:solidFill>
                <a:latin typeface="Franklin Gothic Heavy"/>
              </a:rPr>
              <a:t>the soil land</a:t>
            </a:r>
          </a:p>
        </p:txBody>
      </p:sp>
      <p:sp>
        <p:nvSpPr>
          <p:cNvPr id="14" name="Прямоугольник 13"/>
          <p:cNvSpPr/>
          <p:nvPr/>
        </p:nvSpPr>
        <p:spPr>
          <a:xfrm>
            <a:off x="2486217" y="3279838"/>
            <a:ext cx="1067753" cy="402148"/>
          </a:xfrm>
          <a:prstGeom prst="rect">
            <a:avLst/>
          </a:prstGeom>
          <a:solidFill>
            <a:srgbClr val="5593D8"/>
          </a:solidFill>
        </p:spPr>
        <p:txBody>
          <a:bodyPr wrap="none" lIns="0" tIns="0" rIns="0" bIns="0">
            <a:noAutofit/>
          </a:bodyPr>
          <a:lstStyle/>
          <a:p>
            <a:pPr algn="ctr"/>
            <a:r>
              <a:rPr lang="en-US" sz="1600" dirty="0">
                <a:solidFill>
                  <a:srgbClr val="FFFFFF"/>
                </a:solidFill>
                <a:latin typeface="Franklin Gothic Heavy"/>
              </a:rPr>
              <a:t>Entities</a:t>
            </a:r>
          </a:p>
        </p:txBody>
      </p:sp>
      <p:sp>
        <p:nvSpPr>
          <p:cNvPr id="15" name="Прямоугольник 14"/>
          <p:cNvSpPr/>
          <p:nvPr/>
        </p:nvSpPr>
        <p:spPr>
          <a:xfrm>
            <a:off x="5411736" y="2907792"/>
            <a:ext cx="2176272" cy="438912"/>
          </a:xfrm>
          <a:prstGeom prst="rect">
            <a:avLst/>
          </a:prstGeom>
          <a:solidFill>
            <a:srgbClr val="B2D5FA"/>
          </a:solidFill>
        </p:spPr>
        <p:txBody>
          <a:bodyPr wrap="none" lIns="0" tIns="0" rIns="0" bIns="0">
            <a:noAutofit/>
          </a:bodyPr>
          <a:lstStyle/>
          <a:p>
            <a:pPr marL="177764"/>
            <a:r>
              <a:rPr lang="en-US" sz="1600" dirty="0">
                <a:solidFill>
                  <a:srgbClr val="0000FE"/>
                </a:solidFill>
                <a:latin typeface="Franklin Gothic Heavy"/>
              </a:rPr>
              <a:t>natural resources</a:t>
            </a:r>
          </a:p>
        </p:txBody>
      </p:sp>
      <p:sp>
        <p:nvSpPr>
          <p:cNvPr id="16" name="Прямоугольник 15"/>
          <p:cNvSpPr/>
          <p:nvPr/>
        </p:nvSpPr>
        <p:spPr>
          <a:xfrm>
            <a:off x="188976" y="3681986"/>
            <a:ext cx="2008632" cy="611110"/>
          </a:xfrm>
          <a:prstGeom prst="rect">
            <a:avLst/>
          </a:prstGeom>
          <a:solidFill>
            <a:srgbClr val="5593D8"/>
          </a:solidFill>
        </p:spPr>
        <p:txBody>
          <a:bodyPr lIns="0" tIns="0" rIns="0" bIns="0">
            <a:noAutofit/>
          </a:bodyPr>
          <a:lstStyle/>
          <a:p>
            <a:pPr algn="ctr">
              <a:spcAft>
                <a:spcPts val="420"/>
              </a:spcAft>
            </a:pPr>
            <a:r>
              <a:rPr lang="en-US" sz="1600" dirty="0">
                <a:solidFill>
                  <a:srgbClr val="FFFFFF"/>
                </a:solidFill>
                <a:latin typeface="Franklin Gothic Heavy"/>
              </a:rPr>
              <a:t>Permission</a:t>
            </a:r>
          </a:p>
          <a:p>
            <a:pPr marL="152370" algn="ctr"/>
            <a:r>
              <a:rPr lang="en-US" sz="1600" dirty="0">
                <a:solidFill>
                  <a:srgbClr val="FFFFFF"/>
                </a:solidFill>
                <a:latin typeface="Franklin Gothic Heavy"/>
              </a:rPr>
              <a:t>agencies</a:t>
            </a:r>
          </a:p>
        </p:txBody>
      </p:sp>
      <p:sp>
        <p:nvSpPr>
          <p:cNvPr id="17" name="Прямоугольник 16"/>
          <p:cNvSpPr/>
          <p:nvPr/>
        </p:nvSpPr>
        <p:spPr>
          <a:xfrm>
            <a:off x="855535" y="4523232"/>
            <a:ext cx="1630682" cy="609600"/>
          </a:xfrm>
          <a:prstGeom prst="rect">
            <a:avLst/>
          </a:prstGeom>
          <a:solidFill>
            <a:srgbClr val="5593D8"/>
          </a:solidFill>
        </p:spPr>
        <p:txBody>
          <a:bodyPr lIns="0" tIns="0" rIns="0" bIns="0">
            <a:noAutofit/>
          </a:bodyPr>
          <a:lstStyle/>
          <a:p>
            <a:pPr algn="ctr">
              <a:spcAft>
                <a:spcPts val="420"/>
              </a:spcAft>
            </a:pPr>
            <a:r>
              <a:rPr lang="en-US" sz="1600" dirty="0">
                <a:solidFill>
                  <a:srgbClr val="FFFFFF"/>
                </a:solidFill>
                <a:latin typeface="Franklin Gothic Heavy"/>
              </a:rPr>
              <a:t>Executive</a:t>
            </a:r>
          </a:p>
          <a:p>
            <a:pPr algn="ctr"/>
            <a:r>
              <a:rPr lang="en-US" sz="1600" dirty="0">
                <a:solidFill>
                  <a:srgbClr val="FFFFFF"/>
                </a:solidFill>
                <a:latin typeface="Franklin Gothic Heavy"/>
              </a:rPr>
              <a:t>authorities</a:t>
            </a:r>
          </a:p>
        </p:txBody>
      </p:sp>
      <p:sp>
        <p:nvSpPr>
          <p:cNvPr id="19" name="Прямоугольник 18"/>
          <p:cNvSpPr/>
          <p:nvPr/>
        </p:nvSpPr>
        <p:spPr>
          <a:xfrm>
            <a:off x="3707904" y="3667510"/>
            <a:ext cx="3880104" cy="592822"/>
          </a:xfrm>
          <a:prstGeom prst="rect">
            <a:avLst/>
          </a:prstGeom>
          <a:solidFill>
            <a:srgbClr val="B2D5FA"/>
          </a:solidFill>
        </p:spPr>
        <p:txBody>
          <a:bodyPr lIns="0" tIns="0" rIns="0" bIns="0">
            <a:noAutofit/>
          </a:bodyPr>
          <a:lstStyle/>
          <a:p>
            <a:pPr algn="just">
              <a:lnSpc>
                <a:spcPts val="1920"/>
              </a:lnSpc>
            </a:pPr>
            <a:r>
              <a:rPr lang="en-US" sz="1600" dirty="0">
                <a:solidFill>
                  <a:srgbClr val="0000FE"/>
                </a:solidFill>
                <a:latin typeface="Franklin Gothic Heavy"/>
              </a:rPr>
              <a:t>facilities, equipment, mechanisms commissioned</a:t>
            </a:r>
          </a:p>
        </p:txBody>
      </p:sp>
      <p:sp>
        <p:nvSpPr>
          <p:cNvPr id="20" name="Прямоугольник 19"/>
          <p:cNvSpPr/>
          <p:nvPr/>
        </p:nvSpPr>
        <p:spPr>
          <a:xfrm>
            <a:off x="3918216" y="4542462"/>
            <a:ext cx="3669792" cy="316050"/>
          </a:xfrm>
          <a:prstGeom prst="rect">
            <a:avLst/>
          </a:prstGeom>
          <a:solidFill>
            <a:srgbClr val="B2D5FA"/>
          </a:solidFill>
        </p:spPr>
        <p:txBody>
          <a:bodyPr wrap="none" lIns="0" tIns="0" rIns="0" bIns="0">
            <a:noAutofit/>
          </a:bodyPr>
          <a:lstStyle/>
          <a:p>
            <a:r>
              <a:rPr lang="en-US" sz="1600" dirty="0">
                <a:solidFill>
                  <a:srgbClr val="0000FE"/>
                </a:solidFill>
                <a:latin typeface="Franklin Gothic Heavy"/>
              </a:rPr>
              <a:t>construction, building, premises</a:t>
            </a:r>
          </a:p>
        </p:txBody>
      </p:sp>
      <p:sp>
        <p:nvSpPr>
          <p:cNvPr id="21" name="Прямоугольник 20"/>
          <p:cNvSpPr/>
          <p:nvPr/>
        </p:nvSpPr>
        <p:spPr>
          <a:xfrm>
            <a:off x="3628696" y="5093566"/>
            <a:ext cx="3959312" cy="825121"/>
          </a:xfrm>
          <a:prstGeom prst="rect">
            <a:avLst/>
          </a:prstGeom>
          <a:solidFill>
            <a:srgbClr val="B2D5FA"/>
          </a:solidFill>
        </p:spPr>
        <p:txBody>
          <a:bodyPr lIns="0" tIns="0" rIns="0" bIns="0">
            <a:noAutofit/>
          </a:bodyPr>
          <a:lstStyle/>
          <a:p>
            <a:pPr>
              <a:lnSpc>
                <a:spcPts val="1704"/>
              </a:lnSpc>
            </a:pPr>
            <a:r>
              <a:rPr lang="en-US" sz="1600" dirty="0">
                <a:solidFill>
                  <a:srgbClr val="0000FE"/>
                </a:solidFill>
                <a:latin typeface="Franklin Gothic Heavy"/>
              </a:rPr>
              <a:t>documentation (design, land management, town-planning documentation)</a:t>
            </a:r>
          </a:p>
        </p:txBody>
      </p:sp>
      <p:sp>
        <p:nvSpPr>
          <p:cNvPr id="22" name="Овал 21"/>
          <p:cNvSpPr/>
          <p:nvPr/>
        </p:nvSpPr>
        <p:spPr>
          <a:xfrm>
            <a:off x="400812" y="2182368"/>
            <a:ext cx="1796796" cy="103632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3" name="Прямоугольник 22"/>
          <p:cNvSpPr/>
          <p:nvPr/>
        </p:nvSpPr>
        <p:spPr>
          <a:xfrm>
            <a:off x="652445" y="2519172"/>
            <a:ext cx="1293530" cy="388620"/>
          </a:xfrm>
          <a:prstGeom prst="rect">
            <a:avLst/>
          </a:prstGeom>
        </p:spPr>
        <p:txBody>
          <a:bodyPr wrap="none" lIns="0" tIns="0" rIns="0" bIns="0">
            <a:noAutofit/>
          </a:bodyPr>
          <a:lstStyle/>
          <a:p>
            <a:pPr algn="ctr"/>
            <a:r>
              <a:rPr lang="en-US" sz="1600" b="1" dirty="0">
                <a:solidFill>
                  <a:schemeClr val="accent5">
                    <a:lumMod val="75000"/>
                  </a:schemeClr>
                </a:solidFill>
                <a:latin typeface="Franklin Gothic Heavy"/>
              </a:rPr>
              <a:t>Subjects</a:t>
            </a:r>
          </a:p>
        </p:txBody>
      </p:sp>
      <p:sp>
        <p:nvSpPr>
          <p:cNvPr id="24" name="Прямоугольник 23"/>
          <p:cNvSpPr/>
          <p:nvPr/>
        </p:nvSpPr>
        <p:spPr>
          <a:xfrm>
            <a:off x="839725" y="5351716"/>
            <a:ext cx="1630682" cy="741580"/>
          </a:xfrm>
          <a:prstGeom prst="rect">
            <a:avLst/>
          </a:prstGeom>
          <a:solidFill>
            <a:srgbClr val="5593D8"/>
          </a:solidFill>
        </p:spPr>
        <p:txBody>
          <a:bodyPr lIns="0" tIns="0" rIns="0" bIns="0">
            <a:noAutofit/>
          </a:bodyPr>
          <a:lstStyle/>
          <a:p>
            <a:pPr algn="ctr">
              <a:spcAft>
                <a:spcPts val="420"/>
              </a:spcAft>
            </a:pPr>
            <a:r>
              <a:rPr lang="en-US" sz="1600" dirty="0" smtClean="0">
                <a:solidFill>
                  <a:srgbClr val="FFFFFF"/>
                </a:solidFill>
                <a:latin typeface="Franklin Gothic Heavy"/>
              </a:rPr>
              <a:t>Local government bodies</a:t>
            </a:r>
            <a:endParaRPr lang="en-US" sz="1600" dirty="0">
              <a:solidFill>
                <a:srgbClr val="FFFFFF"/>
              </a:solidFill>
              <a:latin typeface="Franklin Gothic Heavy"/>
            </a:endParaRPr>
          </a:p>
        </p:txBody>
      </p:sp>
      <p:sp>
        <p:nvSpPr>
          <p:cNvPr id="25" name="Стрелка вниз 24"/>
          <p:cNvSpPr/>
          <p:nvPr/>
        </p:nvSpPr>
        <p:spPr>
          <a:xfrm>
            <a:off x="839725" y="3218688"/>
            <a:ext cx="203883" cy="46329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8" name="Блок-схема: процесс 27"/>
          <p:cNvSpPr/>
          <p:nvPr/>
        </p:nvSpPr>
        <p:spPr>
          <a:xfrm>
            <a:off x="400812" y="4293096"/>
            <a:ext cx="69370" cy="1800200"/>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0" name="Стрелка вправо 29"/>
          <p:cNvSpPr/>
          <p:nvPr/>
        </p:nvSpPr>
        <p:spPr>
          <a:xfrm>
            <a:off x="470182" y="4706112"/>
            <a:ext cx="471484" cy="23505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1" name="Стрелка вправо 30"/>
          <p:cNvSpPr/>
          <p:nvPr/>
        </p:nvSpPr>
        <p:spPr>
          <a:xfrm>
            <a:off x="470182" y="5858240"/>
            <a:ext cx="471484" cy="23505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3" name="Стрелка вправо 32"/>
          <p:cNvSpPr/>
          <p:nvPr/>
        </p:nvSpPr>
        <p:spPr>
          <a:xfrm rot="2294026">
            <a:off x="1853357" y="3201030"/>
            <a:ext cx="559171" cy="15761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4" name="Стрелка вправо 33"/>
          <p:cNvSpPr/>
          <p:nvPr/>
        </p:nvSpPr>
        <p:spPr>
          <a:xfrm rot="20918136">
            <a:off x="1832108" y="2103559"/>
            <a:ext cx="559171" cy="15761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overrideClrMapping bg1="lt1" tx1="dk1" bg2="lt2" tx2="dk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Прямоугольник 1"/>
          <p:cNvSpPr/>
          <p:nvPr/>
        </p:nvSpPr>
        <p:spPr>
          <a:xfrm>
            <a:off x="1454502" y="404664"/>
            <a:ext cx="6541008" cy="780288"/>
          </a:xfrm>
          <a:prstGeom prst="rect">
            <a:avLst/>
          </a:prstGeom>
          <a:solidFill>
            <a:srgbClr val="E6E7E8"/>
          </a:solidFill>
        </p:spPr>
        <p:txBody>
          <a:bodyPr lIns="0" tIns="0" rIns="0" bIns="0">
            <a:noAutofit/>
          </a:bodyPr>
          <a:lstStyle/>
          <a:p>
            <a:pPr algn="ctr">
              <a:lnSpc>
                <a:spcPts val="3480"/>
              </a:lnSpc>
            </a:pPr>
            <a:r>
              <a:rPr lang="fr" sz="3400" dirty="0">
                <a:solidFill>
                  <a:srgbClr val="0504B6"/>
                </a:solidFill>
                <a:latin typeface="Franklin Gothic Heavy"/>
              </a:rPr>
              <a:t>GENERAL </a:t>
            </a:r>
            <a:r>
              <a:rPr lang="en-US" sz="3400" dirty="0">
                <a:solidFill>
                  <a:srgbClr val="0504B6"/>
                </a:solidFill>
                <a:latin typeface="Franklin Gothic Heavy"/>
              </a:rPr>
              <a:t>PRINCIPLES OF STATE POLICY IN LICENSING</a:t>
            </a:r>
          </a:p>
        </p:txBody>
      </p:sp>
      <p:pic>
        <p:nvPicPr>
          <p:cNvPr id="3074" name="Picture 2" descr="E-pharmacies cannot stock, to operate through retail chemist shops fo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6865" y="1844824"/>
            <a:ext cx="6976281" cy="4656667"/>
          </a:xfrm>
          <a:prstGeom prst="rect">
            <a:avLst/>
          </a:prstGeom>
          <a:noFill/>
          <a:extLst>
            <a:ext uri="{909E8E84-426E-40DD-AFC4-6F175D3DCCD1}">
              <a14:hiddenFill xmlns:a14="http://schemas.microsoft.com/office/drawing/2010/main">
                <a:solidFill>
                  <a:srgbClr val="FFFFFF"/>
                </a:solidFill>
              </a14:hiddenFill>
            </a:ext>
          </a:extLst>
        </p:spPr>
      </p:pic>
    </p:spTree>
  </p:cSld>
  <p:clrMapOvr>
    <a:overrideClrMapping bg1="lt1" tx1="dk1" bg2="lt2" tx2="dk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993650" y="682754"/>
            <a:ext cx="5026152" cy="4450080"/>
          </a:xfrm>
          <a:prstGeom prst="rect">
            <a:avLst/>
          </a:prstGeom>
        </p:spPr>
      </p:pic>
      <p:sp>
        <p:nvSpPr>
          <p:cNvPr id="3" name="Прямоугольник 2"/>
          <p:cNvSpPr/>
          <p:nvPr/>
        </p:nvSpPr>
        <p:spPr>
          <a:xfrm>
            <a:off x="685800" y="158496"/>
            <a:ext cx="7812024" cy="472440"/>
          </a:xfrm>
          <a:prstGeom prst="rect">
            <a:avLst/>
          </a:prstGeom>
          <a:solidFill>
            <a:srgbClr val="E6E7E8"/>
          </a:solidFill>
        </p:spPr>
        <p:txBody>
          <a:bodyPr wrap="none" lIns="0" tIns="0" rIns="0" bIns="0">
            <a:noAutofit/>
          </a:bodyPr>
          <a:lstStyle/>
          <a:p>
            <a:r>
              <a:rPr lang="en-US" sz="3800" spc="-50">
                <a:solidFill>
                  <a:srgbClr val="0000FE"/>
                </a:solidFill>
                <a:latin typeface="Franklin Gothic Heavy"/>
              </a:rPr>
              <a:t>Principles and licensing functions</a:t>
            </a:r>
          </a:p>
        </p:txBody>
      </p:sp>
      <p:sp>
        <p:nvSpPr>
          <p:cNvPr id="4" name="Прямоугольник 3"/>
          <p:cNvSpPr/>
          <p:nvPr/>
        </p:nvSpPr>
        <p:spPr>
          <a:xfrm>
            <a:off x="194490" y="1014986"/>
            <a:ext cx="2476142" cy="429768"/>
          </a:xfrm>
          <a:prstGeom prst="rect">
            <a:avLst/>
          </a:prstGeom>
          <a:solidFill>
            <a:schemeClr val="accent3">
              <a:lumMod val="20000"/>
              <a:lumOff val="80000"/>
            </a:schemeClr>
          </a:solidFill>
        </p:spPr>
        <p:txBody>
          <a:bodyPr lIns="0" tIns="0" rIns="0" bIns="0">
            <a:noAutofit/>
          </a:bodyPr>
          <a:lstStyle/>
          <a:p>
            <a:pPr algn="just">
              <a:lnSpc>
                <a:spcPts val="1680"/>
              </a:lnSpc>
            </a:pPr>
            <a:r>
              <a:rPr lang="en-US" sz="1600" dirty="0">
                <a:solidFill>
                  <a:srgbClr val="1F5968"/>
                </a:solidFill>
                <a:latin typeface="Franklin Gothic Heavy"/>
              </a:rPr>
              <a:t>uniform state </a:t>
            </a:r>
            <a:r>
              <a:rPr lang="en-US" sz="1600" dirty="0" smtClean="0">
                <a:solidFill>
                  <a:srgbClr val="1F5968"/>
                </a:solidFill>
                <a:latin typeface="Franklin Gothic Heavy"/>
              </a:rPr>
              <a:t>licensing system</a:t>
            </a:r>
            <a:endParaRPr lang="en-US" sz="1600" dirty="0">
              <a:solidFill>
                <a:srgbClr val="1F5968"/>
              </a:solidFill>
              <a:latin typeface="Franklin Gothic Heavy"/>
            </a:endParaRPr>
          </a:p>
        </p:txBody>
      </p:sp>
      <p:sp>
        <p:nvSpPr>
          <p:cNvPr id="5" name="Прямоугольник 4"/>
          <p:cNvSpPr/>
          <p:nvPr/>
        </p:nvSpPr>
        <p:spPr>
          <a:xfrm>
            <a:off x="243842" y="1636778"/>
            <a:ext cx="1519846" cy="259078"/>
          </a:xfrm>
          <a:prstGeom prst="rect">
            <a:avLst/>
          </a:prstGeom>
          <a:solidFill>
            <a:schemeClr val="accent3">
              <a:lumMod val="20000"/>
              <a:lumOff val="80000"/>
            </a:schemeClr>
          </a:solidFill>
        </p:spPr>
        <p:txBody>
          <a:bodyPr wrap="none" lIns="0" tIns="0" rIns="0" bIns="0">
            <a:noAutofit/>
          </a:bodyPr>
          <a:lstStyle/>
          <a:p>
            <a:r>
              <a:rPr lang="en-US" sz="1600" dirty="0">
                <a:solidFill>
                  <a:srgbClr val="1F5968"/>
                </a:solidFill>
                <a:latin typeface="Franklin Gothic Heavy"/>
              </a:rPr>
              <a:t>territoriality</a:t>
            </a:r>
          </a:p>
        </p:txBody>
      </p:sp>
      <p:sp>
        <p:nvSpPr>
          <p:cNvPr id="6" name="Прямоугольник 5"/>
          <p:cNvSpPr/>
          <p:nvPr/>
        </p:nvSpPr>
        <p:spPr>
          <a:xfrm>
            <a:off x="242751" y="2060848"/>
            <a:ext cx="1914144" cy="472042"/>
          </a:xfrm>
          <a:prstGeom prst="rect">
            <a:avLst/>
          </a:prstGeom>
          <a:solidFill>
            <a:schemeClr val="accent3">
              <a:lumMod val="20000"/>
              <a:lumOff val="80000"/>
            </a:schemeClr>
          </a:solidFill>
        </p:spPr>
        <p:txBody>
          <a:bodyPr lIns="0" tIns="0" rIns="0" bIns="0">
            <a:noAutofit/>
          </a:bodyPr>
          <a:lstStyle/>
          <a:p>
            <a:pPr algn="just">
              <a:lnSpc>
                <a:spcPts val="1680"/>
              </a:lnSpc>
            </a:pPr>
            <a:r>
              <a:rPr lang="en-US" sz="1600" dirty="0">
                <a:solidFill>
                  <a:srgbClr val="1F5968"/>
                </a:solidFill>
                <a:latin typeface="Franklin Gothic Heavy"/>
              </a:rPr>
              <a:t>the principle of the rule of law</a:t>
            </a:r>
          </a:p>
        </p:txBody>
      </p:sp>
      <p:sp>
        <p:nvSpPr>
          <p:cNvPr id="7" name="Прямоугольник 6"/>
          <p:cNvSpPr/>
          <p:nvPr/>
        </p:nvSpPr>
        <p:spPr>
          <a:xfrm>
            <a:off x="225552" y="2700528"/>
            <a:ext cx="2359154" cy="487682"/>
          </a:xfrm>
          <a:prstGeom prst="rect">
            <a:avLst/>
          </a:prstGeom>
          <a:solidFill>
            <a:schemeClr val="accent3">
              <a:lumMod val="20000"/>
              <a:lumOff val="80000"/>
            </a:schemeClr>
          </a:solidFill>
        </p:spPr>
        <p:txBody>
          <a:bodyPr lIns="0" tIns="0" rIns="0" bIns="0">
            <a:noAutofit/>
          </a:bodyPr>
          <a:lstStyle/>
          <a:p>
            <a:pPr algn="just">
              <a:lnSpc>
                <a:spcPts val="1680"/>
              </a:lnSpc>
            </a:pPr>
            <a:r>
              <a:rPr lang="en-US" sz="1600" dirty="0">
                <a:solidFill>
                  <a:srgbClr val="1F5968"/>
                </a:solidFill>
                <a:latin typeface="Franklin Gothic Heavy"/>
              </a:rPr>
              <a:t>equalities of rights of the business entities</a:t>
            </a:r>
          </a:p>
        </p:txBody>
      </p:sp>
      <p:sp>
        <p:nvSpPr>
          <p:cNvPr id="8" name="Прямоугольник 7"/>
          <p:cNvSpPr/>
          <p:nvPr/>
        </p:nvSpPr>
        <p:spPr>
          <a:xfrm>
            <a:off x="213362" y="3291840"/>
            <a:ext cx="2292094" cy="426720"/>
          </a:xfrm>
          <a:prstGeom prst="rect">
            <a:avLst/>
          </a:prstGeom>
          <a:solidFill>
            <a:schemeClr val="accent3">
              <a:lumMod val="20000"/>
              <a:lumOff val="80000"/>
            </a:schemeClr>
          </a:solidFill>
        </p:spPr>
        <p:txBody>
          <a:bodyPr lIns="0" tIns="0" rIns="0" bIns="0">
            <a:noAutofit/>
          </a:bodyPr>
          <a:lstStyle/>
          <a:p>
            <a:pPr>
              <a:lnSpc>
                <a:spcPts val="1680"/>
              </a:lnSpc>
            </a:pPr>
            <a:r>
              <a:rPr lang="en-US" sz="1600" dirty="0">
                <a:solidFill>
                  <a:srgbClr val="1F5968"/>
                </a:solidFill>
                <a:latin typeface="Franklin Gothic Heavy"/>
              </a:rPr>
              <a:t>openness</a:t>
            </a:r>
            <a:r>
              <a:rPr lang="en-US" sz="1600" b="1" dirty="0">
                <a:solidFill>
                  <a:srgbClr val="1F5968"/>
                </a:solidFill>
                <a:latin typeface="Franklin Gothic Heavy"/>
              </a:rPr>
              <a:t> </a:t>
            </a:r>
            <a:r>
              <a:rPr lang="en-US" sz="1600" dirty="0">
                <a:solidFill>
                  <a:srgbClr val="1F5968"/>
                </a:solidFill>
                <a:latin typeface="Franklin Gothic Heavy"/>
              </a:rPr>
              <a:t>of the licensing process</a:t>
            </a:r>
          </a:p>
        </p:txBody>
      </p:sp>
      <p:sp>
        <p:nvSpPr>
          <p:cNvPr id="9" name="Прямоугольник 8"/>
          <p:cNvSpPr/>
          <p:nvPr/>
        </p:nvSpPr>
        <p:spPr>
          <a:xfrm>
            <a:off x="280416" y="3916680"/>
            <a:ext cx="2304290" cy="1888584"/>
          </a:xfrm>
          <a:prstGeom prst="rect">
            <a:avLst/>
          </a:prstGeom>
          <a:solidFill>
            <a:schemeClr val="accent3">
              <a:lumMod val="20000"/>
              <a:lumOff val="80000"/>
            </a:schemeClr>
          </a:solidFill>
        </p:spPr>
        <p:txBody>
          <a:bodyPr lIns="0" tIns="0" rIns="0" bIns="0">
            <a:noAutofit/>
          </a:bodyPr>
          <a:lstStyle/>
          <a:p>
            <a:pPr>
              <a:lnSpc>
                <a:spcPts val="1680"/>
              </a:lnSpc>
            </a:pPr>
            <a:r>
              <a:rPr lang="en-US" sz="1600" dirty="0">
                <a:solidFill>
                  <a:srgbClr val="1F5968"/>
                </a:solidFill>
                <a:latin typeface="Franklin Gothic Heavy"/>
              </a:rPr>
              <a:t>priority of protecting the rights and lawful interests, life and human health, the environment, protecting the limited resources of the state and state security</a:t>
            </a:r>
          </a:p>
        </p:txBody>
      </p:sp>
      <p:sp>
        <p:nvSpPr>
          <p:cNvPr id="10" name="Прямоугольник 9"/>
          <p:cNvSpPr/>
          <p:nvPr/>
        </p:nvSpPr>
        <p:spPr>
          <a:xfrm>
            <a:off x="3145538" y="3688082"/>
            <a:ext cx="2828544" cy="1996438"/>
          </a:xfrm>
          <a:prstGeom prst="rect">
            <a:avLst/>
          </a:prstGeom>
          <a:solidFill>
            <a:schemeClr val="accent6">
              <a:lumMod val="20000"/>
              <a:lumOff val="80000"/>
            </a:schemeClr>
          </a:solidFill>
        </p:spPr>
        <p:txBody>
          <a:bodyPr lIns="0" tIns="0" rIns="0" bIns="0">
            <a:noAutofit/>
          </a:bodyPr>
          <a:lstStyle/>
          <a:p>
            <a:pPr algn="ctr">
              <a:lnSpc>
                <a:spcPts val="1896"/>
              </a:lnSpc>
            </a:pPr>
            <a:r>
              <a:rPr lang="en-US" b="1" dirty="0">
                <a:solidFill>
                  <a:srgbClr val="00B050"/>
                </a:solidFill>
                <a:latin typeface="Calibri"/>
              </a:rPr>
              <a:t>the basic mechanisms of the government control for the activity of the legal and natural persons directed to the concordance of interests of business entities and society as a whole</a:t>
            </a:r>
          </a:p>
        </p:txBody>
      </p:sp>
      <p:sp>
        <p:nvSpPr>
          <p:cNvPr id="11" name="Прямоугольник 10"/>
          <p:cNvSpPr/>
          <p:nvPr/>
        </p:nvSpPr>
        <p:spPr>
          <a:xfrm>
            <a:off x="6156176" y="822962"/>
            <a:ext cx="2701312" cy="813816"/>
          </a:xfrm>
          <a:prstGeom prst="rect">
            <a:avLst/>
          </a:prstGeom>
          <a:solidFill>
            <a:schemeClr val="accent6">
              <a:lumMod val="20000"/>
              <a:lumOff val="80000"/>
            </a:schemeClr>
          </a:solidFill>
        </p:spPr>
        <p:txBody>
          <a:bodyPr lIns="0" tIns="0" rIns="0" bIns="0">
            <a:noAutofit/>
          </a:bodyPr>
          <a:lstStyle/>
          <a:p>
            <a:pPr>
              <a:lnSpc>
                <a:spcPts val="1680"/>
              </a:lnSpc>
              <a:spcAft>
                <a:spcPts val="210"/>
              </a:spcAft>
            </a:pPr>
            <a:r>
              <a:rPr lang="en-US" sz="1600" dirty="0">
                <a:solidFill>
                  <a:srgbClr val="1F5968"/>
                </a:solidFill>
                <a:latin typeface="Franklin Gothic Heavy"/>
              </a:rPr>
              <a:t>CONTROL - control of conditions to provide a certain level of pharmaceutical care</a:t>
            </a:r>
          </a:p>
        </p:txBody>
      </p:sp>
      <p:sp>
        <p:nvSpPr>
          <p:cNvPr id="12" name="Прямоугольник 11"/>
          <p:cNvSpPr/>
          <p:nvPr/>
        </p:nvSpPr>
        <p:spPr>
          <a:xfrm>
            <a:off x="6156176" y="1766317"/>
            <a:ext cx="2701312" cy="909827"/>
          </a:xfrm>
          <a:prstGeom prst="rect">
            <a:avLst/>
          </a:prstGeom>
          <a:solidFill>
            <a:schemeClr val="accent6">
              <a:lumMod val="20000"/>
              <a:lumOff val="80000"/>
            </a:schemeClr>
          </a:solidFill>
        </p:spPr>
        <p:txBody>
          <a:bodyPr lIns="0" tIns="0" rIns="0" bIns="0">
            <a:noAutofit/>
          </a:bodyPr>
          <a:lstStyle/>
          <a:p>
            <a:pPr>
              <a:lnSpc>
                <a:spcPts val="1680"/>
              </a:lnSpc>
            </a:pPr>
            <a:r>
              <a:rPr lang="en-US" sz="1600" dirty="0">
                <a:solidFill>
                  <a:srgbClr val="1F5968"/>
                </a:solidFill>
                <a:latin typeface="Franklin Gothic Heavy"/>
              </a:rPr>
              <a:t>ACCOUNTING -implementation of unified accounting of all entities that are licensed</a:t>
            </a:r>
          </a:p>
        </p:txBody>
      </p:sp>
      <p:sp>
        <p:nvSpPr>
          <p:cNvPr id="13" name="Прямоугольник 12"/>
          <p:cNvSpPr/>
          <p:nvPr/>
        </p:nvSpPr>
        <p:spPr>
          <a:xfrm>
            <a:off x="6156176" y="2761490"/>
            <a:ext cx="2701312" cy="957070"/>
          </a:xfrm>
          <a:prstGeom prst="rect">
            <a:avLst/>
          </a:prstGeom>
          <a:solidFill>
            <a:schemeClr val="accent6">
              <a:lumMod val="20000"/>
              <a:lumOff val="80000"/>
            </a:schemeClr>
          </a:solidFill>
        </p:spPr>
        <p:txBody>
          <a:bodyPr lIns="0" tIns="0" rIns="0" bIns="0">
            <a:noAutofit/>
          </a:bodyPr>
          <a:lstStyle/>
          <a:p>
            <a:pPr>
              <a:lnSpc>
                <a:spcPts val="1680"/>
              </a:lnSpc>
            </a:pPr>
            <a:r>
              <a:rPr lang="en-US" sz="1600" dirty="0" smtClean="0">
                <a:solidFill>
                  <a:srgbClr val="1F5968"/>
                </a:solidFill>
                <a:latin typeface="Franklin Gothic Heavy"/>
              </a:rPr>
              <a:t>INFORMATION </a:t>
            </a:r>
            <a:r>
              <a:rPr lang="en-US" sz="1600" dirty="0">
                <a:solidFill>
                  <a:srgbClr val="1F5968"/>
                </a:solidFill>
                <a:latin typeface="Franklin Gothic Heavy"/>
              </a:rPr>
              <a:t>- keeping registration and storage | business entity that applied for registration</a:t>
            </a:r>
          </a:p>
        </p:txBody>
      </p:sp>
      <p:sp>
        <p:nvSpPr>
          <p:cNvPr id="14" name="Прямоугольник 13"/>
          <p:cNvSpPr/>
          <p:nvPr/>
        </p:nvSpPr>
        <p:spPr>
          <a:xfrm>
            <a:off x="6156176" y="3916680"/>
            <a:ext cx="2701312" cy="661416"/>
          </a:xfrm>
          <a:prstGeom prst="rect">
            <a:avLst/>
          </a:prstGeom>
          <a:solidFill>
            <a:schemeClr val="accent6">
              <a:lumMod val="20000"/>
              <a:lumOff val="80000"/>
            </a:schemeClr>
          </a:solidFill>
        </p:spPr>
        <p:txBody>
          <a:bodyPr lIns="0" tIns="0" rIns="0" bIns="0">
            <a:noAutofit/>
          </a:bodyPr>
          <a:lstStyle/>
          <a:p>
            <a:pPr>
              <a:lnSpc>
                <a:spcPts val="1680"/>
              </a:lnSpc>
              <a:spcAft>
                <a:spcPts val="1050"/>
              </a:spcAft>
            </a:pPr>
            <a:r>
              <a:rPr lang="en-US" sz="1600" dirty="0">
                <a:solidFill>
                  <a:srgbClr val="1F5968"/>
                </a:solidFill>
                <a:latin typeface="Franklin Gothic Heavy"/>
              </a:rPr>
              <a:t>STATISTIC - analysis of the dynamics of the market</a:t>
            </a:r>
          </a:p>
        </p:txBody>
      </p:sp>
      <p:sp>
        <p:nvSpPr>
          <p:cNvPr id="15" name="Прямоугольник 14"/>
          <p:cNvSpPr/>
          <p:nvPr/>
        </p:nvSpPr>
        <p:spPr>
          <a:xfrm>
            <a:off x="6156176" y="4860972"/>
            <a:ext cx="2701312" cy="816864"/>
          </a:xfrm>
          <a:prstGeom prst="rect">
            <a:avLst/>
          </a:prstGeom>
          <a:solidFill>
            <a:schemeClr val="accent6">
              <a:lumMod val="20000"/>
              <a:lumOff val="80000"/>
            </a:schemeClr>
          </a:solidFill>
        </p:spPr>
        <p:txBody>
          <a:bodyPr lIns="0" tIns="0" rIns="0" bIns="0">
            <a:noAutofit/>
          </a:bodyPr>
          <a:lstStyle/>
          <a:p>
            <a:pPr>
              <a:lnSpc>
                <a:spcPts val="1680"/>
              </a:lnSpc>
            </a:pPr>
            <a:r>
              <a:rPr lang="en-US" sz="1600" dirty="0">
                <a:solidFill>
                  <a:srgbClr val="1F5968"/>
                </a:solidFill>
                <a:latin typeface="Franklin Gothic Heavy"/>
              </a:rPr>
              <a:t>PROTECTION - to ensure the protection of rights and interests as subjects and patients</a:t>
            </a:r>
          </a:p>
        </p:txBody>
      </p:sp>
      <p:sp>
        <p:nvSpPr>
          <p:cNvPr id="16" name="Прямоугольник 15"/>
          <p:cNvSpPr/>
          <p:nvPr/>
        </p:nvSpPr>
        <p:spPr>
          <a:xfrm>
            <a:off x="140210" y="6153912"/>
            <a:ext cx="8824278" cy="560832"/>
          </a:xfrm>
          <a:prstGeom prst="rect">
            <a:avLst/>
          </a:prstGeom>
          <a:solidFill>
            <a:srgbClr val="012060"/>
          </a:solidFill>
        </p:spPr>
        <p:txBody>
          <a:bodyPr lIns="0" tIns="0" rIns="0" bIns="0">
            <a:noAutofit/>
          </a:bodyPr>
          <a:lstStyle/>
          <a:p>
            <a:pPr>
              <a:lnSpc>
                <a:spcPts val="2350"/>
              </a:lnSpc>
            </a:pPr>
            <a:r>
              <a:rPr lang="en-US" sz="2000" b="1" dirty="0">
                <a:solidFill>
                  <a:srgbClr val="FFFFFF"/>
                </a:solidFill>
                <a:latin typeface="Calibri"/>
              </a:rPr>
              <a:t>LICENSING of the economic activity IN THE PHARMACEUTICAL SECTOR is the basis for solution the task of providing available and qualitative pharmaceutical aid</a:t>
            </a:r>
          </a:p>
        </p:txBody>
      </p:sp>
    </p:spTree>
  </p:cSld>
  <p:clrMapOvr>
    <a:overrideClrMapping bg1="lt1" tx1="dk1" bg2="lt2" tx2="dk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4706112" y="3188208"/>
            <a:ext cx="542544" cy="1054608"/>
          </a:xfrm>
          <a:prstGeom prst="rect">
            <a:avLst/>
          </a:prstGeom>
        </p:spPr>
      </p:pic>
      <p:pic>
        <p:nvPicPr>
          <p:cNvPr id="3" name="Рисунок 2"/>
          <p:cNvPicPr>
            <a:picLocks noChangeAspect="1"/>
          </p:cNvPicPr>
          <p:nvPr/>
        </p:nvPicPr>
        <p:blipFill>
          <a:blip r:embed="rId3"/>
          <a:stretch>
            <a:fillRect/>
          </a:stretch>
        </p:blipFill>
        <p:spPr>
          <a:xfrm>
            <a:off x="0" y="5443728"/>
            <a:ext cx="9144000" cy="1414272"/>
          </a:xfrm>
          <a:prstGeom prst="rect">
            <a:avLst/>
          </a:prstGeom>
        </p:spPr>
      </p:pic>
      <p:sp>
        <p:nvSpPr>
          <p:cNvPr id="4" name="Прямоугольник 3"/>
          <p:cNvSpPr/>
          <p:nvPr/>
        </p:nvSpPr>
        <p:spPr>
          <a:xfrm>
            <a:off x="762000" y="42674"/>
            <a:ext cx="7955280" cy="438912"/>
          </a:xfrm>
          <a:prstGeom prst="rect">
            <a:avLst/>
          </a:prstGeom>
          <a:solidFill>
            <a:srgbClr val="E6E7E8"/>
          </a:solidFill>
        </p:spPr>
        <p:txBody>
          <a:bodyPr wrap="none" lIns="0" tIns="0" rIns="0" bIns="0">
            <a:noAutofit/>
          </a:bodyPr>
          <a:lstStyle/>
          <a:p>
            <a:pPr marL="87866">
              <a:spcAft>
                <a:spcPts val="1050"/>
              </a:spcAft>
            </a:pPr>
            <a:r>
              <a:rPr lang="fr" sz="3400" dirty="0">
                <a:solidFill>
                  <a:srgbClr val="0000FE"/>
                </a:solidFill>
                <a:latin typeface="Franklin Gothic Heavy"/>
              </a:rPr>
              <a:t>Types </a:t>
            </a:r>
            <a:r>
              <a:rPr lang="en-US" sz="3400" dirty="0">
                <a:solidFill>
                  <a:srgbClr val="0000FE"/>
                </a:solidFill>
                <a:latin typeface="Franklin Gothic Heavy"/>
              </a:rPr>
              <a:t>of activities subject to licensing</a:t>
            </a:r>
          </a:p>
        </p:txBody>
      </p:sp>
      <p:sp>
        <p:nvSpPr>
          <p:cNvPr id="5" name="Прямоугольник 4"/>
          <p:cNvSpPr/>
          <p:nvPr/>
        </p:nvSpPr>
        <p:spPr>
          <a:xfrm>
            <a:off x="484632" y="761620"/>
            <a:ext cx="3425952" cy="651156"/>
          </a:xfrm>
          <a:prstGeom prst="rect">
            <a:avLst/>
          </a:prstGeom>
          <a:solidFill>
            <a:srgbClr val="BBC6DF"/>
          </a:solidFill>
          <a:ln>
            <a:solidFill>
              <a:schemeClr val="accent6">
                <a:lumMod val="50000"/>
              </a:schemeClr>
            </a:solidFill>
          </a:ln>
        </p:spPr>
        <p:txBody>
          <a:bodyPr lIns="0" tIns="0" rIns="0" bIns="0">
            <a:noAutofit/>
          </a:bodyPr>
          <a:lstStyle/>
          <a:p>
            <a:pPr algn="ctr">
              <a:lnSpc>
                <a:spcPts val="1920"/>
              </a:lnSpc>
            </a:pPr>
            <a:r>
              <a:rPr lang="en-US" sz="1600" dirty="0">
                <a:solidFill>
                  <a:srgbClr val="00B050"/>
                </a:solidFill>
                <a:latin typeface="Franklin Gothic Heavy"/>
              </a:rPr>
              <a:t>Types of the economic activity subjected to licensing</a:t>
            </a:r>
          </a:p>
        </p:txBody>
      </p:sp>
      <p:sp>
        <p:nvSpPr>
          <p:cNvPr id="6" name="Прямоугольник 5"/>
          <p:cNvSpPr/>
          <p:nvPr/>
        </p:nvSpPr>
        <p:spPr>
          <a:xfrm>
            <a:off x="310898" y="1700403"/>
            <a:ext cx="3829054" cy="731901"/>
          </a:xfrm>
          <a:prstGeom prst="rect">
            <a:avLst/>
          </a:prstGeom>
          <a:solidFill>
            <a:schemeClr val="accent4">
              <a:lumMod val="60000"/>
              <a:lumOff val="40000"/>
            </a:schemeClr>
          </a:solidFill>
        </p:spPr>
        <p:txBody>
          <a:bodyPr lIns="0" tIns="0" rIns="0" bIns="0">
            <a:noAutofit/>
          </a:bodyPr>
          <a:lstStyle/>
          <a:p>
            <a:pPr algn="ctr">
              <a:lnSpc>
                <a:spcPts val="1704"/>
              </a:lnSpc>
            </a:pPr>
            <a:endParaRPr lang="en-US" sz="1600" dirty="0" smtClean="0">
              <a:solidFill>
                <a:srgbClr val="163558"/>
              </a:solidFill>
              <a:latin typeface="Franklin Gothic Heavy"/>
            </a:endParaRPr>
          </a:p>
          <a:p>
            <a:pPr algn="ctr">
              <a:lnSpc>
                <a:spcPts val="1704"/>
              </a:lnSpc>
            </a:pPr>
            <a:r>
              <a:rPr lang="en-US" sz="1600" dirty="0" smtClean="0">
                <a:solidFill>
                  <a:srgbClr val="163558"/>
                </a:solidFill>
                <a:latin typeface="Franklin Gothic Heavy"/>
              </a:rPr>
              <a:t>The </a:t>
            </a:r>
            <a:r>
              <a:rPr lang="en-US" sz="1600" dirty="0">
                <a:solidFill>
                  <a:srgbClr val="163558"/>
                </a:solidFill>
                <a:latin typeface="Franklin Gothic Heavy"/>
              </a:rPr>
              <a:t>Law of Ukraine "On licensing </a:t>
            </a:r>
            <a:endParaRPr lang="en-US" sz="1600" dirty="0" smtClean="0">
              <a:solidFill>
                <a:srgbClr val="163558"/>
              </a:solidFill>
              <a:latin typeface="Franklin Gothic Heavy"/>
            </a:endParaRPr>
          </a:p>
          <a:p>
            <a:pPr algn="ctr">
              <a:lnSpc>
                <a:spcPts val="1704"/>
              </a:lnSpc>
            </a:pPr>
            <a:r>
              <a:rPr lang="en-US" sz="1600" dirty="0" smtClean="0">
                <a:solidFill>
                  <a:srgbClr val="163558"/>
                </a:solidFill>
                <a:latin typeface="Franklin Gothic Heavy"/>
              </a:rPr>
              <a:t>of </a:t>
            </a:r>
            <a:r>
              <a:rPr lang="en-US" sz="1600" dirty="0">
                <a:solidFill>
                  <a:srgbClr val="163558"/>
                </a:solidFill>
                <a:latin typeface="Franklin Gothic Heavy"/>
              </a:rPr>
              <a:t>types of the economic activity"</a:t>
            </a:r>
          </a:p>
        </p:txBody>
      </p:sp>
      <p:sp>
        <p:nvSpPr>
          <p:cNvPr id="7" name="Прямоугольник 6"/>
          <p:cNvSpPr/>
          <p:nvPr/>
        </p:nvSpPr>
        <p:spPr>
          <a:xfrm>
            <a:off x="338330" y="3008376"/>
            <a:ext cx="484632" cy="348616"/>
          </a:xfrm>
          <a:prstGeom prst="rect">
            <a:avLst/>
          </a:prstGeom>
          <a:solidFill>
            <a:srgbClr val="E6E7E8"/>
          </a:solidFill>
        </p:spPr>
        <p:txBody>
          <a:bodyPr wrap="none" lIns="0" tIns="0" rIns="0" bIns="0">
            <a:noAutofit/>
          </a:bodyPr>
          <a:lstStyle/>
          <a:p>
            <a:pPr algn="ctr">
              <a:spcAft>
                <a:spcPts val="4620"/>
              </a:spcAft>
            </a:pPr>
            <a:r>
              <a:rPr lang="en-US" b="1" spc="150" dirty="0">
                <a:solidFill>
                  <a:srgbClr val="00B050"/>
                </a:solidFill>
                <a:latin typeface="Georgia"/>
              </a:rPr>
              <a:t>10</a:t>
            </a:r>
          </a:p>
        </p:txBody>
      </p:sp>
      <p:sp>
        <p:nvSpPr>
          <p:cNvPr id="8" name="Прямоугольник 7"/>
          <p:cNvSpPr/>
          <p:nvPr/>
        </p:nvSpPr>
        <p:spPr>
          <a:xfrm>
            <a:off x="338330" y="3889248"/>
            <a:ext cx="423670" cy="353568"/>
          </a:xfrm>
          <a:prstGeom prst="rect">
            <a:avLst/>
          </a:prstGeom>
          <a:solidFill>
            <a:srgbClr val="E6E7E8"/>
          </a:solidFill>
        </p:spPr>
        <p:txBody>
          <a:bodyPr wrap="none" lIns="0" tIns="0" rIns="0" bIns="0">
            <a:noAutofit/>
          </a:bodyPr>
          <a:lstStyle/>
          <a:p>
            <a:pPr algn="ctr"/>
            <a:r>
              <a:rPr lang="en-US" sz="1600" b="1" dirty="0">
                <a:solidFill>
                  <a:srgbClr val="00B050"/>
                </a:solidFill>
                <a:latin typeface="Georgia" pitchFamily="18" charset="0"/>
              </a:rPr>
              <a:t>22</a:t>
            </a:r>
          </a:p>
        </p:txBody>
      </p:sp>
      <p:sp>
        <p:nvSpPr>
          <p:cNvPr id="9" name="Прямоугольник 8"/>
          <p:cNvSpPr/>
          <p:nvPr/>
        </p:nvSpPr>
        <p:spPr>
          <a:xfrm>
            <a:off x="963170" y="2561653"/>
            <a:ext cx="3486912" cy="1011363"/>
          </a:xfrm>
          <a:prstGeom prst="rect">
            <a:avLst/>
          </a:prstGeom>
          <a:solidFill>
            <a:srgbClr val="E6E7E8"/>
          </a:solidFill>
        </p:spPr>
        <p:txBody>
          <a:bodyPr lIns="0" tIns="0" rIns="0" bIns="0">
            <a:noAutofit/>
          </a:bodyPr>
          <a:lstStyle/>
          <a:p>
            <a:pPr algn="just">
              <a:lnSpc>
                <a:spcPts val="1344"/>
              </a:lnSpc>
              <a:spcBef>
                <a:spcPts val="1050"/>
              </a:spcBef>
            </a:pPr>
            <a:r>
              <a:rPr lang="en-US" sz="1600" dirty="0">
                <a:solidFill>
                  <a:srgbClr val="0E233B"/>
                </a:solidFill>
                <a:latin typeface="Franklin Gothic Heavy"/>
              </a:rPr>
              <a:t>■    Production of medicines</a:t>
            </a:r>
          </a:p>
          <a:p>
            <a:pPr algn="just">
              <a:lnSpc>
                <a:spcPts val="1344"/>
              </a:lnSpc>
            </a:pPr>
            <a:r>
              <a:rPr lang="en-US" sz="1600" dirty="0">
                <a:solidFill>
                  <a:srgbClr val="0E233B"/>
                </a:solidFill>
                <a:latin typeface="Franklin Gothic Heavy"/>
              </a:rPr>
              <a:t>■    Compounding of medicines</a:t>
            </a:r>
          </a:p>
          <a:p>
            <a:pPr algn="just">
              <a:lnSpc>
                <a:spcPts val="1344"/>
              </a:lnSpc>
            </a:pPr>
            <a:r>
              <a:rPr lang="en-US" sz="1600" dirty="0">
                <a:solidFill>
                  <a:srgbClr val="0E233B"/>
                </a:solidFill>
                <a:latin typeface="Franklin Gothic Heavy"/>
              </a:rPr>
              <a:t>■    Wholesale and retail sale of medicines</a:t>
            </a:r>
          </a:p>
          <a:p>
            <a:pPr algn="just">
              <a:lnSpc>
                <a:spcPts val="1344"/>
              </a:lnSpc>
              <a:spcAft>
                <a:spcPts val="1258"/>
              </a:spcAft>
            </a:pPr>
            <a:r>
              <a:rPr lang="en-US" sz="1600" dirty="0">
                <a:solidFill>
                  <a:srgbClr val="0E233B"/>
                </a:solidFill>
                <a:latin typeface="Franklin Gothic Heavy"/>
              </a:rPr>
              <a:t>■    Import of medicines</a:t>
            </a:r>
          </a:p>
        </p:txBody>
      </p:sp>
      <p:sp>
        <p:nvSpPr>
          <p:cNvPr id="11" name="Прямоугольник 10"/>
          <p:cNvSpPr/>
          <p:nvPr/>
        </p:nvSpPr>
        <p:spPr>
          <a:xfrm>
            <a:off x="877824" y="3715512"/>
            <a:ext cx="3694176" cy="1728216"/>
          </a:xfrm>
          <a:prstGeom prst="rect">
            <a:avLst/>
          </a:prstGeom>
          <a:solidFill>
            <a:srgbClr val="E6E7E8"/>
          </a:solidFill>
        </p:spPr>
        <p:txBody>
          <a:bodyPr lIns="0" tIns="0" rIns="0" bIns="0">
            <a:noAutofit/>
          </a:bodyPr>
          <a:lstStyle/>
          <a:p>
            <a:pPr indent="126974">
              <a:lnSpc>
                <a:spcPts val="1440"/>
              </a:lnSpc>
            </a:pPr>
            <a:r>
              <a:rPr lang="en-US" sz="1500" dirty="0">
                <a:solidFill>
                  <a:srgbClr val="0E233B"/>
                </a:solidFill>
                <a:latin typeface="Franklin Gothic Heavy"/>
              </a:rPr>
              <a:t>■ Cultivation of the plants included in the List of Narcotic Drugs, Psychotropic Substances and Precursors ■Development, production, compounding, storage, transportation, purchase, sale (dispensing), import, export, use, disposal of narcotic drugs, psychotropic substances and precursors included in </a:t>
            </a:r>
            <a:r>
              <a:rPr lang="en-US" sz="1500" dirty="0" smtClean="0">
                <a:solidFill>
                  <a:srgbClr val="0E233B"/>
                </a:solidFill>
                <a:latin typeface="Franklin Gothic Heavy"/>
              </a:rPr>
              <a:t>the corresponding list</a:t>
            </a:r>
          </a:p>
          <a:p>
            <a:pPr indent="126974">
              <a:lnSpc>
                <a:spcPts val="1440"/>
              </a:lnSpc>
            </a:pPr>
            <a:r>
              <a:rPr lang="en-US" sz="1300" dirty="0" smtClean="0">
                <a:solidFill>
                  <a:srgbClr val="0E233B"/>
                </a:solidFill>
                <a:latin typeface="Franklin Gothic Heavy"/>
              </a:rPr>
              <a:t> </a:t>
            </a:r>
            <a:endParaRPr lang="en-US" sz="1300" dirty="0">
              <a:solidFill>
                <a:srgbClr val="0E233B"/>
              </a:solidFill>
              <a:latin typeface="Franklin Gothic Heavy"/>
            </a:endParaRPr>
          </a:p>
        </p:txBody>
      </p:sp>
      <p:sp>
        <p:nvSpPr>
          <p:cNvPr id="13" name="Прямоугольник 12"/>
          <p:cNvSpPr/>
          <p:nvPr/>
        </p:nvSpPr>
        <p:spPr>
          <a:xfrm>
            <a:off x="4547616" y="761619"/>
            <a:ext cx="4547616" cy="1877568"/>
          </a:xfrm>
          <a:prstGeom prst="rect">
            <a:avLst/>
          </a:prstGeom>
          <a:solidFill>
            <a:srgbClr val="E6E7E8"/>
          </a:solidFill>
        </p:spPr>
        <p:txBody>
          <a:bodyPr lIns="0" tIns="0" rIns="0" bIns="0">
            <a:noAutofit/>
          </a:bodyPr>
          <a:lstStyle/>
          <a:p>
            <a:pPr>
              <a:lnSpc>
                <a:spcPts val="2160"/>
              </a:lnSpc>
              <a:spcBef>
                <a:spcPts val="1050"/>
              </a:spcBef>
              <a:spcAft>
                <a:spcPts val="210"/>
              </a:spcAft>
            </a:pPr>
            <a:r>
              <a:rPr lang="en-US" sz="2000" b="1" dirty="0">
                <a:latin typeface="Calibri"/>
              </a:rPr>
              <a:t>A LICENSE is a document issued by licensing authority for the right to implement a definite type of the economic activity by an economic entity</a:t>
            </a:r>
          </a:p>
          <a:p>
            <a:pPr algn="ctr">
              <a:lnSpc>
                <a:spcPts val="1680"/>
              </a:lnSpc>
              <a:spcAft>
                <a:spcPts val="1050"/>
              </a:spcAft>
            </a:pPr>
            <a:r>
              <a:rPr lang="en-US" sz="1600" u="sng" dirty="0">
                <a:solidFill>
                  <a:srgbClr val="00B050"/>
                </a:solidFill>
                <a:latin typeface="Franklin Gothic Heavy"/>
              </a:rPr>
              <a:t>License Authority</a:t>
            </a:r>
            <a:r>
              <a:rPr lang="en-US" sz="1600" dirty="0">
                <a:solidFill>
                  <a:srgbClr val="00B050"/>
                </a:solidFill>
                <a:latin typeface="Franklin Gothic Heavy"/>
              </a:rPr>
              <a:t> </a:t>
            </a:r>
            <a:r>
              <a:rPr lang="en-US" sz="1600" dirty="0">
                <a:latin typeface="Franklin Gothic Heavy"/>
              </a:rPr>
              <a:t>- executive power by the Cabinet of Ministers of Ukraine, State or authorized by law a collegial body</a:t>
            </a:r>
          </a:p>
        </p:txBody>
      </p:sp>
      <p:sp>
        <p:nvSpPr>
          <p:cNvPr id="14" name="Прямоугольник 13"/>
          <p:cNvSpPr/>
          <p:nvPr/>
        </p:nvSpPr>
        <p:spPr>
          <a:xfrm>
            <a:off x="5754626" y="3456432"/>
            <a:ext cx="2785872" cy="432816"/>
          </a:xfrm>
          <a:prstGeom prst="rect">
            <a:avLst/>
          </a:prstGeom>
          <a:solidFill>
            <a:srgbClr val="E6E7E8"/>
          </a:solidFill>
        </p:spPr>
        <p:txBody>
          <a:bodyPr lIns="0" tIns="0" rIns="0" bIns="0">
            <a:noAutofit/>
          </a:bodyPr>
          <a:lstStyle/>
          <a:p>
            <a:pPr algn="just">
              <a:lnSpc>
                <a:spcPts val="1680"/>
              </a:lnSpc>
            </a:pPr>
            <a:r>
              <a:rPr lang="en-US" sz="1600">
                <a:solidFill>
                  <a:srgbClr val="0E233B"/>
                </a:solidFill>
                <a:latin typeface="Franklin Gothic Heavy"/>
              </a:rPr>
              <a:t>State Service of Ukraine on Medicines and Drug Control</a:t>
            </a:r>
          </a:p>
        </p:txBody>
      </p:sp>
      <p:sp>
        <p:nvSpPr>
          <p:cNvPr id="15" name="Прямоугольник 14"/>
          <p:cNvSpPr/>
          <p:nvPr/>
        </p:nvSpPr>
        <p:spPr>
          <a:xfrm>
            <a:off x="8747762" y="6522720"/>
            <a:ext cx="274320" cy="158496"/>
          </a:xfrm>
          <a:prstGeom prst="rect">
            <a:avLst/>
          </a:prstGeom>
          <a:solidFill>
            <a:srgbClr val="578DBD"/>
          </a:solidFill>
        </p:spPr>
        <p:txBody>
          <a:bodyPr wrap="none" lIns="0" tIns="0" rIns="0" bIns="0">
            <a:noAutofit/>
          </a:bodyPr>
          <a:lstStyle/>
          <a:p>
            <a:r>
              <a:rPr lang="en-US" sz="1400" b="1" spc="100">
                <a:latin typeface="Bookman Old Style"/>
              </a:rPr>
              <a:t>10</a:t>
            </a:r>
          </a:p>
        </p:txBody>
      </p:sp>
      <p:sp>
        <p:nvSpPr>
          <p:cNvPr id="16" name="Прямоугольник 15"/>
          <p:cNvSpPr/>
          <p:nvPr/>
        </p:nvSpPr>
        <p:spPr>
          <a:xfrm>
            <a:off x="277368" y="5467921"/>
            <a:ext cx="484632" cy="348616"/>
          </a:xfrm>
          <a:prstGeom prst="rect">
            <a:avLst/>
          </a:prstGeom>
          <a:solidFill>
            <a:srgbClr val="E6E7E8"/>
          </a:solidFill>
        </p:spPr>
        <p:txBody>
          <a:bodyPr wrap="none" lIns="0" tIns="0" rIns="0" bIns="0">
            <a:noAutofit/>
          </a:bodyPr>
          <a:lstStyle/>
          <a:p>
            <a:pPr algn="ctr">
              <a:spcAft>
                <a:spcPts val="4620"/>
              </a:spcAft>
            </a:pPr>
            <a:r>
              <a:rPr lang="en-US" b="1" spc="150" dirty="0" smtClean="0">
                <a:solidFill>
                  <a:srgbClr val="00B050"/>
                </a:solidFill>
                <a:latin typeface="Georgia"/>
              </a:rPr>
              <a:t>15</a:t>
            </a:r>
            <a:endParaRPr lang="en-US" b="1" spc="150" dirty="0">
              <a:solidFill>
                <a:srgbClr val="00B050"/>
              </a:solidFill>
              <a:latin typeface="Georgia"/>
            </a:endParaRPr>
          </a:p>
        </p:txBody>
      </p:sp>
    </p:spTree>
  </p:cSld>
  <p:clrMapOvr>
    <a:overrideClrMapping bg1="lt1" tx1="dk1" bg2="lt2" tx2="dk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Прямоугольник 1"/>
          <p:cNvSpPr/>
          <p:nvPr/>
        </p:nvSpPr>
        <p:spPr>
          <a:xfrm>
            <a:off x="676658" y="260648"/>
            <a:ext cx="7949184" cy="1216152"/>
          </a:xfrm>
          <a:prstGeom prst="rect">
            <a:avLst/>
          </a:prstGeom>
          <a:solidFill>
            <a:srgbClr val="E6E7E8"/>
          </a:solidFill>
        </p:spPr>
        <p:txBody>
          <a:bodyPr lIns="0" tIns="0" rIns="0" bIns="0">
            <a:noAutofit/>
          </a:bodyPr>
          <a:lstStyle/>
          <a:p>
            <a:pPr algn="ctr">
              <a:lnSpc>
                <a:spcPts val="3456"/>
              </a:lnSpc>
            </a:pPr>
            <a:r>
              <a:rPr lang="en-US" sz="3400">
                <a:solidFill>
                  <a:srgbClr val="0504B6"/>
                </a:solidFill>
                <a:latin typeface="Franklin Gothic Heavy"/>
              </a:rPr>
              <a:t>Licensing activities related to the production of medicines, wholesale and retail sale of medicines</a:t>
            </a:r>
          </a:p>
        </p:txBody>
      </p:sp>
      <p:pic>
        <p:nvPicPr>
          <p:cNvPr id="4098" name="Picture 2" descr="The 10 Best Pharmacy Franchise Businesses in India for 20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1250" y="1628800"/>
            <a:ext cx="7620000" cy="5076826"/>
          </a:xfrm>
          <a:prstGeom prst="rect">
            <a:avLst/>
          </a:prstGeom>
          <a:noFill/>
          <a:extLst>
            <a:ext uri="{909E8E84-426E-40DD-AFC4-6F175D3DCCD1}">
              <a14:hiddenFill xmlns:a14="http://schemas.microsoft.com/office/drawing/2010/main">
                <a:solidFill>
                  <a:srgbClr val="FFFFFF"/>
                </a:solidFill>
              </a14:hiddenFill>
            </a:ext>
          </a:extLst>
        </p:spPr>
      </p:pic>
    </p:spTree>
  </p:cSld>
  <p:clrMapOvr>
    <a:overrideClrMapping bg1="lt1" tx1="dk1" bg2="lt2" tx2="dk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 name="Прямоугольник 5"/>
          <p:cNvSpPr/>
          <p:nvPr/>
        </p:nvSpPr>
        <p:spPr>
          <a:xfrm>
            <a:off x="708309" y="461581"/>
            <a:ext cx="7876032" cy="420624"/>
          </a:xfrm>
          <a:prstGeom prst="rect">
            <a:avLst/>
          </a:prstGeom>
          <a:solidFill>
            <a:srgbClr val="E6E7E8"/>
          </a:solidFill>
        </p:spPr>
        <p:txBody>
          <a:bodyPr wrap="none" lIns="0" tIns="0" rIns="0" bIns="0">
            <a:noAutofit/>
          </a:bodyPr>
          <a:lstStyle/>
          <a:p>
            <a:pPr algn="r"/>
            <a:r>
              <a:rPr lang="en-US" sz="3400" dirty="0">
                <a:solidFill>
                  <a:srgbClr val="0000FE"/>
                </a:solidFill>
                <a:latin typeface="Franklin Gothic Heavy"/>
              </a:rPr>
              <a:t>The documents for obtaining a license</a:t>
            </a:r>
          </a:p>
        </p:txBody>
      </p:sp>
      <p:sp>
        <p:nvSpPr>
          <p:cNvPr id="7" name="Прямоугольник 6"/>
          <p:cNvSpPr/>
          <p:nvPr/>
        </p:nvSpPr>
        <p:spPr>
          <a:xfrm>
            <a:off x="405384" y="1230425"/>
            <a:ext cx="2435352" cy="1237488"/>
          </a:xfrm>
          <a:prstGeom prst="rect">
            <a:avLst/>
          </a:prstGeom>
          <a:solidFill>
            <a:schemeClr val="accent5">
              <a:lumMod val="60000"/>
              <a:lumOff val="40000"/>
            </a:schemeClr>
          </a:solidFill>
        </p:spPr>
        <p:txBody>
          <a:bodyPr lIns="0" tIns="0" rIns="0" bIns="0">
            <a:noAutofit/>
          </a:bodyPr>
          <a:lstStyle/>
          <a:p>
            <a:pPr algn="just">
              <a:lnSpc>
                <a:spcPts val="1416"/>
              </a:lnSpc>
            </a:pPr>
            <a:endParaRPr lang="en-US" sz="1700" i="1" dirty="0">
              <a:solidFill>
                <a:srgbClr val="625F53"/>
              </a:solidFill>
              <a:latin typeface="Georgia"/>
            </a:endParaRPr>
          </a:p>
          <a:p>
            <a:pPr marL="279342">
              <a:lnSpc>
                <a:spcPts val="1416"/>
              </a:lnSpc>
              <a:spcAft>
                <a:spcPts val="210"/>
              </a:spcAft>
            </a:pPr>
            <a:r>
              <a:rPr lang="en-US" b="1" dirty="0">
                <a:latin typeface="Calibri"/>
              </a:rPr>
              <a:t>The aim of licensing</a:t>
            </a:r>
          </a:p>
          <a:p>
            <a:pPr algn="ctr">
              <a:lnSpc>
                <a:spcPts val="1968"/>
              </a:lnSpc>
            </a:pPr>
            <a:r>
              <a:rPr lang="en-US" b="1" dirty="0">
                <a:latin typeface="Calibri"/>
              </a:rPr>
              <a:t>and standards</a:t>
            </a:r>
          </a:p>
          <a:p>
            <a:pPr algn="ctr">
              <a:lnSpc>
                <a:spcPts val="1968"/>
              </a:lnSpc>
            </a:pPr>
            <a:r>
              <a:rPr lang="en-US" dirty="0">
                <a:latin typeface="Calibri"/>
              </a:rPr>
              <a:t>of the pharmaceutical </a:t>
            </a:r>
            <a:r>
              <a:rPr lang="en-US" dirty="0" smtClean="0">
                <a:latin typeface="Calibri"/>
              </a:rPr>
              <a:t>activity</a:t>
            </a:r>
            <a:endParaRPr lang="en-US" dirty="0">
              <a:latin typeface="Calibri"/>
            </a:endParaRPr>
          </a:p>
        </p:txBody>
      </p:sp>
      <p:sp>
        <p:nvSpPr>
          <p:cNvPr id="8" name="Прямоугольник 7"/>
          <p:cNvSpPr/>
          <p:nvPr/>
        </p:nvSpPr>
        <p:spPr>
          <a:xfrm>
            <a:off x="3773426" y="1224329"/>
            <a:ext cx="5053584" cy="1243584"/>
          </a:xfrm>
          <a:prstGeom prst="rect">
            <a:avLst/>
          </a:prstGeom>
          <a:solidFill>
            <a:schemeClr val="accent5">
              <a:lumMod val="60000"/>
              <a:lumOff val="40000"/>
            </a:schemeClr>
          </a:solidFill>
        </p:spPr>
        <p:txBody>
          <a:bodyPr lIns="0" tIns="0" rIns="0" bIns="0">
            <a:noAutofit/>
          </a:bodyPr>
          <a:lstStyle/>
          <a:p>
            <a:pPr algn="r">
              <a:spcAft>
                <a:spcPts val="210"/>
              </a:spcAft>
            </a:pPr>
            <a:r>
              <a:rPr lang="en-US" sz="600" dirty="0">
                <a:solidFill>
                  <a:srgbClr val="9E9D98"/>
                </a:solidFill>
                <a:latin typeface="Franklin Gothic Heavy"/>
              </a:rPr>
              <a:t>\</a:t>
            </a:r>
          </a:p>
          <a:p>
            <a:pPr algn="ctr">
              <a:lnSpc>
                <a:spcPts val="1848"/>
              </a:lnSpc>
            </a:pPr>
            <a:r>
              <a:rPr lang="en-US" dirty="0">
                <a:latin typeface="Calibri"/>
              </a:rPr>
              <a:t>protection public health by ensuring that medicines and medical products meet definite standards of quality assurance and are manufactured in conditions that are clean and free of contaminants</a:t>
            </a:r>
          </a:p>
          <a:p>
            <a:pPr algn="just"/>
            <a:endParaRPr lang="en-US" sz="1900" i="1" dirty="0">
              <a:solidFill>
                <a:srgbClr val="9E9D98"/>
              </a:solidFill>
              <a:latin typeface="Impact"/>
            </a:endParaRPr>
          </a:p>
        </p:txBody>
      </p:sp>
      <p:sp>
        <p:nvSpPr>
          <p:cNvPr id="9" name="Прямоугольник 8"/>
          <p:cNvSpPr/>
          <p:nvPr/>
        </p:nvSpPr>
        <p:spPr>
          <a:xfrm>
            <a:off x="708309" y="2710248"/>
            <a:ext cx="2401824" cy="1326640"/>
          </a:xfrm>
          <a:prstGeom prst="rect">
            <a:avLst/>
          </a:prstGeom>
          <a:solidFill>
            <a:schemeClr val="accent4">
              <a:lumMod val="75000"/>
            </a:schemeClr>
          </a:solidFill>
        </p:spPr>
        <p:txBody>
          <a:bodyPr lIns="0" tIns="0" rIns="0" bIns="0">
            <a:noAutofit/>
          </a:bodyPr>
          <a:lstStyle/>
          <a:p>
            <a:pPr algn="ctr">
              <a:lnSpc>
                <a:spcPts val="1920"/>
              </a:lnSpc>
            </a:pPr>
            <a:endParaRPr lang="en-US" sz="1600" dirty="0" smtClean="0">
              <a:solidFill>
                <a:schemeClr val="accent4">
                  <a:lumMod val="40000"/>
                  <a:lumOff val="60000"/>
                </a:schemeClr>
              </a:solidFill>
              <a:latin typeface="Franklin Gothic Heavy"/>
            </a:endParaRPr>
          </a:p>
          <a:p>
            <a:pPr algn="ctr">
              <a:lnSpc>
                <a:spcPts val="1920"/>
              </a:lnSpc>
            </a:pPr>
            <a:r>
              <a:rPr lang="en-US" sz="1600" dirty="0" smtClean="0">
                <a:solidFill>
                  <a:schemeClr val="accent4">
                    <a:lumMod val="40000"/>
                    <a:lumOff val="60000"/>
                  </a:schemeClr>
                </a:solidFill>
                <a:latin typeface="Franklin Gothic Heavy"/>
              </a:rPr>
              <a:t>The </a:t>
            </a:r>
            <a:r>
              <a:rPr lang="en-US" sz="1600" dirty="0">
                <a:solidFill>
                  <a:schemeClr val="accent4">
                    <a:lumMod val="40000"/>
                    <a:lumOff val="60000"/>
                  </a:schemeClr>
                </a:solidFill>
                <a:latin typeface="Franklin Gothic Heavy"/>
              </a:rPr>
              <a:t>documents for obtaining a license</a:t>
            </a:r>
          </a:p>
        </p:txBody>
      </p:sp>
      <p:sp>
        <p:nvSpPr>
          <p:cNvPr id="10" name="Прямоугольник 9"/>
          <p:cNvSpPr/>
          <p:nvPr/>
        </p:nvSpPr>
        <p:spPr>
          <a:xfrm>
            <a:off x="421797" y="4319018"/>
            <a:ext cx="2974848" cy="1652016"/>
          </a:xfrm>
          <a:prstGeom prst="rect">
            <a:avLst/>
          </a:prstGeom>
          <a:solidFill>
            <a:srgbClr val="CCECAB"/>
          </a:solidFill>
        </p:spPr>
        <p:txBody>
          <a:bodyPr lIns="0" tIns="0" rIns="0" bIns="0">
            <a:noAutofit/>
          </a:bodyPr>
          <a:lstStyle/>
          <a:p>
            <a:pPr marL="292040" indent="-292040">
              <a:lnSpc>
                <a:spcPts val="1896"/>
              </a:lnSpc>
              <a:spcAft>
                <a:spcPts val="1258"/>
              </a:spcAft>
            </a:pPr>
            <a:r>
              <a:rPr lang="en-US" sz="1600" dirty="0">
                <a:solidFill>
                  <a:srgbClr val="00B050"/>
                </a:solidFill>
                <a:latin typeface="Franklin Gothic Heavy"/>
              </a:rPr>
              <a:t>1.    Statement installed form (Application form)</a:t>
            </a:r>
          </a:p>
          <a:p>
            <a:pPr algn="just">
              <a:spcAft>
                <a:spcPts val="1680"/>
              </a:spcAft>
            </a:pPr>
            <a:r>
              <a:rPr lang="en-US" sz="1600" dirty="0">
                <a:solidFill>
                  <a:srgbClr val="00B050"/>
                </a:solidFill>
                <a:latin typeface="Franklin Gothic Heavy"/>
              </a:rPr>
              <a:t>2.    Supporting documents</a:t>
            </a:r>
          </a:p>
          <a:p>
            <a:pPr>
              <a:lnSpc>
                <a:spcPts val="1920"/>
              </a:lnSpc>
            </a:pPr>
            <a:r>
              <a:rPr lang="en-US" sz="1600" dirty="0">
                <a:solidFill>
                  <a:srgbClr val="00B050"/>
                </a:solidFill>
                <a:latin typeface="Franklin Gothic Heavy"/>
              </a:rPr>
              <a:t>3.    List of submitted documents</a:t>
            </a:r>
          </a:p>
        </p:txBody>
      </p:sp>
      <p:sp>
        <p:nvSpPr>
          <p:cNvPr id="12" name="Прямоугольник 11"/>
          <p:cNvSpPr/>
          <p:nvPr/>
        </p:nvSpPr>
        <p:spPr>
          <a:xfrm>
            <a:off x="3761420" y="2747583"/>
            <a:ext cx="4523230" cy="524254"/>
          </a:xfrm>
          <a:prstGeom prst="rect">
            <a:avLst/>
          </a:prstGeom>
          <a:solidFill>
            <a:srgbClr val="BBC6DF"/>
          </a:solidFill>
        </p:spPr>
        <p:txBody>
          <a:bodyPr wrap="none" lIns="0" tIns="0" rIns="0" bIns="0">
            <a:noAutofit/>
          </a:bodyPr>
          <a:lstStyle/>
          <a:p>
            <a:r>
              <a:rPr lang="en-US" i="1" spc="-50" dirty="0" smtClean="0">
                <a:latin typeface="Franklin Gothic Heavy"/>
              </a:rPr>
              <a:t>for </a:t>
            </a:r>
            <a:r>
              <a:rPr lang="en-US" i="1" spc="-50" dirty="0">
                <a:latin typeface="Franklin Gothic Heavy"/>
              </a:rPr>
              <a:t>the production (manufacturing):</a:t>
            </a:r>
          </a:p>
        </p:txBody>
      </p:sp>
      <p:sp>
        <p:nvSpPr>
          <p:cNvPr id="13" name="Прямоугольник 12"/>
          <p:cNvSpPr/>
          <p:nvPr/>
        </p:nvSpPr>
        <p:spPr>
          <a:xfrm>
            <a:off x="3843714" y="3429000"/>
            <a:ext cx="4440936" cy="207264"/>
          </a:xfrm>
          <a:prstGeom prst="rect">
            <a:avLst/>
          </a:prstGeom>
          <a:solidFill>
            <a:srgbClr val="E6E7E8"/>
          </a:solidFill>
        </p:spPr>
        <p:txBody>
          <a:bodyPr wrap="none" lIns="0" tIns="0" rIns="0" bIns="0">
            <a:noAutofit/>
          </a:bodyPr>
          <a:lstStyle/>
          <a:p>
            <a:r>
              <a:rPr lang="en-US" sz="1600" dirty="0">
                <a:solidFill>
                  <a:srgbClr val="1A4B57"/>
                </a:solidFill>
                <a:latin typeface="Franklin Gothic Heavy"/>
              </a:rPr>
              <a:t>- A copy of the dossier of the production site</a:t>
            </a:r>
          </a:p>
        </p:txBody>
      </p:sp>
      <p:sp>
        <p:nvSpPr>
          <p:cNvPr id="14" name="Прямоугольник 13"/>
          <p:cNvSpPr/>
          <p:nvPr/>
        </p:nvSpPr>
        <p:spPr>
          <a:xfrm>
            <a:off x="3773426" y="3747324"/>
            <a:ext cx="4523230" cy="341376"/>
          </a:xfrm>
          <a:prstGeom prst="rect">
            <a:avLst/>
          </a:prstGeom>
          <a:solidFill>
            <a:srgbClr val="BBC6DF"/>
          </a:solidFill>
        </p:spPr>
        <p:txBody>
          <a:bodyPr wrap="none" lIns="0" tIns="0" rIns="0" bIns="0">
            <a:noAutofit/>
          </a:bodyPr>
          <a:lstStyle/>
          <a:p>
            <a:pPr indent="-190460">
              <a:spcAft>
                <a:spcPts val="1890"/>
              </a:spcAft>
            </a:pPr>
            <a:r>
              <a:rPr lang="en-US" i="1" spc="-50" dirty="0">
                <a:latin typeface="Franklin Gothic Heavy"/>
              </a:rPr>
              <a:t>For wholesale and retail:</a:t>
            </a:r>
          </a:p>
        </p:txBody>
      </p:sp>
      <p:sp>
        <p:nvSpPr>
          <p:cNvPr id="15" name="Прямоугольник 14"/>
          <p:cNvSpPr/>
          <p:nvPr/>
        </p:nvSpPr>
        <p:spPr>
          <a:xfrm>
            <a:off x="3806954" y="4319018"/>
            <a:ext cx="4986528" cy="1060704"/>
          </a:xfrm>
          <a:prstGeom prst="rect">
            <a:avLst/>
          </a:prstGeom>
          <a:solidFill>
            <a:srgbClr val="E6E7E8"/>
          </a:solidFill>
        </p:spPr>
        <p:txBody>
          <a:bodyPr lIns="0" tIns="0" rIns="0" bIns="0">
            <a:noAutofit/>
          </a:bodyPr>
          <a:lstStyle/>
          <a:p>
            <a:pPr indent="-190460">
              <a:lnSpc>
                <a:spcPts val="1680"/>
              </a:lnSpc>
              <a:spcBef>
                <a:spcPts val="1890"/>
              </a:spcBef>
              <a:spcAft>
                <a:spcPts val="840"/>
              </a:spcAft>
            </a:pPr>
            <a:r>
              <a:rPr lang="en-US" sz="1600" dirty="0">
                <a:solidFill>
                  <a:srgbClr val="1A4B57"/>
                </a:solidFill>
                <a:latin typeface="Franklin Gothic Heavy"/>
              </a:rPr>
              <a:t>- Information on the availability of the necessary material and technical base and the qualification level of employees (the prescribed form and content for each individual type of the activity subjected to licensing)</a:t>
            </a:r>
          </a:p>
        </p:txBody>
      </p:sp>
      <p:sp>
        <p:nvSpPr>
          <p:cNvPr id="16" name="Прямоугольник 15"/>
          <p:cNvSpPr/>
          <p:nvPr/>
        </p:nvSpPr>
        <p:spPr>
          <a:xfrm>
            <a:off x="3773426" y="5487926"/>
            <a:ext cx="4440936" cy="225550"/>
          </a:xfrm>
          <a:prstGeom prst="rect">
            <a:avLst/>
          </a:prstGeom>
          <a:solidFill>
            <a:schemeClr val="accent4">
              <a:lumMod val="40000"/>
              <a:lumOff val="60000"/>
            </a:schemeClr>
          </a:solidFill>
        </p:spPr>
        <p:txBody>
          <a:bodyPr wrap="none" lIns="0" tIns="0" rIns="0" bIns="0">
            <a:noAutofit/>
          </a:bodyPr>
          <a:lstStyle/>
          <a:p>
            <a:pPr>
              <a:spcAft>
                <a:spcPts val="1258"/>
              </a:spcAft>
            </a:pPr>
            <a:r>
              <a:rPr lang="en-US" i="1" spc="-50" dirty="0">
                <a:latin typeface="Franklin Gothic Heavy"/>
              </a:rPr>
              <a:t>To import:</a:t>
            </a:r>
          </a:p>
        </p:txBody>
      </p:sp>
      <p:sp>
        <p:nvSpPr>
          <p:cNvPr id="17" name="Прямоугольник 16"/>
          <p:cNvSpPr/>
          <p:nvPr/>
        </p:nvSpPr>
        <p:spPr>
          <a:xfrm>
            <a:off x="3855720" y="5799982"/>
            <a:ext cx="3675888" cy="342104"/>
          </a:xfrm>
          <a:prstGeom prst="rect">
            <a:avLst/>
          </a:prstGeom>
          <a:solidFill>
            <a:srgbClr val="E6E7E8"/>
          </a:solidFill>
        </p:spPr>
        <p:txBody>
          <a:bodyPr wrap="none" lIns="0" tIns="0" rIns="0" bIns="0">
            <a:noAutofit/>
          </a:bodyPr>
          <a:lstStyle/>
          <a:p>
            <a:pPr algn="r"/>
            <a:r>
              <a:rPr lang="en-US" sz="1600" dirty="0" smtClean="0">
                <a:solidFill>
                  <a:srgbClr val="1A4B57"/>
                </a:solidFill>
                <a:latin typeface="Franklin Gothic Heavy"/>
              </a:rPr>
              <a:t>- A </a:t>
            </a:r>
            <a:r>
              <a:rPr lang="en-US" sz="1600" dirty="0">
                <a:solidFill>
                  <a:srgbClr val="1A4B57"/>
                </a:solidFill>
                <a:latin typeface="Franklin Gothic Heavy"/>
              </a:rPr>
              <a:t>copy of the importer's dossier file</a:t>
            </a:r>
          </a:p>
        </p:txBody>
      </p:sp>
      <p:sp>
        <p:nvSpPr>
          <p:cNvPr id="18" name="Стрелка вправо 17"/>
          <p:cNvSpPr/>
          <p:nvPr/>
        </p:nvSpPr>
        <p:spPr>
          <a:xfrm>
            <a:off x="2893524" y="1304958"/>
            <a:ext cx="867896" cy="1022194"/>
          </a:xfrm>
          <a:prstGeom prst="rightArrow">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overrideClrMapping bg1="lt1" tx1="dk1" bg2="lt2" tx2="dk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Прямоугольник 1"/>
          <p:cNvSpPr/>
          <p:nvPr/>
        </p:nvSpPr>
        <p:spPr>
          <a:xfrm>
            <a:off x="877824" y="134112"/>
            <a:ext cx="7595616" cy="1062640"/>
          </a:xfrm>
          <a:prstGeom prst="rect">
            <a:avLst/>
          </a:prstGeom>
          <a:solidFill>
            <a:srgbClr val="E6E7E8"/>
          </a:solidFill>
        </p:spPr>
        <p:txBody>
          <a:bodyPr lIns="0" tIns="0" rIns="0" bIns="0">
            <a:noAutofit/>
          </a:bodyPr>
          <a:lstStyle/>
          <a:p>
            <a:pPr algn="ctr">
              <a:spcAft>
                <a:spcPts val="630"/>
              </a:spcAft>
            </a:pPr>
            <a:r>
              <a:rPr lang="en-US" sz="3400" dirty="0">
                <a:solidFill>
                  <a:srgbClr val="0000FE"/>
                </a:solidFill>
                <a:latin typeface="Franklin Gothic Heavy"/>
              </a:rPr>
              <a:t>Requirements retail medicines under</a:t>
            </a:r>
          </a:p>
          <a:p>
            <a:pPr algn="ctr">
              <a:spcAft>
                <a:spcPts val="2520"/>
              </a:spcAft>
            </a:pPr>
            <a:r>
              <a:rPr lang="en-US" sz="3400" dirty="0">
                <a:solidFill>
                  <a:srgbClr val="0000FE"/>
                </a:solidFill>
                <a:latin typeface="Franklin Gothic Heavy"/>
              </a:rPr>
              <a:t>licensing conditions</a:t>
            </a:r>
          </a:p>
        </p:txBody>
      </p:sp>
      <p:sp>
        <p:nvSpPr>
          <p:cNvPr id="3" name="Прямоугольник 2"/>
          <p:cNvSpPr/>
          <p:nvPr/>
        </p:nvSpPr>
        <p:spPr>
          <a:xfrm>
            <a:off x="283464" y="1374648"/>
            <a:ext cx="8519160" cy="3710536"/>
          </a:xfrm>
          <a:prstGeom prst="rect">
            <a:avLst/>
          </a:prstGeom>
          <a:solidFill>
            <a:srgbClr val="CAEBFE"/>
          </a:solidFill>
        </p:spPr>
        <p:txBody>
          <a:bodyPr lIns="0" tIns="0" rIns="0" bIns="0">
            <a:noAutofit/>
          </a:bodyPr>
          <a:lstStyle/>
          <a:p>
            <a:pPr algn="just">
              <a:lnSpc>
                <a:spcPts val="2160"/>
              </a:lnSpc>
              <a:spcBef>
                <a:spcPts val="2520"/>
              </a:spcBef>
            </a:pPr>
            <a:r>
              <a:rPr lang="en-US" sz="2000" dirty="0">
                <a:latin typeface="Franklin Gothic Heavy"/>
              </a:rPr>
              <a:t>1.    Having all the necessary facilities, equipment and facilities for proper storage and trafficking of medicines</a:t>
            </a:r>
          </a:p>
          <a:p>
            <a:pPr algn="just">
              <a:lnSpc>
                <a:spcPts val="2160"/>
              </a:lnSpc>
            </a:pPr>
            <a:r>
              <a:rPr lang="en-US" sz="2000" dirty="0">
                <a:latin typeface="Franklin Gothic Heavy"/>
              </a:rPr>
              <a:t>2.    The presence of the required number of employees who meet eligibility requirements</a:t>
            </a:r>
          </a:p>
          <a:p>
            <a:pPr algn="just">
              <a:lnSpc>
                <a:spcPts val="2160"/>
              </a:lnSpc>
            </a:pPr>
            <a:r>
              <a:rPr lang="en-US" sz="2000" dirty="0">
                <a:latin typeface="Franklin Gothic Heavy"/>
              </a:rPr>
              <a:t>3.    The presence of the necessary conditions for accessibility of persons with disabilities to pharmacy</a:t>
            </a:r>
          </a:p>
          <a:p>
            <a:pPr algn="just">
              <a:lnSpc>
                <a:spcPts val="2160"/>
              </a:lnSpc>
            </a:pPr>
            <a:r>
              <a:rPr lang="en-US" sz="2000" dirty="0">
                <a:latin typeface="Franklin Gothic Heavy"/>
              </a:rPr>
              <a:t>4.    Compliance with manufacturer-defined general and specific storage conditions of medicines</a:t>
            </a:r>
          </a:p>
          <a:p>
            <a:pPr algn="just">
              <a:lnSpc>
                <a:spcPts val="2160"/>
              </a:lnSpc>
            </a:pPr>
            <a:r>
              <a:rPr lang="en-US" sz="2000" dirty="0">
                <a:latin typeface="Franklin Gothic Heavy"/>
              </a:rPr>
              <a:t>5.    Availability of Qualified Person</a:t>
            </a:r>
          </a:p>
          <a:p>
            <a:pPr algn="just">
              <a:lnSpc>
                <a:spcPts val="2160"/>
              </a:lnSpc>
            </a:pPr>
            <a:r>
              <a:rPr lang="en-US" sz="2000" dirty="0">
                <a:latin typeface="Franklin Gothic Heavy"/>
              </a:rPr>
              <a:t>6.    Compliance to ensure medicines quality control and availability urgent action plan for withdrawal from medicines sales</a:t>
            </a:r>
          </a:p>
          <a:p>
            <a:pPr algn="just">
              <a:lnSpc>
                <a:spcPts val="2160"/>
              </a:lnSpc>
            </a:pPr>
            <a:r>
              <a:rPr lang="en-US" sz="2000" dirty="0">
                <a:latin typeface="Franklin Gothic Heavy"/>
              </a:rPr>
              <a:t>7.    Pharmacy and its structural divisions shall be provided with legal acts concerning pharmaceutical activities</a:t>
            </a:r>
          </a:p>
        </p:txBody>
      </p:sp>
      <p:pic>
        <p:nvPicPr>
          <p:cNvPr id="2050" name="Picture 2" descr="Wholesale Drug License Required Documents - Vibcare Pharma"/>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69229" y="5085184"/>
            <a:ext cx="3099733" cy="1622517"/>
          </a:xfrm>
          <a:prstGeom prst="rect">
            <a:avLst/>
          </a:prstGeom>
          <a:noFill/>
          <a:extLst>
            <a:ext uri="{909E8E84-426E-40DD-AFC4-6F175D3DCCD1}">
              <a14:hiddenFill xmlns:a14="http://schemas.microsoft.com/office/drawing/2010/main">
                <a:solidFill>
                  <a:srgbClr val="FFFFFF"/>
                </a:solidFill>
              </a14:hiddenFill>
            </a:ext>
          </a:extLst>
        </p:spPr>
      </p:pic>
    </p:spTree>
  </p:cSld>
  <p:clrMapOvr>
    <a:overrideClrMapping bg1="lt1" tx1="dk1" bg2="lt2" tx2="dk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704574" y="813816"/>
            <a:ext cx="7950551" cy="5614416"/>
          </a:xfrm>
          <a:prstGeom prst="rect">
            <a:avLst/>
          </a:prstGeom>
        </p:spPr>
      </p:pic>
      <p:pic>
        <p:nvPicPr>
          <p:cNvPr id="3" name="Рисунок 2"/>
          <p:cNvPicPr>
            <a:picLocks noChangeAspect="1"/>
          </p:cNvPicPr>
          <p:nvPr/>
        </p:nvPicPr>
        <p:blipFill>
          <a:blip r:embed="rId3"/>
          <a:stretch>
            <a:fillRect/>
          </a:stretch>
        </p:blipFill>
        <p:spPr>
          <a:xfrm>
            <a:off x="8238746" y="5998464"/>
            <a:ext cx="905256" cy="859536"/>
          </a:xfrm>
          <a:prstGeom prst="rect">
            <a:avLst/>
          </a:prstGeom>
        </p:spPr>
      </p:pic>
      <p:sp>
        <p:nvSpPr>
          <p:cNvPr id="4" name="Прямоугольник 3"/>
          <p:cNvSpPr/>
          <p:nvPr/>
        </p:nvSpPr>
        <p:spPr>
          <a:xfrm>
            <a:off x="1691642" y="280416"/>
            <a:ext cx="6419088" cy="426720"/>
          </a:xfrm>
          <a:prstGeom prst="rect">
            <a:avLst/>
          </a:prstGeom>
          <a:solidFill>
            <a:srgbClr val="E6E7E8"/>
          </a:solidFill>
        </p:spPr>
        <p:txBody>
          <a:bodyPr wrap="none" lIns="0" tIns="0" rIns="0" bIns="0">
            <a:noAutofit/>
          </a:bodyPr>
          <a:lstStyle/>
          <a:p>
            <a:r>
              <a:rPr lang="en-US" sz="3400">
                <a:solidFill>
                  <a:srgbClr val="0000FE"/>
                </a:solidFill>
                <a:latin typeface="Franklin Gothic Heavy"/>
              </a:rPr>
              <a:t>Licensing of online pharmacies</a:t>
            </a:r>
          </a:p>
        </p:txBody>
      </p:sp>
      <p:sp>
        <p:nvSpPr>
          <p:cNvPr id="10" name="Прямоугольник 9"/>
          <p:cNvSpPr/>
          <p:nvPr/>
        </p:nvSpPr>
        <p:spPr>
          <a:xfrm>
            <a:off x="865632" y="3700272"/>
            <a:ext cx="79248" cy="91440"/>
          </a:xfrm>
          <a:prstGeom prst="rect">
            <a:avLst/>
          </a:prstGeom>
        </p:spPr>
        <p:txBody>
          <a:bodyPr wrap="none" lIns="0" tIns="0" rIns="0" bIns="0">
            <a:noAutofit/>
          </a:bodyPr>
          <a:lstStyle/>
          <a:p>
            <a:pPr algn="just"/>
            <a:r>
              <a:rPr lang="en-US" sz="1100" spc="-50">
                <a:latin typeface="Impact"/>
              </a:rPr>
              <a:t>rr</a:t>
            </a:r>
          </a:p>
        </p:txBody>
      </p:sp>
      <p:sp>
        <p:nvSpPr>
          <p:cNvPr id="13" name="Прямоугольник 12"/>
          <p:cNvSpPr/>
          <p:nvPr/>
        </p:nvSpPr>
        <p:spPr>
          <a:xfrm>
            <a:off x="1597152" y="4901184"/>
            <a:ext cx="932688" cy="585216"/>
          </a:xfrm>
          <a:prstGeom prst="rect">
            <a:avLst/>
          </a:prstGeom>
        </p:spPr>
        <p:txBody>
          <a:bodyPr lIns="0" tIns="0" rIns="0" bIns="0">
            <a:noAutofit/>
          </a:bodyPr>
          <a:lstStyle/>
          <a:p>
            <a:pPr>
              <a:lnSpc>
                <a:spcPts val="1152"/>
              </a:lnSpc>
            </a:pPr>
            <a:r>
              <a:rPr lang="en-US" sz="1200" b="1">
                <a:solidFill>
                  <a:srgbClr val="38885A"/>
                </a:solidFill>
                <a:latin typeface="Calibri"/>
              </a:rPr>
              <a:t>Click to verify if this website is operating legally </a:t>
            </a:r>
            <a:r>
              <a:rPr lang="en-US" sz="1000" i="1" spc="100">
                <a:latin typeface="Georgia"/>
              </a:rPr>
              <a:t>ft</a:t>
            </a:r>
          </a:p>
        </p:txBody>
      </p:sp>
      <p:sp>
        <p:nvSpPr>
          <p:cNvPr id="18" name="Прямоугольник 17"/>
          <p:cNvSpPr/>
          <p:nvPr/>
        </p:nvSpPr>
        <p:spPr>
          <a:xfrm>
            <a:off x="7053643" y="3310127"/>
            <a:ext cx="1499616" cy="88392"/>
          </a:xfrm>
          <a:prstGeom prst="rect">
            <a:avLst/>
          </a:prstGeom>
        </p:spPr>
        <p:txBody>
          <a:bodyPr wrap="none" lIns="0" tIns="0" rIns="0" bIns="0">
            <a:noAutofit/>
          </a:bodyPr>
          <a:lstStyle/>
          <a:p>
            <a:pPr algn="r">
              <a:spcAft>
                <a:spcPts val="1050"/>
              </a:spcAft>
            </a:pPr>
            <a:r>
              <a:rPr lang="en-US" sz="1100" b="1" dirty="0">
                <a:solidFill>
                  <a:srgbClr val="D2DBD5"/>
                </a:solidFill>
                <a:latin typeface="Calibri"/>
              </a:rPr>
              <a:t>BUYING MEDICINES ONLINE</a:t>
            </a:r>
          </a:p>
        </p:txBody>
      </p:sp>
      <p:sp>
        <p:nvSpPr>
          <p:cNvPr id="19" name="Прямоугольник 18"/>
          <p:cNvSpPr/>
          <p:nvPr/>
        </p:nvSpPr>
        <p:spPr>
          <a:xfrm>
            <a:off x="6038088" y="3697224"/>
            <a:ext cx="2109216" cy="926592"/>
          </a:xfrm>
          <a:prstGeom prst="rect">
            <a:avLst/>
          </a:prstGeom>
        </p:spPr>
        <p:txBody>
          <a:bodyPr lIns="0" tIns="0" rIns="0" bIns="0">
            <a:noAutofit/>
          </a:bodyPr>
          <a:lstStyle/>
          <a:p>
            <a:pPr algn="r">
              <a:lnSpc>
                <a:spcPts val="2904"/>
              </a:lnSpc>
            </a:pPr>
            <a:r>
              <a:rPr lang="en-US" sz="2000" b="1">
                <a:solidFill>
                  <a:srgbClr val="D2DBD5"/>
                </a:solidFill>
                <a:latin typeface="Calibri"/>
              </a:rPr>
              <a:t>THINK YOU KNOW </a:t>
            </a:r>
            <a:r>
              <a:rPr lang="en-US" sz="2000" b="1">
                <a:solidFill>
                  <a:srgbClr val="FFFFFF"/>
                </a:solidFill>
                <a:latin typeface="Calibri"/>
              </a:rPr>
              <a:t>WHAT YOU ARE GETTING?</a:t>
            </a:r>
          </a:p>
        </p:txBody>
      </p:sp>
      <p:sp>
        <p:nvSpPr>
          <p:cNvPr id="20" name="Прямоугольник 19"/>
          <p:cNvSpPr/>
          <p:nvPr/>
        </p:nvSpPr>
        <p:spPr>
          <a:xfrm>
            <a:off x="6114288" y="5681472"/>
            <a:ext cx="1719072" cy="365760"/>
          </a:xfrm>
          <a:prstGeom prst="rect">
            <a:avLst/>
          </a:prstGeom>
        </p:spPr>
        <p:txBody>
          <a:bodyPr lIns="0" tIns="0" rIns="0" bIns="0">
            <a:noAutofit/>
          </a:bodyPr>
          <a:lstStyle/>
          <a:p>
            <a:pPr algn="just">
              <a:lnSpc>
                <a:spcPts val="1464"/>
              </a:lnSpc>
            </a:pPr>
            <a:r>
              <a:rPr lang="en-US" sz="1100">
                <a:solidFill>
                  <a:srgbClr val="FFFFFF"/>
                </a:solidFill>
                <a:latin typeface="Franklin Gothic Heavy"/>
              </a:rPr>
              <a:t>False medicine can kill. Use the logo. Stay safe.</a:t>
            </a:r>
          </a:p>
        </p:txBody>
      </p:sp>
      <p:sp>
        <p:nvSpPr>
          <p:cNvPr id="21" name="Прямоугольник 20"/>
          <p:cNvSpPr/>
          <p:nvPr/>
        </p:nvSpPr>
        <p:spPr>
          <a:xfrm>
            <a:off x="704574" y="849951"/>
            <a:ext cx="5333514" cy="2862322"/>
          </a:xfrm>
          <a:prstGeom prst="rect">
            <a:avLst/>
          </a:prstGeom>
          <a:solidFill>
            <a:schemeClr val="accent4">
              <a:lumMod val="60000"/>
              <a:lumOff val="40000"/>
            </a:schemeClr>
          </a:solidFill>
        </p:spPr>
        <p:txBody>
          <a:bodyPr wrap="square">
            <a:spAutoFit/>
          </a:bodyPr>
          <a:lstStyle/>
          <a:p>
            <a:r>
              <a:rPr lang="en-US" dirty="0" smtClean="0"/>
              <a:t>Since 1st of July 2015, all online pharmacies or retailers legally operating in the EU have to display the common logo adopted by the European Commission through the Falsified Medicines Directive. The common logo shows the flag of a specific EU Member State and text. By clicking on it, the logo helps verify the safety of the website by redirecting to a list of online pharmacies legally operating in that country. You can find more information on how it works here .</a:t>
            </a:r>
            <a:endParaRPr lang="ru-RU" dirty="0"/>
          </a:p>
        </p:txBody>
      </p:sp>
      <p:sp>
        <p:nvSpPr>
          <p:cNvPr id="22" name="Прямоугольник 21"/>
          <p:cNvSpPr/>
          <p:nvPr/>
        </p:nvSpPr>
        <p:spPr>
          <a:xfrm>
            <a:off x="844673" y="3791712"/>
            <a:ext cx="5193415" cy="323165"/>
          </a:xfrm>
          <a:prstGeom prst="rect">
            <a:avLst/>
          </a:prstGeom>
          <a:solidFill>
            <a:schemeClr val="tx2">
              <a:lumMod val="20000"/>
              <a:lumOff val="80000"/>
            </a:schemeClr>
          </a:solidFill>
        </p:spPr>
        <p:txBody>
          <a:bodyPr wrap="square">
            <a:spAutoFit/>
          </a:bodyPr>
          <a:lstStyle/>
          <a:p>
            <a:r>
              <a:rPr lang="en-US" sz="1500" dirty="0" smtClean="0"/>
              <a:t>https://ec.europa.eu/health/human-use/eu-logo_en</a:t>
            </a:r>
            <a:endParaRPr lang="ru-RU" sz="1500" dirty="0"/>
          </a:p>
        </p:txBody>
      </p:sp>
      <p:sp>
        <p:nvSpPr>
          <p:cNvPr id="23" name="Стрелка углом 22"/>
          <p:cNvSpPr/>
          <p:nvPr/>
        </p:nvSpPr>
        <p:spPr>
          <a:xfrm rot="5400000">
            <a:off x="4173179" y="3414228"/>
            <a:ext cx="470817" cy="413591"/>
          </a:xfrm>
          <a:prstGeom prst="bentArrow">
            <a:avLst/>
          </a:prstGeom>
          <a:solidFill>
            <a:schemeClr val="accent6">
              <a:lumMod val="60000"/>
              <a:lumOff val="4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Tree>
  </p:cSld>
  <p:clrMapOvr>
    <a:overrideClrMapping bg1="lt1" tx1="dk1" bg2="lt2" tx2="dk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Прямоугольник 1"/>
          <p:cNvSpPr/>
          <p:nvPr/>
        </p:nvSpPr>
        <p:spPr>
          <a:xfrm>
            <a:off x="251520" y="692696"/>
            <a:ext cx="8496483" cy="444535"/>
          </a:xfrm>
          <a:prstGeom prst="rect">
            <a:avLst/>
          </a:prstGeom>
          <a:solidFill>
            <a:srgbClr val="1E9DBE"/>
          </a:solidFill>
        </p:spPr>
        <p:txBody>
          <a:bodyPr wrap="none" lIns="0" tIns="0" rIns="0" bIns="0">
            <a:noAutofit/>
          </a:bodyPr>
          <a:lstStyle/>
          <a:p>
            <a:pPr algn="ctr" defTabSz="912571">
              <a:spcAft>
                <a:spcPts val="7126"/>
              </a:spcAft>
            </a:pPr>
            <a:r>
              <a:rPr lang="en-US" sz="3200" b="1" i="1" spc="-200" dirty="0" smtClean="0">
                <a:solidFill>
                  <a:srgbClr val="9BBB59">
                    <a:lumMod val="40000"/>
                    <a:lumOff val="60000"/>
                  </a:srgbClr>
                </a:solidFill>
                <a:latin typeface="Arial"/>
              </a:rPr>
              <a:t>Control </a:t>
            </a:r>
            <a:r>
              <a:rPr lang="en-US" sz="3200" b="1" i="1" spc="-200" dirty="0">
                <a:solidFill>
                  <a:srgbClr val="9BBB59">
                    <a:lumMod val="40000"/>
                    <a:lumOff val="60000"/>
                  </a:srgbClr>
                </a:solidFill>
                <a:latin typeface="Arial"/>
              </a:rPr>
              <a:t>questions</a:t>
            </a:r>
          </a:p>
        </p:txBody>
      </p:sp>
      <p:sp>
        <p:nvSpPr>
          <p:cNvPr id="3" name="Прямоугольник 2"/>
          <p:cNvSpPr/>
          <p:nvPr/>
        </p:nvSpPr>
        <p:spPr>
          <a:xfrm>
            <a:off x="477111" y="1743946"/>
            <a:ext cx="8270892" cy="2760677"/>
          </a:xfrm>
          <a:prstGeom prst="rect">
            <a:avLst/>
          </a:prstGeom>
        </p:spPr>
        <p:txBody>
          <a:bodyPr lIns="0" tIns="0" rIns="0" bIns="0">
            <a:noAutofit/>
          </a:bodyPr>
          <a:lstStyle/>
          <a:p>
            <a:pPr marL="367563" marR="671754" indent="-346270" defTabSz="912571">
              <a:lnSpc>
                <a:spcPts val="2874"/>
              </a:lnSpc>
              <a:spcBef>
                <a:spcPts val="7126"/>
              </a:spcBef>
              <a:spcAft>
                <a:spcPts val="629"/>
              </a:spcAft>
            </a:pPr>
            <a:r>
              <a:rPr lang="en-US" sz="2400" b="1" dirty="0">
                <a:solidFill>
                  <a:prstClr val="black"/>
                </a:solidFill>
                <a:latin typeface="Arial"/>
              </a:rPr>
              <a:t>1</a:t>
            </a:r>
            <a:r>
              <a:rPr lang="en-US" sz="2400" b="1" dirty="0">
                <a:solidFill>
                  <a:prstClr val="black"/>
                </a:solidFill>
                <a:latin typeface="Arial" panose="020B0604020202020204" pitchFamily="34" charset="0"/>
                <a:cs typeface="Arial" panose="020B0604020202020204" pitchFamily="34" charset="0"/>
              </a:rPr>
              <a:t>.    </a:t>
            </a:r>
            <a:r>
              <a:rPr lang="en-US" sz="2400" b="1" dirty="0" smtClean="0">
                <a:solidFill>
                  <a:prstClr val="black"/>
                </a:solidFill>
                <a:latin typeface="Arial" panose="020B0604020202020204" pitchFamily="34" charset="0"/>
                <a:cs typeface="Arial" panose="020B0604020202020204" pitchFamily="34" charset="0"/>
              </a:rPr>
              <a:t>What is the permission system in the field of the economic activity?</a:t>
            </a:r>
          </a:p>
          <a:p>
            <a:pPr marL="367563" marR="671754" indent="-346270" defTabSz="912571">
              <a:lnSpc>
                <a:spcPts val="2874"/>
              </a:lnSpc>
              <a:spcAft>
                <a:spcPts val="629"/>
              </a:spcAft>
            </a:pPr>
            <a:r>
              <a:rPr lang="en-US" sz="2400" b="1" dirty="0" smtClean="0">
                <a:solidFill>
                  <a:prstClr val="black"/>
                </a:solidFill>
                <a:latin typeface="Arial" panose="020B0604020202020204" pitchFamily="34" charset="0"/>
                <a:cs typeface="Arial" panose="020B0604020202020204" pitchFamily="34" charset="0"/>
              </a:rPr>
              <a:t>2</a:t>
            </a:r>
            <a:r>
              <a:rPr lang="en-US" sz="2400" b="1" dirty="0">
                <a:solidFill>
                  <a:prstClr val="black"/>
                </a:solidFill>
                <a:latin typeface="Arial" panose="020B0604020202020204" pitchFamily="34" charset="0"/>
                <a:cs typeface="Arial" panose="020B0604020202020204" pitchFamily="34" charset="0"/>
              </a:rPr>
              <a:t>.    </a:t>
            </a:r>
            <a:r>
              <a:rPr lang="en-US" sz="2400" b="1" dirty="0" smtClean="0">
                <a:solidFill>
                  <a:prstClr val="black"/>
                </a:solidFill>
                <a:latin typeface="Arial" panose="020B0604020202020204" pitchFamily="34" charset="0"/>
                <a:cs typeface="Arial" panose="020B0604020202020204" pitchFamily="34" charset="0"/>
              </a:rPr>
              <a:t>What are general principles of state policy in licensing?</a:t>
            </a:r>
          </a:p>
          <a:p>
            <a:pPr marL="367563" indent="-346270" defTabSz="912571">
              <a:lnSpc>
                <a:spcPts val="2874"/>
              </a:lnSpc>
            </a:pPr>
            <a:r>
              <a:rPr lang="en-US" sz="2400" b="1" dirty="0" smtClean="0">
                <a:solidFill>
                  <a:prstClr val="black"/>
                </a:solidFill>
                <a:latin typeface="Arial" panose="020B0604020202020204" pitchFamily="34" charset="0"/>
                <a:cs typeface="Arial" panose="020B0604020202020204" pitchFamily="34" charset="0"/>
              </a:rPr>
              <a:t>3. What are types of activities subject to licensing?</a:t>
            </a:r>
          </a:p>
          <a:p>
            <a:pPr marL="367563" indent="-346270" defTabSz="912571">
              <a:lnSpc>
                <a:spcPts val="2874"/>
              </a:lnSpc>
            </a:pPr>
            <a:r>
              <a:rPr lang="en-US" sz="2400" b="1" dirty="0">
                <a:solidFill>
                  <a:prstClr val="black"/>
                </a:solidFill>
                <a:latin typeface="Arial" panose="020B0604020202020204" pitchFamily="34" charset="0"/>
                <a:cs typeface="Arial" panose="020B0604020202020204" pitchFamily="34" charset="0"/>
              </a:rPr>
              <a:t>4. </a:t>
            </a:r>
            <a:r>
              <a:rPr lang="en-US" sz="2400" b="1" dirty="0" smtClean="0">
                <a:solidFill>
                  <a:prstClr val="black"/>
                </a:solidFill>
                <a:latin typeface="Arial" panose="020B0604020202020204" pitchFamily="34" charset="0"/>
                <a:cs typeface="Arial" panose="020B0604020202020204" pitchFamily="34" charset="0"/>
              </a:rPr>
              <a:t>Define requirements </a:t>
            </a:r>
            <a:r>
              <a:rPr lang="en-US" sz="2400" b="1" dirty="0">
                <a:solidFill>
                  <a:prstClr val="black"/>
                </a:solidFill>
                <a:latin typeface="Arial" panose="020B0604020202020204" pitchFamily="34" charset="0"/>
                <a:cs typeface="Arial" panose="020B0604020202020204" pitchFamily="34" charset="0"/>
              </a:rPr>
              <a:t>retail medicines under</a:t>
            </a:r>
          </a:p>
          <a:p>
            <a:pPr marL="367563" indent="-346270" defTabSz="912571">
              <a:lnSpc>
                <a:spcPts val="2874"/>
              </a:lnSpc>
            </a:pPr>
            <a:r>
              <a:rPr lang="en-US" sz="2400" b="1" dirty="0">
                <a:solidFill>
                  <a:prstClr val="black"/>
                </a:solidFill>
                <a:latin typeface="Arial" panose="020B0604020202020204" pitchFamily="34" charset="0"/>
                <a:cs typeface="Arial" panose="020B0604020202020204" pitchFamily="34" charset="0"/>
              </a:rPr>
              <a:t>licensing conditions</a:t>
            </a:r>
          </a:p>
          <a:p>
            <a:pPr marL="367563" indent="-346270" defTabSz="912571">
              <a:lnSpc>
                <a:spcPts val="2874"/>
              </a:lnSpc>
            </a:pPr>
            <a:endParaRPr lang="en-US" sz="2400" b="1" dirty="0">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60554853"/>
      </p:ext>
    </p:extLst>
  </p:cSld>
  <p:clrMapOvr>
    <a:overrideClrMapping bg1="lt1" tx1="dk1" bg2="lt2" tx2="dk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Прямоугольник 2"/>
          <p:cNvSpPr/>
          <p:nvPr/>
        </p:nvSpPr>
        <p:spPr>
          <a:xfrm>
            <a:off x="1043608" y="404664"/>
            <a:ext cx="7284720" cy="762000"/>
          </a:xfrm>
          <a:prstGeom prst="rect">
            <a:avLst/>
          </a:prstGeom>
          <a:solidFill>
            <a:schemeClr val="accent4">
              <a:lumMod val="40000"/>
              <a:lumOff val="60000"/>
            </a:schemeClr>
          </a:solidFill>
        </p:spPr>
        <p:txBody>
          <a:bodyPr wrap="none" lIns="0" tIns="0" rIns="0" bIns="0">
            <a:noAutofit/>
          </a:bodyPr>
          <a:lstStyle/>
          <a:p>
            <a:r>
              <a:rPr lang="en-US" sz="5400" b="1" spc="-150" dirty="0">
                <a:solidFill>
                  <a:srgbClr val="35385A"/>
                </a:solidFill>
                <a:latin typeface="Calibri"/>
              </a:rPr>
              <a:t>Thank you for attention!</a:t>
            </a:r>
          </a:p>
        </p:txBody>
      </p:sp>
      <p:pic>
        <p:nvPicPr>
          <p:cNvPr id="5122" name="Picture 2" descr="When Evidence Says No, but Doctors Say Yes - The Atlantic"/>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15158" y="2201441"/>
            <a:ext cx="6141620" cy="4093390"/>
          </a:xfrm>
          <a:prstGeom prst="rect">
            <a:avLst/>
          </a:prstGeom>
          <a:noFill/>
          <a:extLst>
            <a:ext uri="{909E8E84-426E-40DD-AFC4-6F175D3DCCD1}">
              <a14:hiddenFill xmlns:a14="http://schemas.microsoft.com/office/drawing/2010/main">
                <a:solidFill>
                  <a:srgbClr val="FFFFFF"/>
                </a:solidFill>
              </a14:hiddenFill>
            </a:ext>
          </a:extLst>
        </p:spPr>
      </p:pic>
    </p:spTree>
  </p:cSld>
  <p:clrMapOvr>
    <a:overrideClrMapping bg1="lt1" tx1="dk1" bg2="lt2" tx2="dk2" accent1="accent1" accent2="accent2" accent3="accent3" accent4="accent4" accent5="accent5" accent6="accent6" hlink="hlink" folHlink="folHlink"/>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етка">
  <a:themeElements>
    <a:clrScheme name="Апекс">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Сетка">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ajorFont>
      <a:min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inorFont>
    </a:fontScheme>
    <a:fmtScheme name="Сетка">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effectStyle>
        <a:effectStyle>
          <a:effectLst>
            <a:outerShdw blurRad="31750" dist="25400" dir="5400000" rotWithShape="0">
              <a:srgbClr val="000000">
                <a:alpha val="5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0000"/>
            <a:shade val="93000"/>
            <a:satMod val="150000"/>
          </a:schemeClr>
        </a:solidFill>
        <a:blipFill rotWithShape="1">
          <a:blip xmlns:r="http://schemas.openxmlformats.org/officeDocument/2006/relationships" r:embed="rId1">
            <a:duotone>
              <a:schemeClr val="phClr">
                <a:tint val="95000"/>
              </a:schemeClr>
              <a:schemeClr val="phClr">
                <a:shade val="93000"/>
                <a:satMod val="11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Grid</Template>
  <TotalTime>95</TotalTime>
  <Words>1331</Words>
  <Application>Microsoft Office PowerPoint</Application>
  <PresentationFormat>Экран (4:3)</PresentationFormat>
  <Paragraphs>144</Paragraphs>
  <Slides>15</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15</vt:i4>
      </vt:variant>
    </vt:vector>
  </HeadingPairs>
  <TitlesOfParts>
    <vt:vector size="16" baseType="lpstr">
      <vt:lpstr>Сетка</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AlinaV</dc:creator>
  <cp:lastModifiedBy>1</cp:lastModifiedBy>
  <cp:revision>14</cp:revision>
  <dcterms:modified xsi:type="dcterms:W3CDTF">2020-09-18T08:41:19Z</dcterms:modified>
</cp:coreProperties>
</file>