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115616" y="260648"/>
            <a:ext cx="7117180" cy="1686049"/>
          </a:xfrm>
        </p:spPr>
        <p:txBody>
          <a:bodyPr/>
          <a:lstStyle/>
          <a:p>
            <a:pPr algn="ctr"/>
            <a:r>
              <a:rPr lang="en-US" sz="3600" dirty="0">
                <a:solidFill>
                  <a:prstClr val="black"/>
                </a:solidFill>
                <a:latin typeface="Gill Sans MT"/>
                <a:cs typeface="+mj-cs"/>
              </a:rPr>
              <a:t>Ministry of Health of Ukraine</a:t>
            </a:r>
            <a:r>
              <a:rPr lang="ru-RU" sz="3600" dirty="0">
                <a:solidFill>
                  <a:prstClr val="black"/>
                </a:solidFill>
                <a:latin typeface="Corbel"/>
                <a:cs typeface="+mj-cs"/>
              </a:rPr>
              <a:t/>
            </a:r>
            <a:br>
              <a:rPr lang="ru-RU" sz="3600" dirty="0">
                <a:solidFill>
                  <a:prstClr val="black"/>
                </a:solidFill>
                <a:latin typeface="Corbel"/>
                <a:cs typeface="+mj-cs"/>
              </a:rPr>
            </a:br>
            <a:r>
              <a:rPr lang="en-US" sz="3600" dirty="0">
                <a:solidFill>
                  <a:prstClr val="black"/>
                </a:solidFill>
                <a:latin typeface="Gill Sans MT"/>
                <a:cs typeface="+mj-cs"/>
              </a:rPr>
              <a:t>Odesa National Medical University</a:t>
            </a:r>
            <a:r>
              <a:rPr lang="ru-RU" sz="3600" dirty="0">
                <a:solidFill>
                  <a:prstClr val="black"/>
                </a:solidFill>
                <a:latin typeface="Corbel"/>
                <a:cs typeface="+mj-cs"/>
              </a:rPr>
              <a:t/>
            </a:r>
            <a:br>
              <a:rPr lang="ru-RU" sz="3600" dirty="0">
                <a:solidFill>
                  <a:prstClr val="black"/>
                </a:solidFill>
                <a:latin typeface="Corbel"/>
                <a:cs typeface="+mj-cs"/>
              </a:rPr>
            </a:br>
            <a:r>
              <a:rPr lang="en-US" sz="3600" dirty="0">
                <a:solidFill>
                  <a:prstClr val="black"/>
                </a:solidFill>
                <a:latin typeface="Gill Sans MT"/>
                <a:cs typeface="+mj-cs"/>
              </a:rPr>
              <a:t>Faculty of Pharmacy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2492896"/>
            <a:ext cx="7416824" cy="280831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Gabriola" panose="04040605051002020D02" pitchFamily="82" charset="0"/>
              </a:rPr>
              <a:t>Lecture </a:t>
            </a:r>
            <a:r>
              <a:rPr lang="en-US" sz="4000" b="1" smtClean="0">
                <a:solidFill>
                  <a:schemeClr val="tx1"/>
                </a:solidFill>
                <a:latin typeface="Gabriola" panose="04040605051002020D02" pitchFamily="82" charset="0"/>
              </a:rPr>
              <a:t>2(Part </a:t>
            </a:r>
            <a:r>
              <a:rPr lang="en-US" sz="4000" b="1" smtClean="0">
                <a:solidFill>
                  <a:schemeClr val="tx1"/>
                </a:solidFill>
                <a:latin typeface="Gabriola" panose="04040605051002020D02" pitchFamily="82" charset="0"/>
              </a:rPr>
              <a:t>2)</a:t>
            </a:r>
            <a:endParaRPr lang="en-US" sz="4000" b="1" dirty="0">
              <a:solidFill>
                <a:schemeClr val="tx1"/>
              </a:solidFill>
              <a:latin typeface="Gabriola" panose="04040605051002020D02" pitchFamily="82" charset="0"/>
            </a:endParaRPr>
          </a:p>
          <a:p>
            <a:pPr algn="ctr"/>
            <a:r>
              <a:rPr lang="en-US" sz="4400" b="1" dirty="0" smtClean="0">
                <a:solidFill>
                  <a:srgbClr val="990000"/>
                </a:solidFill>
                <a:latin typeface="Gabriola" panose="04040605051002020D02" pitchFamily="82" charset="0"/>
              </a:rPr>
              <a:t>“</a:t>
            </a:r>
            <a:r>
              <a:rPr lang="en-US" sz="4400" b="1" dirty="0">
                <a:solidFill>
                  <a:srgbClr val="990000"/>
                </a:solidFill>
                <a:latin typeface="Gabriola" panose="04040605051002020D02" pitchFamily="82" charset="0"/>
              </a:rPr>
              <a:t>Management functions. Managing decision making. </a:t>
            </a:r>
            <a:r>
              <a:rPr lang="en-US" sz="4400" b="1" u="sng" dirty="0">
                <a:solidFill>
                  <a:srgbClr val="990000"/>
                </a:solidFill>
                <a:latin typeface="Gabriola" panose="04040605051002020D02" pitchFamily="82" charset="0"/>
              </a:rPr>
              <a:t>Communicative processes in </a:t>
            </a:r>
            <a:r>
              <a:rPr lang="en-US" sz="4400" b="1" u="sng" dirty="0" smtClean="0">
                <a:solidFill>
                  <a:srgbClr val="990000"/>
                </a:solidFill>
                <a:latin typeface="Gabriola" panose="04040605051002020D02" pitchFamily="82" charset="0"/>
              </a:rPr>
              <a:t>management</a:t>
            </a:r>
            <a:r>
              <a:rPr lang="en-US" sz="4400" b="1" u="sng" dirty="0">
                <a:solidFill>
                  <a:srgbClr val="990000"/>
                </a:solidFill>
                <a:latin typeface="Gabriola" panose="04040605051002020D02" pitchFamily="82" charset="0"/>
              </a:rPr>
              <a:t>.</a:t>
            </a:r>
            <a:endParaRPr lang="ru-RU" sz="4400" b="1" u="sng" dirty="0">
              <a:solidFill>
                <a:srgbClr val="990000"/>
              </a:solidFill>
              <a:latin typeface="Gabriola" panose="04040605051002020D02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638915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Odesa 2021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20050864"/>
      </p:ext>
    </p:extLst>
  </p:cSld>
  <p:clrMapOvr>
    <a:masterClrMapping/>
  </p:clrMapOvr>
</p:sld>
</file>

<file path=ppt/theme/theme1.xml><?xml version="1.0" encoding="utf-8"?>
<a:theme xmlns:a="http://schemas.openxmlformats.org/drawingml/2006/main" name="Spring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572</TotalTime>
  <Words>24</Words>
  <Application>Microsoft Office PowerPoint</Application>
  <PresentationFormat>Экран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Spring</vt:lpstr>
      <vt:lpstr>Ministry of Health of Ukraine Odesa National Medical University Faculty of Pharmacy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of Health of Ukraine Odesa National Medical University Faculty of Pharmacy</dc:title>
  <dc:creator>Home</dc:creator>
  <cp:lastModifiedBy>Home</cp:lastModifiedBy>
  <cp:revision>187</cp:revision>
  <dcterms:created xsi:type="dcterms:W3CDTF">2021-01-20T12:15:38Z</dcterms:created>
  <dcterms:modified xsi:type="dcterms:W3CDTF">2021-04-04T16:37:21Z</dcterms:modified>
</cp:coreProperties>
</file>