
<file path=[Content_Types].xml><?xml version="1.0" encoding="utf-8"?>
<Types xmlns="http://schemas.openxmlformats.org/package/2006/content-types">
  <Override PartName="/ppt/slideMasters/slideMaster3.xml" ContentType="application/vnd.openxmlformats-officedocument.presentationml.slideMaster+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diagrams/layout6.xml" ContentType="application/vnd.openxmlformats-officedocument.drawingml.diagramLayout+xml"/>
  <Override PartName="/ppt/notesSlides/notesSlide15.xml" ContentType="application/vnd.openxmlformats-officedocument.presentationml.notesSlide+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notesSlides/notesSlide13.xml" ContentType="application/vnd.openxmlformats-officedocument.presentationml.notesSlide+xml"/>
  <Override PartName="/ppt/diagrams/colors9.xml" ContentType="application/vnd.openxmlformats-officedocument.drawingml.diagramColor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colors7.xml" ContentType="application/vnd.openxmlformats-officedocument.drawingml.diagramColors+xml"/>
  <Override PartName="/ppt/notesSlides/notesSlide20.xml" ContentType="application/vnd.openxmlformats-officedocument.presentationml.notesSlide+xml"/>
  <Override PartName="/ppt/diagrams/drawing8.xml" ContentType="application/vnd.ms-office.drawingml.diagramDrawing+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drawing5.xml" ContentType="application/vnd.ms-office.drawingml.diagramDrawing+xml"/>
  <Override PartName="/ppt/slideMasters/slideMaster2.xml" ContentType="application/vnd.openxmlformats-officedocument.presentationml.slideMaster+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diagrams/colors10.xml" ContentType="application/vnd.openxmlformats-officedocument.drawingml.diagramColors+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65" r:id="rId2"/>
    <p:sldMasterId id="2147483677" r:id="rId3"/>
  </p:sldMasterIdLst>
  <p:notesMasterIdLst>
    <p:notesMasterId r:id="rId27"/>
  </p:notesMasterIdLst>
  <p:sldIdLst>
    <p:sldId id="434" r:id="rId4"/>
    <p:sldId id="364" r:id="rId5"/>
    <p:sldId id="365" r:id="rId6"/>
    <p:sldId id="366" r:id="rId7"/>
    <p:sldId id="367" r:id="rId8"/>
    <p:sldId id="368" r:id="rId9"/>
    <p:sldId id="369" r:id="rId10"/>
    <p:sldId id="435" r:id="rId11"/>
    <p:sldId id="436" r:id="rId12"/>
    <p:sldId id="437" r:id="rId13"/>
    <p:sldId id="438" r:id="rId14"/>
    <p:sldId id="439" r:id="rId15"/>
    <p:sldId id="432" r:id="rId16"/>
    <p:sldId id="433" r:id="rId17"/>
    <p:sldId id="440" r:id="rId18"/>
    <p:sldId id="374" r:id="rId19"/>
    <p:sldId id="376" r:id="rId20"/>
    <p:sldId id="377" r:id="rId21"/>
    <p:sldId id="378" r:id="rId22"/>
    <p:sldId id="379" r:id="rId23"/>
    <p:sldId id="380" r:id="rId24"/>
    <p:sldId id="381" r:id="rId25"/>
    <p:sldId id="441" r:id="rId26"/>
  </p:sldIdLst>
  <p:sldSz cx="9144000" cy="6858000" type="screen4x3"/>
  <p:notesSz cx="6858000" cy="9144000"/>
  <p:defaultTextStyle>
    <a:defPPr>
      <a:defRPr lang="uk-U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54A6"/>
    <a:srgbClr val="00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71" autoAdjust="0"/>
  </p:normalViewPr>
  <p:slideViewPr>
    <p:cSldViewPr>
      <p:cViewPr>
        <p:scale>
          <a:sx n="80" d="100"/>
          <a:sy n="80" d="100"/>
        </p:scale>
        <p:origin x="-1086" y="150"/>
      </p:cViewPr>
      <p:guideLst>
        <p:guide orient="horz" pos="2160"/>
        <p:guide pos="2880"/>
      </p:guideLst>
    </p:cSldViewPr>
  </p:slideViewPr>
  <p:outlineViewPr>
    <p:cViewPr>
      <p:scale>
        <a:sx n="33" d="100"/>
        <a:sy n="33" d="100"/>
      </p:scale>
      <p:origin x="0" y="4404"/>
    </p:cViewPr>
  </p:outlineViewPr>
  <p:notesTextViewPr>
    <p:cViewPr>
      <p:scale>
        <a:sx n="1" d="1"/>
        <a:sy n="1" d="1"/>
      </p:scale>
      <p:origin x="0" y="0"/>
    </p:cViewPr>
  </p:notesTextViewPr>
  <p:sorterViewPr>
    <p:cViewPr>
      <p:scale>
        <a:sx n="100" d="100"/>
        <a:sy n="100" d="100"/>
      </p:scale>
      <p:origin x="0" y="3808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4.xml.rels><?xml version="1.0" encoding="UTF-8" standalone="yes"?>
<Relationships xmlns="http://schemas.openxmlformats.org/package/2006/relationships"><Relationship Id="rId1" Type="http://schemas.openxmlformats.org/officeDocument/2006/relationships/image" Target="../media/image9.png"/></Relationships>
</file>

<file path=ppt/diagrams/_rels/data5.xml.rels><?xml version="1.0" encoding="UTF-8" standalone="yes"?>
<Relationships xmlns="http://schemas.openxmlformats.org/package/2006/relationships"><Relationship Id="rId1" Type="http://schemas.openxmlformats.org/officeDocument/2006/relationships/image" Target="../media/image10.png"/></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01.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1.png"/><Relationship Id="rId1" Type="http://schemas.openxmlformats.org/officeDocument/2006/relationships/image" Target="../media/image131.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856CF6-8600-43FC-9118-84A40E82D2AE}"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uk-UA"/>
        </a:p>
      </dgm:t>
    </dgm:pt>
    <dgm:pt modelId="{FF72AE3B-BBF2-4FB6-9CE5-421ACD7035FF}">
      <dgm:prSet custT="1"/>
      <dgm:spPr>
        <a:solidFill>
          <a:schemeClr val="bg1"/>
        </a:solidFill>
        <a:ln>
          <a:solidFill>
            <a:schemeClr val="accent1"/>
          </a:solidFill>
        </a:ln>
      </dgm:spPr>
      <dgm:t>
        <a:bodyPr/>
        <a:lstStyle/>
        <a:p>
          <a:pPr algn="ctr" rtl="0"/>
          <a:r>
            <a:rPr lang="uk-UA" sz="2800" b="1" dirty="0" smtClean="0">
              <a:solidFill>
                <a:schemeClr val="tx2"/>
              </a:solidFill>
              <a:latin typeface="Arial" panose="020B0604020202020204" pitchFamily="34" charset="0"/>
              <a:cs typeface="Arial" panose="020B0604020202020204" pitchFamily="34" charset="0"/>
            </a:rPr>
            <a:t>Наказ МОЗ України від 05.11.2013 № 955 </a:t>
          </a:r>
        </a:p>
        <a:p>
          <a:pPr algn="ctr" rtl="0"/>
          <a:endParaRPr lang="uk-UA" sz="2800" b="1" dirty="0" smtClean="0">
            <a:solidFill>
              <a:schemeClr val="tx2"/>
            </a:solidFill>
            <a:latin typeface="Arial" panose="020B0604020202020204" pitchFamily="34" charset="0"/>
            <a:cs typeface="Arial" panose="020B0604020202020204" pitchFamily="34" charset="0"/>
          </a:endParaRPr>
        </a:p>
        <a:p>
          <a:pPr algn="ctr" rtl="0"/>
          <a:r>
            <a:rPr lang="uk-UA" sz="3300" b="0" dirty="0" smtClean="0">
              <a:solidFill>
                <a:srgbClr val="0054A6"/>
              </a:solidFill>
              <a:latin typeface="Arial" panose="020B0604020202020204" pitchFamily="34" charset="0"/>
              <a:cs typeface="Arial" panose="020B0604020202020204" pitchFamily="34" charset="0"/>
            </a:rPr>
            <a:t>«Про затвердження нормативно-правових актів щодо захисту від зараження ВІЛ-інфекцією при виконанні професійних обов’язків»</a:t>
          </a:r>
          <a:endParaRPr lang="uk-UA" sz="3300" b="0" dirty="0">
            <a:solidFill>
              <a:srgbClr val="0054A6"/>
            </a:solidFill>
            <a:latin typeface="Arial" panose="020B0604020202020204" pitchFamily="34" charset="0"/>
            <a:cs typeface="Arial" panose="020B0604020202020204" pitchFamily="34" charset="0"/>
          </a:endParaRPr>
        </a:p>
      </dgm:t>
    </dgm:pt>
    <dgm:pt modelId="{001D753E-393D-430A-9D11-737EDD97553F}" type="parTrans" cxnId="{20BE428D-8B34-4118-9B3C-93C543E1A576}">
      <dgm:prSet/>
      <dgm:spPr/>
      <dgm:t>
        <a:bodyPr/>
        <a:lstStyle/>
        <a:p>
          <a:pPr algn="ctr"/>
          <a:endParaRPr lang="uk-UA" b="0">
            <a:solidFill>
              <a:schemeClr val="tx2"/>
            </a:solidFill>
            <a:latin typeface="Arial" panose="020B0604020202020204" pitchFamily="34" charset="0"/>
            <a:cs typeface="Arial" panose="020B0604020202020204" pitchFamily="34" charset="0"/>
          </a:endParaRPr>
        </a:p>
      </dgm:t>
    </dgm:pt>
    <dgm:pt modelId="{9D85EF61-569E-4C13-81D4-AFDAB2D38336}" type="sibTrans" cxnId="{20BE428D-8B34-4118-9B3C-93C543E1A576}">
      <dgm:prSet/>
      <dgm:spPr/>
      <dgm:t>
        <a:bodyPr/>
        <a:lstStyle/>
        <a:p>
          <a:pPr algn="ctr"/>
          <a:endParaRPr lang="uk-UA" b="0">
            <a:solidFill>
              <a:schemeClr val="tx2"/>
            </a:solidFill>
            <a:latin typeface="Arial" panose="020B0604020202020204" pitchFamily="34" charset="0"/>
            <a:cs typeface="Arial" panose="020B0604020202020204" pitchFamily="34" charset="0"/>
          </a:endParaRPr>
        </a:p>
      </dgm:t>
    </dgm:pt>
    <dgm:pt modelId="{5E1FA095-9C6E-4EF1-89CB-7C6F8B94C6FF}" type="pres">
      <dgm:prSet presAssocID="{66856CF6-8600-43FC-9118-84A40E82D2AE}" presName="linear" presStyleCnt="0">
        <dgm:presLayoutVars>
          <dgm:animLvl val="lvl"/>
          <dgm:resizeHandles val="exact"/>
        </dgm:presLayoutVars>
      </dgm:prSet>
      <dgm:spPr/>
      <dgm:t>
        <a:bodyPr/>
        <a:lstStyle/>
        <a:p>
          <a:endParaRPr lang="uk-UA"/>
        </a:p>
      </dgm:t>
    </dgm:pt>
    <dgm:pt modelId="{1C8E6CA7-38CC-44EA-88AC-B0827AC855E4}" type="pres">
      <dgm:prSet presAssocID="{FF72AE3B-BBF2-4FB6-9CE5-421ACD7035FF}" presName="parentText" presStyleLbl="node1" presStyleIdx="0" presStyleCnt="1" custScaleY="139397">
        <dgm:presLayoutVars>
          <dgm:chMax val="0"/>
          <dgm:bulletEnabled val="1"/>
        </dgm:presLayoutVars>
      </dgm:prSet>
      <dgm:spPr/>
      <dgm:t>
        <a:bodyPr/>
        <a:lstStyle/>
        <a:p>
          <a:endParaRPr lang="uk-UA"/>
        </a:p>
      </dgm:t>
    </dgm:pt>
  </dgm:ptLst>
  <dgm:cxnLst>
    <dgm:cxn modelId="{A1DC3172-842C-4E01-97E7-F867DF3BD415}" type="presOf" srcId="{FF72AE3B-BBF2-4FB6-9CE5-421ACD7035FF}" destId="{1C8E6CA7-38CC-44EA-88AC-B0827AC855E4}" srcOrd="0" destOrd="0" presId="urn:microsoft.com/office/officeart/2005/8/layout/vList2"/>
    <dgm:cxn modelId="{C3964159-86D5-4414-9281-13954ABFB30F}" type="presOf" srcId="{66856CF6-8600-43FC-9118-84A40E82D2AE}" destId="{5E1FA095-9C6E-4EF1-89CB-7C6F8B94C6FF}" srcOrd="0" destOrd="0" presId="urn:microsoft.com/office/officeart/2005/8/layout/vList2"/>
    <dgm:cxn modelId="{20BE428D-8B34-4118-9B3C-93C543E1A576}" srcId="{66856CF6-8600-43FC-9118-84A40E82D2AE}" destId="{FF72AE3B-BBF2-4FB6-9CE5-421ACD7035FF}" srcOrd="0" destOrd="0" parTransId="{001D753E-393D-430A-9D11-737EDD97553F}" sibTransId="{9D85EF61-569E-4C13-81D4-AFDAB2D38336}"/>
    <dgm:cxn modelId="{A9B8716B-3908-48A0-9554-082891638525}" type="presParOf" srcId="{5E1FA095-9C6E-4EF1-89CB-7C6F8B94C6FF}" destId="{1C8E6CA7-38CC-44EA-88AC-B0827AC855E4}" srcOrd="0" destOrd="0" presId="urn:microsoft.com/office/officeart/2005/8/layout/vList2"/>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1E540D-100F-429B-B86C-221488A7BEF6}" type="doc">
      <dgm:prSet loTypeId="urn:microsoft.com/office/officeart/2005/8/layout/vList2" loCatId="list" qsTypeId="urn:microsoft.com/office/officeart/2005/8/quickstyle/simple1#2" qsCatId="simple" csTypeId="urn:microsoft.com/office/officeart/2005/8/colors/accent0_1" csCatId="mainScheme" phldr="1"/>
      <dgm:spPr/>
      <dgm:t>
        <a:bodyPr/>
        <a:lstStyle/>
        <a:p>
          <a:endParaRPr lang="uk-UA"/>
        </a:p>
      </dgm:t>
    </dgm:pt>
    <dgm:pt modelId="{DC40A191-D5B1-48E4-A5DB-0539EAD1BBE9}">
      <dgm:prSet custT="1"/>
      <dgm:spPr/>
      <dgm:t>
        <a:bodyPr/>
        <a:lstStyle/>
        <a:p>
          <a:pPr rtl="0"/>
          <a:r>
            <a:rPr lang="uk-UA" sz="1600" b="0" dirty="0" smtClean="0">
              <a:latin typeface="Arial" panose="020B0604020202020204" pitchFamily="34" charset="0"/>
              <a:cs typeface="Arial" panose="020B0604020202020204" pitchFamily="34" charset="0"/>
            </a:rPr>
            <a:t>1) </a:t>
          </a:r>
          <a:r>
            <a:rPr lang="uk-UA" sz="1600" b="0" u="sng" dirty="0" smtClean="0">
              <a:latin typeface="Arial" panose="020B0604020202020204" pitchFamily="34" charset="0"/>
              <a:cs typeface="Arial" panose="020B0604020202020204" pitchFamily="34" charset="0"/>
            </a:rPr>
            <a:t>Перелік та нормативи застосування засобів індивідуального захисту працівниками</a:t>
          </a:r>
          <a:r>
            <a:rPr lang="uk-UA" sz="1600" b="0" dirty="0" smtClean="0">
              <a:latin typeface="Arial" panose="020B0604020202020204" pitchFamily="34" charset="0"/>
              <a:cs typeface="Arial" panose="020B0604020202020204" pitchFamily="34" charset="0"/>
            </a:rPr>
            <a:t>, які проводять діагностичні дослідження на ВІЛ-інфекцію, надають медичну допомогу та соціальні послуги людям, які живуть з ВІЛ-інфекцією, або контактують з кров'ю чи біологічними матеріалами людини, забрудненими ними інструментарієм, обладнанням чи предметами; </a:t>
          </a:r>
          <a:endParaRPr lang="uk-UA" sz="1600" b="0" dirty="0">
            <a:latin typeface="Arial" panose="020B0604020202020204" pitchFamily="34" charset="0"/>
            <a:cs typeface="Arial" panose="020B0604020202020204" pitchFamily="34" charset="0"/>
          </a:endParaRPr>
        </a:p>
      </dgm:t>
    </dgm:pt>
    <dgm:pt modelId="{CE776451-DC48-479E-AEC0-57A0B2EFD3C0}" type="parTrans" cxnId="{87B67304-3DC9-47ED-A6E4-DA319CF11F40}">
      <dgm:prSet/>
      <dgm:spPr/>
      <dgm:t>
        <a:bodyPr/>
        <a:lstStyle/>
        <a:p>
          <a:endParaRPr lang="uk-UA" sz="1600" b="0">
            <a:latin typeface="Arial" panose="020B0604020202020204" pitchFamily="34" charset="0"/>
            <a:cs typeface="Arial" panose="020B0604020202020204" pitchFamily="34" charset="0"/>
          </a:endParaRPr>
        </a:p>
      </dgm:t>
    </dgm:pt>
    <dgm:pt modelId="{4D257523-2CCD-430D-AFB3-101260D7554A}" type="sibTrans" cxnId="{87B67304-3DC9-47ED-A6E4-DA319CF11F40}">
      <dgm:prSet/>
      <dgm:spPr/>
      <dgm:t>
        <a:bodyPr/>
        <a:lstStyle/>
        <a:p>
          <a:endParaRPr lang="uk-UA" sz="1600" b="0">
            <a:latin typeface="Arial" panose="020B0604020202020204" pitchFamily="34" charset="0"/>
            <a:cs typeface="Arial" panose="020B0604020202020204" pitchFamily="34" charset="0"/>
          </a:endParaRPr>
        </a:p>
      </dgm:t>
    </dgm:pt>
    <dgm:pt modelId="{5B8E64FF-EDF3-4DA1-B5C2-2EB4513F7673}">
      <dgm:prSet custT="1"/>
      <dgm:spPr/>
      <dgm:t>
        <a:bodyPr/>
        <a:lstStyle/>
        <a:p>
          <a:pPr rtl="0"/>
          <a:r>
            <a:rPr lang="uk-UA" sz="1600" b="0" smtClean="0">
              <a:latin typeface="Arial" panose="020B0604020202020204" pitchFamily="34" charset="0"/>
              <a:cs typeface="Arial" panose="020B0604020202020204" pitchFamily="34" charset="0"/>
            </a:rPr>
            <a:t>2) Типову інструкцію щодо </a:t>
          </a:r>
          <a:r>
            <a:rPr lang="uk-UA" sz="1600" b="0" u="sng" smtClean="0">
              <a:latin typeface="Arial" panose="020B0604020202020204" pitchFamily="34" charset="0"/>
              <a:cs typeface="Arial" panose="020B0604020202020204" pitchFamily="34" charset="0"/>
            </a:rPr>
            <a:t>порядку використання засобів індивідуального захисту працівниками</a:t>
          </a:r>
          <a:r>
            <a:rPr lang="uk-UA" sz="1600" b="0" smtClean="0">
              <a:latin typeface="Arial" panose="020B0604020202020204" pitchFamily="34" charset="0"/>
              <a:cs typeface="Arial" panose="020B0604020202020204" pitchFamily="34" charset="0"/>
            </a:rPr>
            <a:t>, які проводять діагностичні дослідження на ВІЛ-інфекцію, надають медичну допомогу та соціальні послуги людям, які живуть з ВІЛ, або контактують з кров'ю чи біологічними матеріалами людини, забрудненими ними інструментарієм, обладнанням чи предметами; </a:t>
          </a:r>
          <a:endParaRPr lang="uk-UA" sz="1600" b="0" dirty="0">
            <a:latin typeface="Arial" panose="020B0604020202020204" pitchFamily="34" charset="0"/>
            <a:cs typeface="Arial" panose="020B0604020202020204" pitchFamily="34" charset="0"/>
          </a:endParaRPr>
        </a:p>
      </dgm:t>
    </dgm:pt>
    <dgm:pt modelId="{4DBE3C59-5071-4587-91F9-FBD4663980B5}" type="parTrans" cxnId="{A017AB10-687F-4942-9DA0-A29E533DD65E}">
      <dgm:prSet/>
      <dgm:spPr/>
      <dgm:t>
        <a:bodyPr/>
        <a:lstStyle/>
        <a:p>
          <a:endParaRPr lang="uk-UA" sz="1600" b="0">
            <a:latin typeface="Arial" panose="020B0604020202020204" pitchFamily="34" charset="0"/>
            <a:cs typeface="Arial" panose="020B0604020202020204" pitchFamily="34" charset="0"/>
          </a:endParaRPr>
        </a:p>
      </dgm:t>
    </dgm:pt>
    <dgm:pt modelId="{AD44753E-06EE-436A-845B-84133EAEBEDD}" type="sibTrans" cxnId="{A017AB10-687F-4942-9DA0-A29E533DD65E}">
      <dgm:prSet/>
      <dgm:spPr/>
      <dgm:t>
        <a:bodyPr/>
        <a:lstStyle/>
        <a:p>
          <a:endParaRPr lang="uk-UA" sz="1600" b="0">
            <a:latin typeface="Arial" panose="020B0604020202020204" pitchFamily="34" charset="0"/>
            <a:cs typeface="Arial" panose="020B0604020202020204" pitchFamily="34" charset="0"/>
          </a:endParaRPr>
        </a:p>
      </dgm:t>
    </dgm:pt>
    <dgm:pt modelId="{B2FB1770-AEFB-4864-B31D-D4E2933E7B00}">
      <dgm:prSet custT="1"/>
      <dgm:spPr/>
      <dgm:t>
        <a:bodyPr/>
        <a:lstStyle/>
        <a:p>
          <a:pPr rtl="0"/>
          <a:r>
            <a:rPr lang="uk-UA" sz="1600" b="0" smtClean="0">
              <a:latin typeface="Arial" panose="020B0604020202020204" pitchFamily="34" charset="0"/>
              <a:cs typeface="Arial" panose="020B0604020202020204" pitchFamily="34" charset="0"/>
            </a:rPr>
            <a:t>3) Порядок </a:t>
          </a:r>
          <a:r>
            <a:rPr lang="uk-UA" sz="1600" b="0" u="sng" smtClean="0">
              <a:latin typeface="Arial" panose="020B0604020202020204" pitchFamily="34" charset="0"/>
              <a:cs typeface="Arial" panose="020B0604020202020204" pitchFamily="34" charset="0"/>
            </a:rPr>
            <a:t>проведення екстреної постконтактної профілактики ВІЛ-інфекції </a:t>
          </a:r>
          <a:r>
            <a:rPr lang="uk-UA" sz="1600" b="0" smtClean="0">
              <a:latin typeface="Arial" panose="020B0604020202020204" pitchFamily="34" charset="0"/>
              <a:cs typeface="Arial" panose="020B0604020202020204" pitchFamily="34" charset="0"/>
            </a:rPr>
            <a:t>у працівників при виконанні професійних обов'язків. </a:t>
          </a:r>
          <a:endParaRPr lang="uk-UA" sz="1600" b="0" dirty="0">
            <a:latin typeface="Arial" panose="020B0604020202020204" pitchFamily="34" charset="0"/>
            <a:cs typeface="Arial" panose="020B0604020202020204" pitchFamily="34" charset="0"/>
          </a:endParaRPr>
        </a:p>
      </dgm:t>
    </dgm:pt>
    <dgm:pt modelId="{6AA68B47-7434-439D-9326-061DAA7A1678}" type="parTrans" cxnId="{D64BA9F5-1C49-4302-939F-4BC8224AAFD9}">
      <dgm:prSet/>
      <dgm:spPr/>
      <dgm:t>
        <a:bodyPr/>
        <a:lstStyle/>
        <a:p>
          <a:endParaRPr lang="uk-UA" sz="1600" b="0">
            <a:latin typeface="Arial" panose="020B0604020202020204" pitchFamily="34" charset="0"/>
            <a:cs typeface="Arial" panose="020B0604020202020204" pitchFamily="34" charset="0"/>
          </a:endParaRPr>
        </a:p>
      </dgm:t>
    </dgm:pt>
    <dgm:pt modelId="{595B1338-F802-46D0-B464-2B839A5D0C91}" type="sibTrans" cxnId="{D64BA9F5-1C49-4302-939F-4BC8224AAFD9}">
      <dgm:prSet/>
      <dgm:spPr/>
      <dgm:t>
        <a:bodyPr/>
        <a:lstStyle/>
        <a:p>
          <a:endParaRPr lang="uk-UA" sz="1600" b="0">
            <a:latin typeface="Arial" panose="020B0604020202020204" pitchFamily="34" charset="0"/>
            <a:cs typeface="Arial" panose="020B0604020202020204" pitchFamily="34" charset="0"/>
          </a:endParaRPr>
        </a:p>
      </dgm:t>
    </dgm:pt>
    <dgm:pt modelId="{A9A411E3-2D6E-481E-838A-F6090EDD58FC}" type="pres">
      <dgm:prSet presAssocID="{CD1E540D-100F-429B-B86C-221488A7BEF6}" presName="linear" presStyleCnt="0">
        <dgm:presLayoutVars>
          <dgm:animLvl val="lvl"/>
          <dgm:resizeHandles val="exact"/>
        </dgm:presLayoutVars>
      </dgm:prSet>
      <dgm:spPr/>
      <dgm:t>
        <a:bodyPr/>
        <a:lstStyle/>
        <a:p>
          <a:endParaRPr lang="uk-UA"/>
        </a:p>
      </dgm:t>
    </dgm:pt>
    <dgm:pt modelId="{A936136F-0ABD-4A7A-BDE2-7BE4C1E73C52}" type="pres">
      <dgm:prSet presAssocID="{DC40A191-D5B1-48E4-A5DB-0539EAD1BBE9}" presName="parentText" presStyleLbl="node1" presStyleIdx="0" presStyleCnt="3">
        <dgm:presLayoutVars>
          <dgm:chMax val="0"/>
          <dgm:bulletEnabled val="1"/>
        </dgm:presLayoutVars>
      </dgm:prSet>
      <dgm:spPr/>
      <dgm:t>
        <a:bodyPr/>
        <a:lstStyle/>
        <a:p>
          <a:endParaRPr lang="uk-UA"/>
        </a:p>
      </dgm:t>
    </dgm:pt>
    <dgm:pt modelId="{A451BF14-AAFD-49D2-AC2E-0E7E5AED7DFF}" type="pres">
      <dgm:prSet presAssocID="{4D257523-2CCD-430D-AFB3-101260D7554A}" presName="spacer" presStyleCnt="0"/>
      <dgm:spPr/>
      <dgm:t>
        <a:bodyPr/>
        <a:lstStyle/>
        <a:p>
          <a:endParaRPr lang="uk-UA"/>
        </a:p>
      </dgm:t>
    </dgm:pt>
    <dgm:pt modelId="{625D5A5F-D473-4243-A88F-DA9B5CB343CC}" type="pres">
      <dgm:prSet presAssocID="{5B8E64FF-EDF3-4DA1-B5C2-2EB4513F7673}" presName="parentText" presStyleLbl="node1" presStyleIdx="1" presStyleCnt="3">
        <dgm:presLayoutVars>
          <dgm:chMax val="0"/>
          <dgm:bulletEnabled val="1"/>
        </dgm:presLayoutVars>
      </dgm:prSet>
      <dgm:spPr/>
      <dgm:t>
        <a:bodyPr/>
        <a:lstStyle/>
        <a:p>
          <a:endParaRPr lang="uk-UA"/>
        </a:p>
      </dgm:t>
    </dgm:pt>
    <dgm:pt modelId="{9D1EAF46-E764-43D6-8AF9-74B7546C6C1D}" type="pres">
      <dgm:prSet presAssocID="{AD44753E-06EE-436A-845B-84133EAEBEDD}" presName="spacer" presStyleCnt="0"/>
      <dgm:spPr/>
      <dgm:t>
        <a:bodyPr/>
        <a:lstStyle/>
        <a:p>
          <a:endParaRPr lang="uk-UA"/>
        </a:p>
      </dgm:t>
    </dgm:pt>
    <dgm:pt modelId="{D5B80E0C-5F00-43D4-83E0-636CD5920D00}" type="pres">
      <dgm:prSet presAssocID="{B2FB1770-AEFB-4864-B31D-D4E2933E7B00}" presName="parentText" presStyleLbl="node1" presStyleIdx="2" presStyleCnt="3">
        <dgm:presLayoutVars>
          <dgm:chMax val="0"/>
          <dgm:bulletEnabled val="1"/>
        </dgm:presLayoutVars>
      </dgm:prSet>
      <dgm:spPr/>
      <dgm:t>
        <a:bodyPr/>
        <a:lstStyle/>
        <a:p>
          <a:endParaRPr lang="uk-UA"/>
        </a:p>
      </dgm:t>
    </dgm:pt>
  </dgm:ptLst>
  <dgm:cxnLst>
    <dgm:cxn modelId="{87EFCB23-37CA-4443-8C49-6074089C112E}" type="presOf" srcId="{DC40A191-D5B1-48E4-A5DB-0539EAD1BBE9}" destId="{A936136F-0ABD-4A7A-BDE2-7BE4C1E73C52}" srcOrd="0" destOrd="0" presId="urn:microsoft.com/office/officeart/2005/8/layout/vList2"/>
    <dgm:cxn modelId="{B6BB5FB5-17E1-4210-940D-628D5B769B02}" type="presOf" srcId="{5B8E64FF-EDF3-4DA1-B5C2-2EB4513F7673}" destId="{625D5A5F-D473-4243-A88F-DA9B5CB343CC}" srcOrd="0" destOrd="0" presId="urn:microsoft.com/office/officeart/2005/8/layout/vList2"/>
    <dgm:cxn modelId="{D64BA9F5-1C49-4302-939F-4BC8224AAFD9}" srcId="{CD1E540D-100F-429B-B86C-221488A7BEF6}" destId="{B2FB1770-AEFB-4864-B31D-D4E2933E7B00}" srcOrd="2" destOrd="0" parTransId="{6AA68B47-7434-439D-9326-061DAA7A1678}" sibTransId="{595B1338-F802-46D0-B464-2B839A5D0C91}"/>
    <dgm:cxn modelId="{0D5BF03A-5029-4CEC-9ABC-C77D240E84F1}" type="presOf" srcId="{CD1E540D-100F-429B-B86C-221488A7BEF6}" destId="{A9A411E3-2D6E-481E-838A-F6090EDD58FC}" srcOrd="0" destOrd="0" presId="urn:microsoft.com/office/officeart/2005/8/layout/vList2"/>
    <dgm:cxn modelId="{A017AB10-687F-4942-9DA0-A29E533DD65E}" srcId="{CD1E540D-100F-429B-B86C-221488A7BEF6}" destId="{5B8E64FF-EDF3-4DA1-B5C2-2EB4513F7673}" srcOrd="1" destOrd="0" parTransId="{4DBE3C59-5071-4587-91F9-FBD4663980B5}" sibTransId="{AD44753E-06EE-436A-845B-84133EAEBEDD}"/>
    <dgm:cxn modelId="{87B67304-3DC9-47ED-A6E4-DA319CF11F40}" srcId="{CD1E540D-100F-429B-B86C-221488A7BEF6}" destId="{DC40A191-D5B1-48E4-A5DB-0539EAD1BBE9}" srcOrd="0" destOrd="0" parTransId="{CE776451-DC48-479E-AEC0-57A0B2EFD3C0}" sibTransId="{4D257523-2CCD-430D-AFB3-101260D7554A}"/>
    <dgm:cxn modelId="{86DC3B58-D194-4FA3-90A2-D6E61D1C965E}" type="presOf" srcId="{B2FB1770-AEFB-4864-B31D-D4E2933E7B00}" destId="{D5B80E0C-5F00-43D4-83E0-636CD5920D00}" srcOrd="0" destOrd="0" presId="urn:microsoft.com/office/officeart/2005/8/layout/vList2"/>
    <dgm:cxn modelId="{90F94259-7390-4FC8-A84B-198D5188D449}" type="presParOf" srcId="{A9A411E3-2D6E-481E-838A-F6090EDD58FC}" destId="{A936136F-0ABD-4A7A-BDE2-7BE4C1E73C52}" srcOrd="0" destOrd="0" presId="urn:microsoft.com/office/officeart/2005/8/layout/vList2"/>
    <dgm:cxn modelId="{6352F59B-C42F-45A2-BD76-FAA026F1DD65}" type="presParOf" srcId="{A9A411E3-2D6E-481E-838A-F6090EDD58FC}" destId="{A451BF14-AAFD-49D2-AC2E-0E7E5AED7DFF}" srcOrd="1" destOrd="0" presId="urn:microsoft.com/office/officeart/2005/8/layout/vList2"/>
    <dgm:cxn modelId="{828A6BF8-36F1-4B85-99B4-6E650ED644BC}" type="presParOf" srcId="{A9A411E3-2D6E-481E-838A-F6090EDD58FC}" destId="{625D5A5F-D473-4243-A88F-DA9B5CB343CC}" srcOrd="2" destOrd="0" presId="urn:microsoft.com/office/officeart/2005/8/layout/vList2"/>
    <dgm:cxn modelId="{367B0A49-3755-4471-BEDA-9483BA156084}" type="presParOf" srcId="{A9A411E3-2D6E-481E-838A-F6090EDD58FC}" destId="{9D1EAF46-E764-43D6-8AF9-74B7546C6C1D}" srcOrd="3" destOrd="0" presId="urn:microsoft.com/office/officeart/2005/8/layout/vList2"/>
    <dgm:cxn modelId="{1FDE4895-6722-4E32-B393-43EF664061A9}" type="presParOf" srcId="{A9A411E3-2D6E-481E-838A-F6090EDD58FC}" destId="{D5B80E0C-5F00-43D4-83E0-636CD5920D00}"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33B1E4-3190-4D81-8C32-B342E25CD4CD}" type="doc">
      <dgm:prSet loTypeId="urn:microsoft.com/office/officeart/2005/8/layout/vList2" loCatId="list" qsTypeId="urn:microsoft.com/office/officeart/2005/8/quickstyle/simple1#3" qsCatId="simple" csTypeId="urn:microsoft.com/office/officeart/2005/8/colors/accent1_2#2" csCatId="accent1" phldr="1"/>
      <dgm:spPr/>
      <dgm:t>
        <a:bodyPr/>
        <a:lstStyle/>
        <a:p>
          <a:endParaRPr lang="uk-UA"/>
        </a:p>
      </dgm:t>
    </dgm:pt>
    <dgm:pt modelId="{1E348CA7-7C31-4336-9C32-E4929410A96F}">
      <dgm:prSet custT="1">
        <dgm:style>
          <a:lnRef idx="2">
            <a:schemeClr val="accent2"/>
          </a:lnRef>
          <a:fillRef idx="1">
            <a:schemeClr val="lt1"/>
          </a:fillRef>
          <a:effectRef idx="0">
            <a:schemeClr val="accent2"/>
          </a:effectRef>
          <a:fontRef idx="minor">
            <a:schemeClr val="dk1"/>
          </a:fontRef>
        </dgm:style>
      </dgm:prSet>
      <dgm:spPr/>
      <dgm:t>
        <a:bodyPr/>
        <a:lstStyle/>
        <a:p>
          <a:pPr algn="ctr" rtl="0"/>
          <a:r>
            <a:rPr lang="uk-UA" sz="2800" b="0" noProof="0" dirty="0" smtClean="0">
              <a:latin typeface="Arial" panose="020B0604020202020204" pitchFamily="34" charset="0"/>
              <a:cs typeface="Arial" panose="020B0604020202020204" pitchFamily="34" charset="0"/>
            </a:rPr>
            <a:t>Відомості про результати тестування на ВІЛ-</a:t>
          </a:r>
          <a:r>
            <a:rPr lang="uk-UA" sz="2800" b="0" noProof="0" dirty="0" smtClean="0">
              <a:solidFill>
                <a:schemeClr val="tx1"/>
              </a:solidFill>
              <a:latin typeface="Arial" panose="020B0604020202020204" pitchFamily="34" charset="0"/>
              <a:cs typeface="Arial" panose="020B0604020202020204" pitchFamily="34" charset="0"/>
            </a:rPr>
            <a:t>інфекцію </a:t>
          </a:r>
          <a:r>
            <a:rPr lang="uk-UA" sz="2800" b="0" noProof="0" dirty="0" smtClean="0">
              <a:latin typeface="Arial" panose="020B0604020202020204" pitchFamily="34" charset="0"/>
              <a:cs typeface="Arial" panose="020B0604020202020204" pitchFamily="34" charset="0"/>
            </a:rPr>
            <a:t>осіб, які отримують постконтактну профілактику (ПКП) та медикаментозну постконтактну профілактику (МПКП), є конфіденційними і становлять лікарську таємницю.</a:t>
          </a:r>
          <a:endParaRPr lang="uk-UA" sz="2800" b="0" noProof="0" dirty="0">
            <a:latin typeface="Arial" panose="020B0604020202020204" pitchFamily="34" charset="0"/>
            <a:cs typeface="Arial" panose="020B0604020202020204" pitchFamily="34" charset="0"/>
          </a:endParaRPr>
        </a:p>
      </dgm:t>
    </dgm:pt>
    <dgm:pt modelId="{0CDD1544-BEFD-4681-BA3A-3314ABE2149B}" type="parTrans" cxnId="{2A2C9DED-649C-4D18-B20D-B03C54B872B1}">
      <dgm:prSet/>
      <dgm:spPr/>
      <dgm:t>
        <a:bodyPr/>
        <a:lstStyle/>
        <a:p>
          <a:endParaRPr lang="uk-UA" sz="2800"/>
        </a:p>
      </dgm:t>
    </dgm:pt>
    <dgm:pt modelId="{1D635B6E-2FC2-4ECE-9DC6-AFB3BF5C685E}" type="sibTrans" cxnId="{2A2C9DED-649C-4D18-B20D-B03C54B872B1}">
      <dgm:prSet/>
      <dgm:spPr/>
      <dgm:t>
        <a:bodyPr/>
        <a:lstStyle/>
        <a:p>
          <a:endParaRPr lang="uk-UA" sz="2800"/>
        </a:p>
      </dgm:t>
    </dgm:pt>
    <dgm:pt modelId="{C0E3A046-D271-4D39-813E-BBFA6C36C15C}" type="pres">
      <dgm:prSet presAssocID="{4F33B1E4-3190-4D81-8C32-B342E25CD4CD}" presName="linear" presStyleCnt="0">
        <dgm:presLayoutVars>
          <dgm:animLvl val="lvl"/>
          <dgm:resizeHandles val="exact"/>
        </dgm:presLayoutVars>
      </dgm:prSet>
      <dgm:spPr/>
      <dgm:t>
        <a:bodyPr/>
        <a:lstStyle/>
        <a:p>
          <a:endParaRPr lang="uk-UA"/>
        </a:p>
      </dgm:t>
    </dgm:pt>
    <dgm:pt modelId="{4E5E1F31-76CB-40CE-A07D-563727FECEAA}" type="pres">
      <dgm:prSet presAssocID="{1E348CA7-7C31-4336-9C32-E4929410A96F}" presName="parentText" presStyleLbl="node1" presStyleIdx="0" presStyleCnt="1" custScaleY="1066784" custLinFactNeighborY="-68313">
        <dgm:presLayoutVars>
          <dgm:chMax val="0"/>
          <dgm:bulletEnabled val="1"/>
        </dgm:presLayoutVars>
      </dgm:prSet>
      <dgm:spPr/>
      <dgm:t>
        <a:bodyPr/>
        <a:lstStyle/>
        <a:p>
          <a:endParaRPr lang="uk-UA"/>
        </a:p>
      </dgm:t>
    </dgm:pt>
  </dgm:ptLst>
  <dgm:cxnLst>
    <dgm:cxn modelId="{2A2C9DED-649C-4D18-B20D-B03C54B872B1}" srcId="{4F33B1E4-3190-4D81-8C32-B342E25CD4CD}" destId="{1E348CA7-7C31-4336-9C32-E4929410A96F}" srcOrd="0" destOrd="0" parTransId="{0CDD1544-BEFD-4681-BA3A-3314ABE2149B}" sibTransId="{1D635B6E-2FC2-4ECE-9DC6-AFB3BF5C685E}"/>
    <dgm:cxn modelId="{066839E7-0FF6-4D51-B7D7-87D62125C5FE}" type="presOf" srcId="{4F33B1E4-3190-4D81-8C32-B342E25CD4CD}" destId="{C0E3A046-D271-4D39-813E-BBFA6C36C15C}" srcOrd="0" destOrd="0" presId="urn:microsoft.com/office/officeart/2005/8/layout/vList2"/>
    <dgm:cxn modelId="{397F2CF6-7C0E-408C-B145-E41C950C5577}" type="presOf" srcId="{1E348CA7-7C31-4336-9C32-E4929410A96F}" destId="{4E5E1F31-76CB-40CE-A07D-563727FECEAA}" srcOrd="0" destOrd="0" presId="urn:microsoft.com/office/officeart/2005/8/layout/vList2"/>
    <dgm:cxn modelId="{064965CB-8521-4066-963B-E069616A4023}" type="presParOf" srcId="{C0E3A046-D271-4D39-813E-BBFA6C36C15C}" destId="{4E5E1F31-76CB-40CE-A07D-563727FECEAA}"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2DB95E-482B-4C17-9FFE-90498164D419}" type="doc">
      <dgm:prSet loTypeId="urn:microsoft.com/office/officeart/2008/layout/PictureStrips" loCatId="list" qsTypeId="urn:microsoft.com/office/officeart/2005/8/quickstyle/simple1#4" qsCatId="simple" csTypeId="urn:microsoft.com/office/officeart/2005/8/colors/accent2_1" csCatId="accent2" phldr="1"/>
      <dgm:spPr/>
      <dgm:t>
        <a:bodyPr/>
        <a:lstStyle/>
        <a:p>
          <a:endParaRPr lang="uk-UA"/>
        </a:p>
      </dgm:t>
    </dgm:pt>
    <dgm:pt modelId="{47FF3A50-B1B2-4271-B4F9-5EE5F6046E45}">
      <dgm:prSet custT="1"/>
      <dgm:spPr/>
      <dgm:t>
        <a:bodyPr/>
        <a:lstStyle/>
        <a:p>
          <a:pPr marL="893763" marR="0" indent="0" algn="just" defTabSz="914400" rtl="0" eaLnBrk="1" fontAlgn="auto" latinLnBrk="0" hangingPunct="1">
            <a:lnSpc>
              <a:spcPct val="100000"/>
            </a:lnSpc>
            <a:spcBef>
              <a:spcPts val="0"/>
            </a:spcBef>
            <a:spcAft>
              <a:spcPts val="0"/>
            </a:spcAft>
            <a:buClrTx/>
            <a:buSzTx/>
            <a:buFontTx/>
            <a:buNone/>
            <a:tabLst/>
            <a:defRPr/>
          </a:pPr>
          <a:endParaRPr lang="uk-UA" sz="2800" dirty="0" smtClean="0">
            <a:latin typeface="Arial" panose="020B0604020202020204" pitchFamily="34" charset="0"/>
            <a:cs typeface="Arial" panose="020B0604020202020204" pitchFamily="34" charset="0"/>
          </a:endParaRPr>
        </a:p>
        <a:p>
          <a:pPr marL="893763" marR="0" indent="0" algn="just" defTabSz="914400" rtl="0" eaLnBrk="1" fontAlgn="auto" latinLnBrk="0" hangingPunct="1">
            <a:lnSpc>
              <a:spcPct val="100000"/>
            </a:lnSpc>
            <a:spcBef>
              <a:spcPts val="0"/>
            </a:spcBef>
            <a:spcAft>
              <a:spcPts val="0"/>
            </a:spcAft>
            <a:buClrTx/>
            <a:buSzTx/>
            <a:buFontTx/>
            <a:buNone/>
            <a:tabLst/>
            <a:defRPr/>
          </a:pPr>
          <a:endParaRPr lang="uk-UA" sz="2400" dirty="0" smtClean="0">
            <a:latin typeface="Arial" panose="020B0604020202020204" pitchFamily="34" charset="0"/>
            <a:cs typeface="Arial" panose="020B0604020202020204" pitchFamily="34" charset="0"/>
          </a:endParaRPr>
        </a:p>
        <a:p>
          <a:pPr marL="893763" marR="0" indent="0" algn="just" defTabSz="914400" rtl="0" eaLnBrk="1" fontAlgn="auto" latinLnBrk="0" hangingPunct="1">
            <a:lnSpc>
              <a:spcPct val="100000"/>
            </a:lnSpc>
            <a:spcBef>
              <a:spcPts val="0"/>
            </a:spcBef>
            <a:spcAft>
              <a:spcPts val="0"/>
            </a:spcAft>
            <a:buClrTx/>
            <a:buSzTx/>
            <a:buFontTx/>
            <a:buNone/>
            <a:tabLst/>
            <a:defRPr/>
          </a:pPr>
          <a:endParaRPr lang="uk-UA" sz="2400" dirty="0" smtClean="0">
            <a:latin typeface="Arial" panose="020B0604020202020204" pitchFamily="34" charset="0"/>
            <a:cs typeface="Arial" panose="020B0604020202020204" pitchFamily="34" charset="0"/>
          </a:endParaRPr>
        </a:p>
        <a:p>
          <a:pPr marL="893763" marR="0" indent="0" algn="l" defTabSz="914400" rtl="0" eaLnBrk="1" fontAlgn="auto" latinLnBrk="0" hangingPunct="1">
            <a:lnSpc>
              <a:spcPct val="100000"/>
            </a:lnSpc>
            <a:spcBef>
              <a:spcPts val="0"/>
            </a:spcBef>
            <a:spcAft>
              <a:spcPts val="0"/>
            </a:spcAft>
            <a:buClrTx/>
            <a:buSzTx/>
            <a:buFontTx/>
            <a:buNone/>
            <a:tabLst/>
            <a:defRPr/>
          </a:pPr>
          <a:r>
            <a:rPr lang="uk-UA" sz="2400" dirty="0" smtClean="0">
              <a:latin typeface="Arial" panose="020B0604020202020204" pitchFamily="34" charset="0"/>
              <a:cs typeface="Arial" panose="020B0604020202020204" pitchFamily="34" charset="0"/>
            </a:rPr>
            <a:t>Медичні працівники з травмами, ранами на руках, ексудативними ураженнями шкіри, які неможливо закрити пов'язкою, звільняються на період захворювання від медичного обслуговування ВІЛ-інфікованих осіб та хворих на СНІД і контакту з предметами догляду за ними</a:t>
          </a:r>
        </a:p>
        <a:p>
          <a:pPr marL="0" marR="0" indent="0" algn="ctr" defTabSz="914400" rtl="0" eaLnBrk="1" fontAlgn="auto" latinLnBrk="0" hangingPunct="1">
            <a:lnSpc>
              <a:spcPct val="100000"/>
            </a:lnSpc>
            <a:spcBef>
              <a:spcPts val="0"/>
            </a:spcBef>
            <a:spcAft>
              <a:spcPts val="0"/>
            </a:spcAft>
            <a:buClrTx/>
            <a:buSzTx/>
            <a:buFontTx/>
            <a:buNone/>
            <a:tabLst/>
            <a:defRPr/>
          </a:pPr>
          <a:endParaRPr lang="uk-UA" sz="2400" dirty="0" smtClean="0">
            <a:latin typeface="Arial" panose="020B0604020202020204" pitchFamily="34" charset="0"/>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uk-UA" sz="2800" dirty="0" smtClean="0">
            <a:latin typeface="Arial" panose="020B0604020202020204" pitchFamily="34" charset="0"/>
            <a:cs typeface="Arial" panose="020B0604020202020204" pitchFamily="34" charset="0"/>
          </a:endParaRPr>
        </a:p>
        <a:p>
          <a:pPr algn="ctr" defTabSz="755650" rtl="0">
            <a:lnSpc>
              <a:spcPct val="90000"/>
            </a:lnSpc>
            <a:spcBef>
              <a:spcPct val="0"/>
            </a:spcBef>
            <a:spcAft>
              <a:spcPct val="35000"/>
            </a:spcAft>
          </a:pPr>
          <a:endParaRPr lang="uk-UA" sz="2800" dirty="0">
            <a:latin typeface="Arial" panose="020B0604020202020204" pitchFamily="34" charset="0"/>
            <a:cs typeface="Arial" panose="020B0604020202020204" pitchFamily="34" charset="0"/>
          </a:endParaRPr>
        </a:p>
      </dgm:t>
    </dgm:pt>
    <dgm:pt modelId="{E7FBFA14-A394-4730-8250-54A9960042E9}" type="parTrans" cxnId="{D44E8D3D-8157-4F12-9757-01139DD594BA}">
      <dgm:prSet/>
      <dgm:spPr/>
      <dgm:t>
        <a:bodyPr/>
        <a:lstStyle/>
        <a:p>
          <a:endParaRPr lang="uk-UA"/>
        </a:p>
      </dgm:t>
    </dgm:pt>
    <dgm:pt modelId="{B09C8872-11AB-42F6-9202-ED7FFFAC5184}" type="sibTrans" cxnId="{D44E8D3D-8157-4F12-9757-01139DD594BA}">
      <dgm:prSet/>
      <dgm:spPr/>
      <dgm:t>
        <a:bodyPr/>
        <a:lstStyle/>
        <a:p>
          <a:endParaRPr lang="uk-UA"/>
        </a:p>
      </dgm:t>
    </dgm:pt>
    <dgm:pt modelId="{9E8573B2-CEDA-4719-B14F-AFAF9CEFEFD7}" type="pres">
      <dgm:prSet presAssocID="{122DB95E-482B-4C17-9FFE-90498164D419}" presName="Name0" presStyleCnt="0">
        <dgm:presLayoutVars>
          <dgm:dir/>
          <dgm:resizeHandles val="exact"/>
        </dgm:presLayoutVars>
      </dgm:prSet>
      <dgm:spPr/>
      <dgm:t>
        <a:bodyPr/>
        <a:lstStyle/>
        <a:p>
          <a:endParaRPr lang="uk-UA"/>
        </a:p>
      </dgm:t>
    </dgm:pt>
    <dgm:pt modelId="{37BE1251-6A89-46A7-8C42-98BD607D942F}" type="pres">
      <dgm:prSet presAssocID="{47FF3A50-B1B2-4271-B4F9-5EE5F6046E45}" presName="composite" presStyleCnt="0"/>
      <dgm:spPr/>
    </dgm:pt>
    <dgm:pt modelId="{16DC828A-9612-4DD7-949D-7C2C1DF4FDFA}" type="pres">
      <dgm:prSet presAssocID="{47FF3A50-B1B2-4271-B4F9-5EE5F6046E45}" presName="rect1" presStyleLbl="trAlignAcc1" presStyleIdx="0" presStyleCnt="1" custScaleX="98453" custScaleY="170455">
        <dgm:presLayoutVars>
          <dgm:bulletEnabled val="1"/>
        </dgm:presLayoutVars>
      </dgm:prSet>
      <dgm:spPr/>
      <dgm:t>
        <a:bodyPr/>
        <a:lstStyle/>
        <a:p>
          <a:endParaRPr lang="uk-UA"/>
        </a:p>
      </dgm:t>
    </dgm:pt>
    <dgm:pt modelId="{B15609B8-6038-42D4-BCE5-C027F8263F77}" type="pres">
      <dgm:prSet presAssocID="{47FF3A50-B1B2-4271-B4F9-5EE5F6046E45}" presName="rect2" presStyleLbl="fgImgPlace1" presStyleIdx="0" presStyleCnt="1" custScaleX="192848" custScaleY="86717"/>
      <dgm:spPr>
        <a:blipFill rotWithShape="1">
          <a:blip xmlns:r="http://schemas.openxmlformats.org/officeDocument/2006/relationships" r:embed="rId1"/>
          <a:stretch>
            <a:fillRect/>
          </a:stretch>
        </a:blipFill>
      </dgm:spPr>
    </dgm:pt>
  </dgm:ptLst>
  <dgm:cxnLst>
    <dgm:cxn modelId="{CD759CF3-009B-4902-AC03-7D4BC8CF5914}" type="presOf" srcId="{122DB95E-482B-4C17-9FFE-90498164D419}" destId="{9E8573B2-CEDA-4719-B14F-AFAF9CEFEFD7}" srcOrd="0" destOrd="0" presId="urn:microsoft.com/office/officeart/2008/layout/PictureStrips"/>
    <dgm:cxn modelId="{A29915F5-B5FF-472E-9903-C47C8809D061}" type="presOf" srcId="{47FF3A50-B1B2-4271-B4F9-5EE5F6046E45}" destId="{16DC828A-9612-4DD7-949D-7C2C1DF4FDFA}" srcOrd="0" destOrd="0" presId="urn:microsoft.com/office/officeart/2008/layout/PictureStrips"/>
    <dgm:cxn modelId="{D44E8D3D-8157-4F12-9757-01139DD594BA}" srcId="{122DB95E-482B-4C17-9FFE-90498164D419}" destId="{47FF3A50-B1B2-4271-B4F9-5EE5F6046E45}" srcOrd="0" destOrd="0" parTransId="{E7FBFA14-A394-4730-8250-54A9960042E9}" sibTransId="{B09C8872-11AB-42F6-9202-ED7FFFAC5184}"/>
    <dgm:cxn modelId="{37AF7F66-CFDB-4ECE-BBAC-5EE01A430060}" type="presParOf" srcId="{9E8573B2-CEDA-4719-B14F-AFAF9CEFEFD7}" destId="{37BE1251-6A89-46A7-8C42-98BD607D942F}" srcOrd="0" destOrd="0" presId="urn:microsoft.com/office/officeart/2008/layout/PictureStrips"/>
    <dgm:cxn modelId="{C19AE117-0CB3-4834-979A-0B0C81EB9619}" type="presParOf" srcId="{37BE1251-6A89-46A7-8C42-98BD607D942F}" destId="{16DC828A-9612-4DD7-949D-7C2C1DF4FDFA}" srcOrd="0" destOrd="0" presId="urn:microsoft.com/office/officeart/2008/layout/PictureStrips"/>
    <dgm:cxn modelId="{F56659F5-8AE0-424C-AF9D-CCEC9E326FAA}" type="presParOf" srcId="{37BE1251-6A89-46A7-8C42-98BD607D942F}" destId="{B15609B8-6038-42D4-BCE5-C027F8263F77}" srcOrd="1" destOrd="0" presId="urn:microsoft.com/office/officeart/2008/layout/PictureStrip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9818BA-FB28-473A-8E90-7495A7E573D9}" type="doc">
      <dgm:prSet loTypeId="urn:microsoft.com/office/officeart/2008/layout/PictureStrips" loCatId="list" qsTypeId="urn:microsoft.com/office/officeart/2005/8/quickstyle/simple1#5" qsCatId="simple" csTypeId="urn:microsoft.com/office/officeart/2005/8/colors/accent1_2#3" csCatId="accent1" phldr="1"/>
      <dgm:spPr/>
      <dgm:t>
        <a:bodyPr/>
        <a:lstStyle/>
        <a:p>
          <a:endParaRPr lang="uk-UA"/>
        </a:p>
      </dgm:t>
    </dgm:pt>
    <dgm:pt modelId="{5517574A-F902-4643-B21C-9BA6322F0C56}">
      <dgm:prSet custT="1"/>
      <dgm:spPr>
        <a:ln>
          <a:solidFill>
            <a:schemeClr val="tx2"/>
          </a:solidFill>
        </a:ln>
      </dgm:spPr>
      <dgm:t>
        <a:bodyPr/>
        <a:lstStyle/>
        <a:p>
          <a:pPr marL="1254125" indent="-174625" algn="l" rtl="0"/>
          <a:r>
            <a:rPr lang="uk-UA" sz="2000" b="0" dirty="0" smtClean="0">
              <a:solidFill>
                <a:schemeClr val="tx1"/>
              </a:solidFill>
              <a:latin typeface="Arial" panose="020B0604020202020204" pitchFamily="34" charset="0"/>
              <a:cs typeface="Arial" panose="020B0604020202020204" pitchFamily="34" charset="0"/>
            </a:rPr>
            <a:t>	</a:t>
          </a:r>
        </a:p>
        <a:p>
          <a:pPr marL="1254125" indent="0" algn="just" rtl="0"/>
          <a:r>
            <a:rPr lang="uk-UA" sz="2000" b="0" dirty="0" smtClean="0">
              <a:solidFill>
                <a:schemeClr val="tx1"/>
              </a:solidFill>
              <a:latin typeface="Arial" panose="020B0604020202020204" pitchFamily="34" charset="0"/>
              <a:cs typeface="Arial" panose="020B0604020202020204" pitchFamily="34" charset="0"/>
            </a:rPr>
            <a:t>Усі маніпуляції з кров'ю і сироватками ВІЛ-інфікованих осіб та хворих на СНІД у лабораторіях повинні виконуватися за допомогою:</a:t>
          </a:r>
          <a:endParaRPr lang="uk-UA" sz="2000" b="0" dirty="0">
            <a:solidFill>
              <a:schemeClr val="tx1"/>
            </a:solidFill>
            <a:latin typeface="Arial" panose="020B0604020202020204" pitchFamily="34" charset="0"/>
            <a:cs typeface="Arial" panose="020B0604020202020204" pitchFamily="34" charset="0"/>
          </a:endParaRPr>
        </a:p>
      </dgm:t>
    </dgm:pt>
    <dgm:pt modelId="{E00B7B6C-52F2-49DB-908D-A6DEEECD09A6}" type="parTrans" cxnId="{CE0B106E-800B-460C-9CE1-269CB020C104}">
      <dgm:prSet/>
      <dgm:spPr/>
      <dgm:t>
        <a:bodyPr/>
        <a:lstStyle/>
        <a:p>
          <a:endParaRPr lang="uk-UA" sz="2000" b="0">
            <a:latin typeface="Arial" panose="020B0604020202020204" pitchFamily="34" charset="0"/>
            <a:cs typeface="Arial" panose="020B0604020202020204" pitchFamily="34" charset="0"/>
          </a:endParaRPr>
        </a:p>
      </dgm:t>
    </dgm:pt>
    <dgm:pt modelId="{BBEB7F33-78F4-4B33-A60F-62C71090AEE5}" type="sibTrans" cxnId="{CE0B106E-800B-460C-9CE1-269CB020C104}">
      <dgm:prSet/>
      <dgm:spPr/>
      <dgm:t>
        <a:bodyPr/>
        <a:lstStyle/>
        <a:p>
          <a:endParaRPr lang="uk-UA" sz="2000" b="0">
            <a:latin typeface="Arial" panose="020B0604020202020204" pitchFamily="34" charset="0"/>
            <a:cs typeface="Arial" panose="020B0604020202020204" pitchFamily="34" charset="0"/>
          </a:endParaRPr>
        </a:p>
      </dgm:t>
    </dgm:pt>
    <dgm:pt modelId="{BC98F61E-54F1-4DA2-89CA-D486457194DD}">
      <dgm:prSet custT="1"/>
      <dgm:spPr>
        <a:ln>
          <a:solidFill>
            <a:schemeClr val="tx2"/>
          </a:solidFill>
        </a:ln>
      </dgm:spPr>
      <dgm:t>
        <a:bodyPr/>
        <a:lstStyle/>
        <a:p>
          <a:pPr marL="1612900" indent="-266700" algn="just" rtl="0">
            <a:tabLst>
              <a:tab pos="1079500" algn="l"/>
              <a:tab pos="1798638" algn="l"/>
            </a:tabLst>
          </a:pPr>
          <a:r>
            <a:rPr lang="uk-UA" sz="2000" b="0" dirty="0" smtClean="0">
              <a:solidFill>
                <a:schemeClr val="tx1"/>
              </a:solidFill>
              <a:latin typeface="Arial" panose="020B0604020202020204" pitchFamily="34" charset="0"/>
              <a:cs typeface="Arial" panose="020B0604020202020204" pitchFamily="34" charset="0"/>
            </a:rPr>
            <a:t>гумових груш;</a:t>
          </a:r>
          <a:endParaRPr lang="uk-UA" sz="2000" b="0" dirty="0">
            <a:solidFill>
              <a:schemeClr val="tx1"/>
            </a:solidFill>
            <a:latin typeface="Arial" panose="020B0604020202020204" pitchFamily="34" charset="0"/>
            <a:cs typeface="Arial" panose="020B0604020202020204" pitchFamily="34" charset="0"/>
          </a:endParaRPr>
        </a:p>
      </dgm:t>
    </dgm:pt>
    <dgm:pt modelId="{14226851-E9F3-40D0-9F31-68D8613A703C}" type="parTrans" cxnId="{EE483EF1-9379-4F0B-9D55-F7AB81983788}">
      <dgm:prSet/>
      <dgm:spPr/>
      <dgm:t>
        <a:bodyPr/>
        <a:lstStyle/>
        <a:p>
          <a:endParaRPr lang="uk-UA" sz="2000" b="0">
            <a:latin typeface="Arial" panose="020B0604020202020204" pitchFamily="34" charset="0"/>
            <a:cs typeface="Arial" panose="020B0604020202020204" pitchFamily="34" charset="0"/>
          </a:endParaRPr>
        </a:p>
      </dgm:t>
    </dgm:pt>
    <dgm:pt modelId="{C2B4B5A4-8F07-463C-86B6-B90B5EE5D0A2}" type="sibTrans" cxnId="{EE483EF1-9379-4F0B-9D55-F7AB81983788}">
      <dgm:prSet/>
      <dgm:spPr/>
      <dgm:t>
        <a:bodyPr/>
        <a:lstStyle/>
        <a:p>
          <a:endParaRPr lang="uk-UA" sz="2000" b="0">
            <a:latin typeface="Arial" panose="020B0604020202020204" pitchFamily="34" charset="0"/>
            <a:cs typeface="Arial" panose="020B0604020202020204" pitchFamily="34" charset="0"/>
          </a:endParaRPr>
        </a:p>
      </dgm:t>
    </dgm:pt>
    <dgm:pt modelId="{471F2183-7312-4F91-A0D8-C3E11671C694}">
      <dgm:prSet custT="1"/>
      <dgm:spPr>
        <a:ln>
          <a:solidFill>
            <a:schemeClr val="tx2"/>
          </a:solidFill>
        </a:ln>
      </dgm:spPr>
      <dgm:t>
        <a:bodyPr/>
        <a:lstStyle/>
        <a:p>
          <a:pPr marL="1612900" indent="-266700" algn="just" rtl="0">
            <a:tabLst>
              <a:tab pos="1079500" algn="l"/>
              <a:tab pos="1798638" algn="l"/>
            </a:tabLst>
          </a:pPr>
          <a:r>
            <a:rPr lang="uk-UA" sz="2000" b="0" dirty="0" smtClean="0">
              <a:solidFill>
                <a:schemeClr val="tx1"/>
              </a:solidFill>
              <a:latin typeface="Arial" panose="020B0604020202020204" pitchFamily="34" charset="0"/>
              <a:cs typeface="Arial" panose="020B0604020202020204" pitchFamily="34" charset="0"/>
            </a:rPr>
            <a:t>автоматичних піпеток;</a:t>
          </a:r>
          <a:endParaRPr lang="uk-UA" sz="2000" b="0" dirty="0">
            <a:solidFill>
              <a:schemeClr val="tx1"/>
            </a:solidFill>
            <a:latin typeface="Arial" panose="020B0604020202020204" pitchFamily="34" charset="0"/>
            <a:cs typeface="Arial" panose="020B0604020202020204" pitchFamily="34" charset="0"/>
          </a:endParaRPr>
        </a:p>
      </dgm:t>
    </dgm:pt>
    <dgm:pt modelId="{564E0B72-239F-4BBA-9CD1-DDF02D17286A}" type="parTrans" cxnId="{DA2D1638-642C-43D5-8E73-94E9E7D66AE0}">
      <dgm:prSet/>
      <dgm:spPr/>
      <dgm:t>
        <a:bodyPr/>
        <a:lstStyle/>
        <a:p>
          <a:endParaRPr lang="uk-UA" sz="2000" b="0">
            <a:latin typeface="Arial" panose="020B0604020202020204" pitchFamily="34" charset="0"/>
            <a:cs typeface="Arial" panose="020B0604020202020204" pitchFamily="34" charset="0"/>
          </a:endParaRPr>
        </a:p>
      </dgm:t>
    </dgm:pt>
    <dgm:pt modelId="{651773CF-5FDA-4CAB-9646-4D1C58FEF53F}" type="sibTrans" cxnId="{DA2D1638-642C-43D5-8E73-94E9E7D66AE0}">
      <dgm:prSet/>
      <dgm:spPr/>
      <dgm:t>
        <a:bodyPr/>
        <a:lstStyle/>
        <a:p>
          <a:endParaRPr lang="uk-UA" sz="2000" b="0">
            <a:latin typeface="Arial" panose="020B0604020202020204" pitchFamily="34" charset="0"/>
            <a:cs typeface="Arial" panose="020B0604020202020204" pitchFamily="34" charset="0"/>
          </a:endParaRPr>
        </a:p>
      </dgm:t>
    </dgm:pt>
    <dgm:pt modelId="{2B5C520A-F74E-4CBA-8AA0-4698AA24429D}">
      <dgm:prSet custT="1"/>
      <dgm:spPr>
        <a:ln>
          <a:solidFill>
            <a:schemeClr val="tx2"/>
          </a:solidFill>
        </a:ln>
      </dgm:spPr>
      <dgm:t>
        <a:bodyPr/>
        <a:lstStyle/>
        <a:p>
          <a:pPr marL="1612900" indent="-266700" algn="just" rtl="0">
            <a:tabLst>
              <a:tab pos="1079500" algn="l"/>
              <a:tab pos="1798638" algn="l"/>
            </a:tabLst>
          </a:pPr>
          <a:r>
            <a:rPr lang="uk-UA" sz="2000" b="0" dirty="0" smtClean="0">
              <a:solidFill>
                <a:schemeClr val="tx1"/>
              </a:solidFill>
              <a:latin typeface="Arial" panose="020B0604020202020204" pitchFamily="34" charset="0"/>
              <a:cs typeface="Arial" panose="020B0604020202020204" pitchFamily="34" charset="0"/>
            </a:rPr>
            <a:t>дозаторів;</a:t>
          </a:r>
          <a:endParaRPr lang="uk-UA" sz="2000" b="0" dirty="0">
            <a:solidFill>
              <a:schemeClr val="tx1"/>
            </a:solidFill>
            <a:latin typeface="Arial" panose="020B0604020202020204" pitchFamily="34" charset="0"/>
            <a:cs typeface="Arial" panose="020B0604020202020204" pitchFamily="34" charset="0"/>
          </a:endParaRPr>
        </a:p>
      </dgm:t>
    </dgm:pt>
    <dgm:pt modelId="{755CB8D6-5218-4872-8A9C-9CBC2CB9E6D3}" type="parTrans" cxnId="{BEF99FB9-55F0-4D80-8589-BEA68525C38C}">
      <dgm:prSet/>
      <dgm:spPr/>
      <dgm:t>
        <a:bodyPr/>
        <a:lstStyle/>
        <a:p>
          <a:endParaRPr lang="uk-UA" sz="2000" b="0">
            <a:latin typeface="Arial" panose="020B0604020202020204" pitchFamily="34" charset="0"/>
            <a:cs typeface="Arial" panose="020B0604020202020204" pitchFamily="34" charset="0"/>
          </a:endParaRPr>
        </a:p>
      </dgm:t>
    </dgm:pt>
    <dgm:pt modelId="{CB3180BA-060A-4F89-8283-7675CBB7F6D5}" type="sibTrans" cxnId="{BEF99FB9-55F0-4D80-8589-BEA68525C38C}">
      <dgm:prSet/>
      <dgm:spPr/>
      <dgm:t>
        <a:bodyPr/>
        <a:lstStyle/>
        <a:p>
          <a:endParaRPr lang="uk-UA" sz="2000" b="0">
            <a:latin typeface="Arial" panose="020B0604020202020204" pitchFamily="34" charset="0"/>
            <a:cs typeface="Arial" panose="020B0604020202020204" pitchFamily="34" charset="0"/>
          </a:endParaRPr>
        </a:p>
      </dgm:t>
    </dgm:pt>
    <dgm:pt modelId="{BD0C645B-56CE-42BF-B4FD-3900AF30DEC1}">
      <dgm:prSet custT="1"/>
      <dgm:spPr>
        <a:ln>
          <a:solidFill>
            <a:schemeClr val="tx2"/>
          </a:solidFill>
        </a:ln>
      </dgm:spPr>
      <dgm:t>
        <a:bodyPr/>
        <a:lstStyle/>
        <a:p>
          <a:pPr marL="1612900" indent="-266700" algn="just" rtl="0">
            <a:tabLst>
              <a:tab pos="1079500" algn="l"/>
              <a:tab pos="1798638" algn="l"/>
            </a:tabLst>
          </a:pPr>
          <a:r>
            <a:rPr lang="uk-UA" sz="2000" b="0" dirty="0" err="1" smtClean="0">
              <a:solidFill>
                <a:schemeClr val="tx1"/>
              </a:solidFill>
              <a:latin typeface="Arial" panose="020B0604020202020204" pitchFamily="34" charset="0"/>
              <a:cs typeface="Arial" panose="020B0604020202020204" pitchFamily="34" charset="0"/>
            </a:rPr>
            <a:t>електровідсмоктувачів</a:t>
          </a:r>
          <a:r>
            <a:rPr lang="uk-UA" sz="2000" b="0" dirty="0" smtClean="0">
              <a:solidFill>
                <a:schemeClr val="tx1"/>
              </a:solidFill>
              <a:latin typeface="Arial" panose="020B0604020202020204" pitchFamily="34" charset="0"/>
              <a:cs typeface="Arial" panose="020B0604020202020204" pitchFamily="34" charset="0"/>
            </a:rPr>
            <a:t>.</a:t>
          </a:r>
          <a:endParaRPr lang="uk-UA" sz="2000" b="0" dirty="0">
            <a:solidFill>
              <a:schemeClr val="tx1"/>
            </a:solidFill>
            <a:latin typeface="Arial" panose="020B0604020202020204" pitchFamily="34" charset="0"/>
            <a:cs typeface="Arial" panose="020B0604020202020204" pitchFamily="34" charset="0"/>
          </a:endParaRPr>
        </a:p>
      </dgm:t>
    </dgm:pt>
    <dgm:pt modelId="{2211C804-69EA-4C91-B8F7-437D4FB20BAE}" type="parTrans" cxnId="{DF57ACDC-A744-4302-BBCD-1CE6908A7D4F}">
      <dgm:prSet/>
      <dgm:spPr/>
      <dgm:t>
        <a:bodyPr/>
        <a:lstStyle/>
        <a:p>
          <a:endParaRPr lang="uk-UA" sz="2000" b="0">
            <a:latin typeface="Arial" panose="020B0604020202020204" pitchFamily="34" charset="0"/>
            <a:cs typeface="Arial" panose="020B0604020202020204" pitchFamily="34" charset="0"/>
          </a:endParaRPr>
        </a:p>
      </dgm:t>
    </dgm:pt>
    <dgm:pt modelId="{7B99ECD0-A737-48C8-8839-ACE146280F44}" type="sibTrans" cxnId="{DF57ACDC-A744-4302-BBCD-1CE6908A7D4F}">
      <dgm:prSet/>
      <dgm:spPr/>
      <dgm:t>
        <a:bodyPr/>
        <a:lstStyle/>
        <a:p>
          <a:endParaRPr lang="uk-UA" sz="2000" b="0">
            <a:latin typeface="Arial" panose="020B0604020202020204" pitchFamily="34" charset="0"/>
            <a:cs typeface="Arial" panose="020B0604020202020204" pitchFamily="34" charset="0"/>
          </a:endParaRPr>
        </a:p>
      </dgm:t>
    </dgm:pt>
    <dgm:pt modelId="{31F267FA-A1A1-4B82-B25B-530126D770E1}" type="pres">
      <dgm:prSet presAssocID="{B29818BA-FB28-473A-8E90-7495A7E573D9}" presName="Name0" presStyleCnt="0">
        <dgm:presLayoutVars>
          <dgm:dir/>
          <dgm:resizeHandles val="exact"/>
        </dgm:presLayoutVars>
      </dgm:prSet>
      <dgm:spPr/>
      <dgm:t>
        <a:bodyPr/>
        <a:lstStyle/>
        <a:p>
          <a:endParaRPr lang="uk-UA"/>
        </a:p>
      </dgm:t>
    </dgm:pt>
    <dgm:pt modelId="{13372107-B4BF-4D57-B979-D0B4BC86205F}" type="pres">
      <dgm:prSet presAssocID="{5517574A-F902-4643-B21C-9BA6322F0C56}" presName="composite" presStyleCnt="0"/>
      <dgm:spPr/>
    </dgm:pt>
    <dgm:pt modelId="{28760B68-0F9D-4C51-8979-6D7DD4360F85}" type="pres">
      <dgm:prSet presAssocID="{5517574A-F902-4643-B21C-9BA6322F0C56}" presName="rect1" presStyleLbl="trAlignAcc1" presStyleIdx="0" presStyleCnt="1" custScaleX="100295" custScaleY="195220">
        <dgm:presLayoutVars>
          <dgm:bulletEnabled val="1"/>
        </dgm:presLayoutVars>
      </dgm:prSet>
      <dgm:spPr/>
      <dgm:t>
        <a:bodyPr/>
        <a:lstStyle/>
        <a:p>
          <a:endParaRPr lang="uk-UA"/>
        </a:p>
      </dgm:t>
    </dgm:pt>
    <dgm:pt modelId="{A4935F09-FA85-4009-93C8-425A4B3D3654}" type="pres">
      <dgm:prSet presAssocID="{5517574A-F902-4643-B21C-9BA6322F0C56}" presName="rect2" presStyleLbl="fgImgPlace1" presStyleIdx="0" presStyleCnt="1" custScaleX="260263" custScaleY="116134"/>
      <dgm:spPr>
        <a:blipFill rotWithShape="1">
          <a:blip xmlns:r="http://schemas.openxmlformats.org/officeDocument/2006/relationships" r:embed="rId1"/>
          <a:stretch>
            <a:fillRect/>
          </a:stretch>
        </a:blipFill>
      </dgm:spPr>
    </dgm:pt>
  </dgm:ptLst>
  <dgm:cxnLst>
    <dgm:cxn modelId="{CE0B106E-800B-460C-9CE1-269CB020C104}" srcId="{B29818BA-FB28-473A-8E90-7495A7E573D9}" destId="{5517574A-F902-4643-B21C-9BA6322F0C56}" srcOrd="0" destOrd="0" parTransId="{E00B7B6C-52F2-49DB-908D-A6DEEECD09A6}" sibTransId="{BBEB7F33-78F4-4B33-A60F-62C71090AEE5}"/>
    <dgm:cxn modelId="{D670F5D1-4E7B-4B99-933C-D422230A6D7A}" type="presOf" srcId="{B29818BA-FB28-473A-8E90-7495A7E573D9}" destId="{31F267FA-A1A1-4B82-B25B-530126D770E1}" srcOrd="0" destOrd="0" presId="urn:microsoft.com/office/officeart/2008/layout/PictureStrips"/>
    <dgm:cxn modelId="{392FE73E-9CB6-41F5-8031-9D31A0E38989}" type="presOf" srcId="{BD0C645B-56CE-42BF-B4FD-3900AF30DEC1}" destId="{28760B68-0F9D-4C51-8979-6D7DD4360F85}" srcOrd="0" destOrd="4" presId="urn:microsoft.com/office/officeart/2008/layout/PictureStrips"/>
    <dgm:cxn modelId="{EE483EF1-9379-4F0B-9D55-F7AB81983788}" srcId="{5517574A-F902-4643-B21C-9BA6322F0C56}" destId="{BC98F61E-54F1-4DA2-89CA-D486457194DD}" srcOrd="0" destOrd="0" parTransId="{14226851-E9F3-40D0-9F31-68D8613A703C}" sibTransId="{C2B4B5A4-8F07-463C-86B6-B90B5EE5D0A2}"/>
    <dgm:cxn modelId="{BEF99FB9-55F0-4D80-8589-BEA68525C38C}" srcId="{5517574A-F902-4643-B21C-9BA6322F0C56}" destId="{2B5C520A-F74E-4CBA-8AA0-4698AA24429D}" srcOrd="2" destOrd="0" parTransId="{755CB8D6-5218-4872-8A9C-9CBC2CB9E6D3}" sibTransId="{CB3180BA-060A-4F89-8283-7675CBB7F6D5}"/>
    <dgm:cxn modelId="{A13AD4A1-2359-470D-94F7-8820661816D8}" type="presOf" srcId="{5517574A-F902-4643-B21C-9BA6322F0C56}" destId="{28760B68-0F9D-4C51-8979-6D7DD4360F85}" srcOrd="0" destOrd="0" presId="urn:microsoft.com/office/officeart/2008/layout/PictureStrips"/>
    <dgm:cxn modelId="{5C2F1E74-B26F-40C5-834B-8CB839FDAB43}" type="presOf" srcId="{2B5C520A-F74E-4CBA-8AA0-4698AA24429D}" destId="{28760B68-0F9D-4C51-8979-6D7DD4360F85}" srcOrd="0" destOrd="3" presId="urn:microsoft.com/office/officeart/2008/layout/PictureStrips"/>
    <dgm:cxn modelId="{4DEE4379-04A7-4ACA-AE30-670CB4098F51}" type="presOf" srcId="{BC98F61E-54F1-4DA2-89CA-D486457194DD}" destId="{28760B68-0F9D-4C51-8979-6D7DD4360F85}" srcOrd="0" destOrd="1" presId="urn:microsoft.com/office/officeart/2008/layout/PictureStrips"/>
    <dgm:cxn modelId="{DA2D1638-642C-43D5-8E73-94E9E7D66AE0}" srcId="{5517574A-F902-4643-B21C-9BA6322F0C56}" destId="{471F2183-7312-4F91-A0D8-C3E11671C694}" srcOrd="1" destOrd="0" parTransId="{564E0B72-239F-4BBA-9CD1-DDF02D17286A}" sibTransId="{651773CF-5FDA-4CAB-9646-4D1C58FEF53F}"/>
    <dgm:cxn modelId="{DF57ACDC-A744-4302-BBCD-1CE6908A7D4F}" srcId="{5517574A-F902-4643-B21C-9BA6322F0C56}" destId="{BD0C645B-56CE-42BF-B4FD-3900AF30DEC1}" srcOrd="3" destOrd="0" parTransId="{2211C804-69EA-4C91-B8F7-437D4FB20BAE}" sibTransId="{7B99ECD0-A737-48C8-8839-ACE146280F44}"/>
    <dgm:cxn modelId="{139C5F4A-B68A-4591-A1E9-5920C737175C}" type="presOf" srcId="{471F2183-7312-4F91-A0D8-C3E11671C694}" destId="{28760B68-0F9D-4C51-8979-6D7DD4360F85}" srcOrd="0" destOrd="2" presId="urn:microsoft.com/office/officeart/2008/layout/PictureStrips"/>
    <dgm:cxn modelId="{1C6444EA-656D-4DE5-9519-D52A8AFFC67F}" type="presParOf" srcId="{31F267FA-A1A1-4B82-B25B-530126D770E1}" destId="{13372107-B4BF-4D57-B979-D0B4BC86205F}" srcOrd="0" destOrd="0" presId="urn:microsoft.com/office/officeart/2008/layout/PictureStrips"/>
    <dgm:cxn modelId="{22CB9962-B919-474C-BBDA-63DA226C4A04}" type="presParOf" srcId="{13372107-B4BF-4D57-B979-D0B4BC86205F}" destId="{28760B68-0F9D-4C51-8979-6D7DD4360F85}" srcOrd="0" destOrd="0" presId="urn:microsoft.com/office/officeart/2008/layout/PictureStrips"/>
    <dgm:cxn modelId="{3D72CB83-CDC7-4AA9-B549-FC27D58DDD3E}" type="presParOf" srcId="{13372107-B4BF-4D57-B979-D0B4BC86205F}" destId="{A4935F09-FA85-4009-93C8-425A4B3D3654}" srcOrd="1" destOrd="0" presId="urn:microsoft.com/office/officeart/2008/layout/PictureStrip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05A3D6-6AAF-4040-B46D-F9A10A8F72CD}" type="doc">
      <dgm:prSet loTypeId="urn:microsoft.com/office/officeart/2008/layout/CaptionedPictures" loCatId="picture" qsTypeId="urn:microsoft.com/office/officeart/2005/8/quickstyle/simple1#6" qsCatId="simple" csTypeId="urn:microsoft.com/office/officeart/2005/8/colors/accent0_2" csCatId="mainScheme" phldr="1"/>
      <dgm:spPr/>
      <dgm:t>
        <a:bodyPr/>
        <a:lstStyle/>
        <a:p>
          <a:endParaRPr lang="uk-UA"/>
        </a:p>
      </dgm:t>
    </dgm:pt>
    <dgm:pt modelId="{E9A32FE0-C0B5-4653-B5B5-370C63E8486C}">
      <dgm:prSet phldrT="[Текст]" custT="1"/>
      <dgm:spPr/>
      <dgm:t>
        <a:bodyPr/>
        <a:lstStyle/>
        <a:p>
          <a:r>
            <a:rPr lang="ru-RU" sz="1600" dirty="0" err="1" smtClean="0">
              <a:latin typeface="Arial" panose="020B0604020202020204" pitchFamily="34" charset="0"/>
              <a:cs typeface="Arial" panose="020B0604020202020204" pitchFamily="34" charset="0"/>
            </a:rPr>
            <a:t>Вакутайнери</a:t>
          </a:r>
          <a:r>
            <a:rPr lang="ru-RU" sz="1600" dirty="0" smtClean="0">
              <a:latin typeface="Arial" panose="020B0604020202020204" pitchFamily="34" charset="0"/>
              <a:cs typeface="Arial" panose="020B0604020202020204" pitchFamily="34" charset="0"/>
            </a:rPr>
            <a:t> – </a:t>
          </a:r>
          <a:r>
            <a:rPr lang="ru-RU" sz="1600" dirty="0" err="1" smtClean="0">
              <a:latin typeface="Arial" panose="020B0604020202020204" pitchFamily="34" charset="0"/>
              <a:cs typeface="Arial" panose="020B0604020202020204" pitchFamily="34" charset="0"/>
            </a:rPr>
            <a:t>вакуумні</a:t>
          </a:r>
          <a:r>
            <a:rPr lang="ru-RU" sz="1600" dirty="0" smtClean="0">
              <a:latin typeface="Arial" panose="020B0604020202020204" pitchFamily="34" charset="0"/>
              <a:cs typeface="Arial" panose="020B0604020202020204" pitchFamily="34" charset="0"/>
            </a:rPr>
            <a:t> </a:t>
          </a:r>
          <a:r>
            <a:rPr lang="ru-RU" sz="1600" dirty="0" err="1" smtClean="0">
              <a:latin typeface="Arial" panose="020B0604020202020204" pitchFamily="34" charset="0"/>
              <a:cs typeface="Arial" panose="020B0604020202020204" pitchFamily="34" charset="0"/>
            </a:rPr>
            <a:t>системи</a:t>
          </a:r>
          <a:r>
            <a:rPr lang="ru-RU" sz="1600" dirty="0" smtClean="0">
              <a:latin typeface="Arial" panose="020B0604020202020204" pitchFamily="34" charset="0"/>
              <a:cs typeface="Arial" panose="020B0604020202020204" pitchFamily="34" charset="0"/>
            </a:rPr>
            <a:t> для забору </a:t>
          </a:r>
          <a:r>
            <a:rPr lang="ru-RU" sz="1600" dirty="0" err="1" smtClean="0">
              <a:latin typeface="Arial" panose="020B0604020202020204" pitchFamily="34" charset="0"/>
              <a:cs typeface="Arial" panose="020B0604020202020204" pitchFamily="34" charset="0"/>
            </a:rPr>
            <a:t>крові</a:t>
          </a:r>
          <a:endParaRPr lang="uk-UA" sz="1600" dirty="0">
            <a:latin typeface="Arial" panose="020B0604020202020204" pitchFamily="34" charset="0"/>
            <a:cs typeface="Arial" panose="020B0604020202020204" pitchFamily="34" charset="0"/>
          </a:endParaRPr>
        </a:p>
      </dgm:t>
    </dgm:pt>
    <dgm:pt modelId="{B7681E79-BF73-46ED-9BEA-E8D0E6818A54}" type="parTrans" cxnId="{2AB0AF71-CA97-4CD5-AB32-8CD38EDCC3FC}">
      <dgm:prSet/>
      <dgm:spPr/>
      <dgm:t>
        <a:bodyPr/>
        <a:lstStyle/>
        <a:p>
          <a:endParaRPr lang="uk-UA" sz="1600"/>
        </a:p>
      </dgm:t>
    </dgm:pt>
    <dgm:pt modelId="{38D80864-ECF1-4A23-9348-F71C784C122F}" type="sibTrans" cxnId="{2AB0AF71-CA97-4CD5-AB32-8CD38EDCC3FC}">
      <dgm:prSet/>
      <dgm:spPr/>
      <dgm:t>
        <a:bodyPr/>
        <a:lstStyle/>
        <a:p>
          <a:endParaRPr lang="uk-UA" sz="1600"/>
        </a:p>
      </dgm:t>
    </dgm:pt>
    <dgm:pt modelId="{A91B9BE2-FC2F-4315-9301-0A0BD023D9C5}">
      <dgm:prSet phldrT="[Текст]" custT="1"/>
      <dgm:spPr/>
      <dgm:t>
        <a:bodyPr/>
        <a:lstStyle/>
        <a:p>
          <a:r>
            <a:rPr lang="ru-RU" sz="1600" dirty="0" smtClean="0">
              <a:latin typeface="Arial" panose="020B0604020202020204" pitchFamily="34" charset="0"/>
              <a:cs typeface="Arial" panose="020B0604020202020204" pitchFamily="34" charset="0"/>
            </a:rPr>
            <a:t>   </a:t>
          </a:r>
          <a:r>
            <a:rPr lang="ru-RU" sz="1600" dirty="0" err="1" smtClean="0">
              <a:latin typeface="Arial" panose="020B0604020202020204" pitchFamily="34" charset="0"/>
              <a:cs typeface="Arial" panose="020B0604020202020204" pitchFamily="34" charset="0"/>
            </a:rPr>
            <a:t>Контейнери</a:t>
          </a:r>
          <a:r>
            <a:rPr lang="ru-RU" sz="1600" dirty="0" smtClean="0">
              <a:latin typeface="Arial" panose="020B0604020202020204" pitchFamily="34" charset="0"/>
              <a:cs typeface="Arial" panose="020B0604020202020204" pitchFamily="34" charset="0"/>
            </a:rPr>
            <a:t> для </a:t>
          </a:r>
          <a:r>
            <a:rPr lang="ru-RU" sz="1600" dirty="0" err="1" smtClean="0">
              <a:latin typeface="Arial" panose="020B0604020202020204" pitchFamily="34" charset="0"/>
              <a:cs typeface="Arial" panose="020B0604020202020204" pitchFamily="34" charset="0"/>
            </a:rPr>
            <a:t>використаного</a:t>
          </a:r>
          <a:r>
            <a:rPr lang="ru-RU" sz="1600" dirty="0" smtClean="0">
              <a:latin typeface="Arial" panose="020B0604020202020204" pitchFamily="34" charset="0"/>
              <a:cs typeface="Arial" panose="020B0604020202020204" pitchFamily="34" charset="0"/>
            </a:rPr>
            <a:t> </a:t>
          </a:r>
          <a:r>
            <a:rPr lang="ru-RU" sz="1600" dirty="0" err="1" smtClean="0">
              <a:latin typeface="Arial" panose="020B0604020202020204" pitchFamily="34" charset="0"/>
              <a:cs typeface="Arial" panose="020B0604020202020204" pitchFamily="34" charset="0"/>
            </a:rPr>
            <a:t>інструментацію</a:t>
          </a:r>
          <a:endParaRPr lang="uk-UA" sz="1600" dirty="0">
            <a:latin typeface="Arial" panose="020B0604020202020204" pitchFamily="34" charset="0"/>
            <a:cs typeface="Arial" panose="020B0604020202020204" pitchFamily="34" charset="0"/>
          </a:endParaRPr>
        </a:p>
      </dgm:t>
    </dgm:pt>
    <dgm:pt modelId="{59B8B3DD-4C93-4C3E-A907-D03349EBF7EE}" type="sibTrans" cxnId="{F3691487-ADAB-4865-82C2-47FB6DD4DFF9}">
      <dgm:prSet/>
      <dgm:spPr/>
      <dgm:t>
        <a:bodyPr/>
        <a:lstStyle/>
        <a:p>
          <a:endParaRPr lang="uk-UA" sz="1600"/>
        </a:p>
      </dgm:t>
    </dgm:pt>
    <dgm:pt modelId="{5BA747CF-86D7-470A-A092-F1CF2FDDC233}" type="parTrans" cxnId="{F3691487-ADAB-4865-82C2-47FB6DD4DFF9}">
      <dgm:prSet/>
      <dgm:spPr/>
      <dgm:t>
        <a:bodyPr/>
        <a:lstStyle/>
        <a:p>
          <a:endParaRPr lang="uk-UA" sz="1600"/>
        </a:p>
      </dgm:t>
    </dgm:pt>
    <dgm:pt modelId="{507FD45B-C5AC-4E77-BF43-687614F9F382}">
      <dgm:prSet phldrT="[Текст]" custT="1"/>
      <dgm:spPr/>
      <dgm:t>
        <a:bodyPr/>
        <a:lstStyle/>
        <a:p>
          <a:r>
            <a:rPr lang="uk-UA" sz="1600" dirty="0" smtClean="0">
              <a:latin typeface="Arial" panose="020B0604020202020204" pitchFamily="34" charset="0"/>
              <a:cs typeface="Arial" panose="020B0604020202020204" pitchFamily="34" charset="0"/>
            </a:rPr>
            <a:t>Контейнер для транспортування пробірок та інструментарію </a:t>
          </a:r>
          <a:endParaRPr lang="uk-UA" sz="1600" dirty="0">
            <a:latin typeface="Arial" panose="020B0604020202020204" pitchFamily="34" charset="0"/>
            <a:cs typeface="Arial" panose="020B0604020202020204" pitchFamily="34" charset="0"/>
          </a:endParaRPr>
        </a:p>
      </dgm:t>
    </dgm:pt>
    <dgm:pt modelId="{28FDAFC6-BD29-437B-AC3B-CDC3F16D750C}" type="parTrans" cxnId="{4B85A86E-D799-4A28-8ADB-7168C63AE8B3}">
      <dgm:prSet/>
      <dgm:spPr/>
      <dgm:t>
        <a:bodyPr/>
        <a:lstStyle/>
        <a:p>
          <a:endParaRPr lang="uk-UA"/>
        </a:p>
      </dgm:t>
    </dgm:pt>
    <dgm:pt modelId="{6B683514-9D71-4841-BB89-975FACBFA369}" type="sibTrans" cxnId="{4B85A86E-D799-4A28-8ADB-7168C63AE8B3}">
      <dgm:prSet/>
      <dgm:spPr/>
      <dgm:t>
        <a:bodyPr/>
        <a:lstStyle/>
        <a:p>
          <a:endParaRPr lang="uk-UA"/>
        </a:p>
      </dgm:t>
    </dgm:pt>
    <dgm:pt modelId="{1F7D9173-4D2D-47D8-934C-4F3FFE2D2949}" type="pres">
      <dgm:prSet presAssocID="{7D05A3D6-6AAF-4040-B46D-F9A10A8F72CD}" presName="Name0" presStyleCnt="0">
        <dgm:presLayoutVars>
          <dgm:chMax/>
          <dgm:chPref/>
          <dgm:dir/>
        </dgm:presLayoutVars>
      </dgm:prSet>
      <dgm:spPr/>
      <dgm:t>
        <a:bodyPr/>
        <a:lstStyle/>
        <a:p>
          <a:endParaRPr lang="uk-UA"/>
        </a:p>
      </dgm:t>
    </dgm:pt>
    <dgm:pt modelId="{BE88A2A3-9BA4-4C14-A5AE-01A1221E23C7}" type="pres">
      <dgm:prSet presAssocID="{E9A32FE0-C0B5-4653-B5B5-370C63E8486C}" presName="composite" presStyleCnt="0">
        <dgm:presLayoutVars>
          <dgm:chMax val="1"/>
          <dgm:chPref val="1"/>
        </dgm:presLayoutVars>
      </dgm:prSet>
      <dgm:spPr/>
    </dgm:pt>
    <dgm:pt modelId="{03060C2A-F580-497B-B5D0-E2B3D09AE484}" type="pres">
      <dgm:prSet presAssocID="{E9A32FE0-C0B5-4653-B5B5-370C63E8486C}" presName="Accent" presStyleLbl="trAlignAcc1" presStyleIdx="0" presStyleCnt="3" custScaleX="155556">
        <dgm:presLayoutVars>
          <dgm:chMax val="0"/>
          <dgm:chPref val="0"/>
        </dgm:presLayoutVars>
      </dgm:prSet>
      <dgm:spPr/>
    </dgm:pt>
    <dgm:pt modelId="{EC9BEC71-FB4A-446A-AA7D-3831B5F21C97}" type="pres">
      <dgm:prSet presAssocID="{E9A32FE0-C0B5-4653-B5B5-370C63E8486C}" presName="Image" presStyleLbl="alignImgPlace1" presStyleIdx="0" presStyleCnt="3" custScaleX="147963" custScaleY="108913" custLinFactNeighborX="473" custLinFactNeighborY="5701">
        <dgm:presLayoutVars>
          <dgm:chMax val="0"/>
          <dgm:chPref val="0"/>
        </dgm:presLayoutVars>
      </dgm:prSet>
      <dgm:spPr>
        <a:blipFill rotWithShape="1">
          <a:blip xmlns:r="http://schemas.openxmlformats.org/officeDocument/2006/relationships" r:embed="rId1"/>
          <a:stretch>
            <a:fillRect/>
          </a:stretch>
        </a:blipFill>
      </dgm:spPr>
    </dgm:pt>
    <dgm:pt modelId="{7564CA4F-AC30-4559-BCE6-EF6F7134238D}" type="pres">
      <dgm:prSet presAssocID="{E9A32FE0-C0B5-4653-B5B5-370C63E8486C}" presName="ChildComposite" presStyleCnt="0"/>
      <dgm:spPr/>
    </dgm:pt>
    <dgm:pt modelId="{7998A04F-CEA7-4BDB-AA6C-B690F10DF026}" type="pres">
      <dgm:prSet presAssocID="{E9A32FE0-C0B5-4653-B5B5-370C63E8486C}" presName="Child" presStyleLbl="node1" presStyleIdx="0" presStyleCnt="0">
        <dgm:presLayoutVars>
          <dgm:chMax val="0"/>
          <dgm:chPref val="0"/>
          <dgm:bulletEnabled val="1"/>
        </dgm:presLayoutVars>
      </dgm:prSet>
      <dgm:spPr/>
    </dgm:pt>
    <dgm:pt modelId="{06FF304D-FD79-4B79-8932-0A23379EB990}" type="pres">
      <dgm:prSet presAssocID="{E9A32FE0-C0B5-4653-B5B5-370C63E8486C}" presName="Parent" presStyleLbl="revTx" presStyleIdx="0" presStyleCnt="3" custScaleX="155464" custLinFactNeighborX="0" custLinFactNeighborY="12973">
        <dgm:presLayoutVars>
          <dgm:chMax val="1"/>
          <dgm:chPref val="0"/>
          <dgm:bulletEnabled val="1"/>
        </dgm:presLayoutVars>
      </dgm:prSet>
      <dgm:spPr/>
      <dgm:t>
        <a:bodyPr/>
        <a:lstStyle/>
        <a:p>
          <a:endParaRPr lang="uk-UA"/>
        </a:p>
      </dgm:t>
    </dgm:pt>
    <dgm:pt modelId="{72E44F1B-7813-4A9D-BE78-55FA26043022}" type="pres">
      <dgm:prSet presAssocID="{38D80864-ECF1-4A23-9348-F71C784C122F}" presName="sibTrans" presStyleCnt="0"/>
      <dgm:spPr/>
    </dgm:pt>
    <dgm:pt modelId="{69FC723B-C5B8-48AE-8F63-9D860150EA64}" type="pres">
      <dgm:prSet presAssocID="{A91B9BE2-FC2F-4315-9301-0A0BD023D9C5}" presName="composite" presStyleCnt="0">
        <dgm:presLayoutVars>
          <dgm:chMax val="1"/>
          <dgm:chPref val="1"/>
        </dgm:presLayoutVars>
      </dgm:prSet>
      <dgm:spPr/>
    </dgm:pt>
    <dgm:pt modelId="{BE7B9540-5811-49AD-94BA-5FCE1684AEA4}" type="pres">
      <dgm:prSet presAssocID="{A91B9BE2-FC2F-4315-9301-0A0BD023D9C5}" presName="Accent" presStyleLbl="trAlignAcc1" presStyleIdx="1" presStyleCnt="3" custScaleX="144012" custLinFactNeighborX="-4064" custLinFactNeighborY="687">
        <dgm:presLayoutVars>
          <dgm:chMax val="0"/>
          <dgm:chPref val="0"/>
        </dgm:presLayoutVars>
      </dgm:prSet>
      <dgm:spPr/>
    </dgm:pt>
    <dgm:pt modelId="{A78F90B0-385F-4CC5-91D1-FAD90E3CC668}" type="pres">
      <dgm:prSet presAssocID="{A91B9BE2-FC2F-4315-9301-0A0BD023D9C5}" presName="Image" presStyleLbl="alignImgPlace1" presStyleIdx="1" presStyleCnt="3" custScaleX="94860" custScaleY="110195" custLinFactNeighborX="-302" custLinFactNeighborY="4604">
        <dgm:presLayoutVars>
          <dgm:chMax val="0"/>
          <dgm:chPref val="0"/>
        </dgm:presLayoutVars>
      </dgm:prSet>
      <dgm:spPr>
        <a:blipFill rotWithShape="1">
          <a:blip xmlns:r="http://schemas.openxmlformats.org/officeDocument/2006/relationships" r:embed="rId2"/>
          <a:stretch>
            <a:fillRect/>
          </a:stretch>
        </a:blipFill>
      </dgm:spPr>
    </dgm:pt>
    <dgm:pt modelId="{9243DD19-BD05-4CE6-BFB1-2C547F750BAD}" type="pres">
      <dgm:prSet presAssocID="{A91B9BE2-FC2F-4315-9301-0A0BD023D9C5}" presName="ChildComposite" presStyleCnt="0"/>
      <dgm:spPr/>
    </dgm:pt>
    <dgm:pt modelId="{A865FB37-9918-4DAA-90B2-EB4578EEB257}" type="pres">
      <dgm:prSet presAssocID="{A91B9BE2-FC2F-4315-9301-0A0BD023D9C5}" presName="Child" presStyleLbl="node1" presStyleIdx="0" presStyleCnt="0">
        <dgm:presLayoutVars>
          <dgm:chMax val="0"/>
          <dgm:chPref val="0"/>
          <dgm:bulletEnabled val="1"/>
        </dgm:presLayoutVars>
      </dgm:prSet>
      <dgm:spPr/>
    </dgm:pt>
    <dgm:pt modelId="{CBED114D-BE9C-4BA5-96B2-E9B7AF34A86E}" type="pres">
      <dgm:prSet presAssocID="{A91B9BE2-FC2F-4315-9301-0A0BD023D9C5}" presName="Parent" presStyleLbl="revTx" presStyleIdx="1" presStyleCnt="3" custScaleX="180914" custLinFactNeighborX="-8126" custLinFactNeighborY="12973">
        <dgm:presLayoutVars>
          <dgm:chMax val="1"/>
          <dgm:chPref val="0"/>
          <dgm:bulletEnabled val="1"/>
        </dgm:presLayoutVars>
      </dgm:prSet>
      <dgm:spPr/>
      <dgm:t>
        <a:bodyPr/>
        <a:lstStyle/>
        <a:p>
          <a:endParaRPr lang="uk-UA"/>
        </a:p>
      </dgm:t>
    </dgm:pt>
    <dgm:pt modelId="{74076D9F-E0BE-4514-897D-7A8CA57C894E}" type="pres">
      <dgm:prSet presAssocID="{59B8B3DD-4C93-4C3E-A907-D03349EBF7EE}" presName="sibTrans" presStyleCnt="0"/>
      <dgm:spPr/>
    </dgm:pt>
    <dgm:pt modelId="{9C6BEBF5-2999-4193-9CB3-47ED21A376FC}" type="pres">
      <dgm:prSet presAssocID="{507FD45B-C5AC-4E77-BF43-687614F9F382}" presName="composite" presStyleCnt="0">
        <dgm:presLayoutVars>
          <dgm:chMax val="1"/>
          <dgm:chPref val="1"/>
        </dgm:presLayoutVars>
      </dgm:prSet>
      <dgm:spPr/>
    </dgm:pt>
    <dgm:pt modelId="{C4CF1A57-C1D8-4C91-ABF3-3A183853ECE1}" type="pres">
      <dgm:prSet presAssocID="{507FD45B-C5AC-4E77-BF43-687614F9F382}" presName="Accent" presStyleLbl="trAlignAcc1" presStyleIdx="2" presStyleCnt="3" custScaleX="163094" custLinFactNeighborX="-6002" custLinFactNeighborY="1366">
        <dgm:presLayoutVars>
          <dgm:chMax val="0"/>
          <dgm:chPref val="0"/>
        </dgm:presLayoutVars>
      </dgm:prSet>
      <dgm:spPr/>
    </dgm:pt>
    <dgm:pt modelId="{CC0C3FCC-A057-4F70-851C-D650E2F7E857}" type="pres">
      <dgm:prSet presAssocID="{507FD45B-C5AC-4E77-BF43-687614F9F382}" presName="Image" presStyleLbl="alignImgPlace1" presStyleIdx="2" presStyleCnt="3" custScaleX="165570" custLinFactNeighborX="-7150" custLinFactNeighborY="4589">
        <dgm:presLayoutVars>
          <dgm:chMax val="0"/>
          <dgm:chPref val="0"/>
        </dgm:presLayoutVars>
      </dgm:prSet>
      <dgm:spPr>
        <a:blipFill rotWithShape="1">
          <a:blip xmlns:r="http://schemas.openxmlformats.org/officeDocument/2006/relationships" r:embed="rId3"/>
          <a:stretch>
            <a:fillRect/>
          </a:stretch>
        </a:blipFill>
      </dgm:spPr>
    </dgm:pt>
    <dgm:pt modelId="{5BC75546-A6CE-46EE-9168-36E89D83B654}" type="pres">
      <dgm:prSet presAssocID="{507FD45B-C5AC-4E77-BF43-687614F9F382}" presName="ChildComposite" presStyleCnt="0"/>
      <dgm:spPr/>
    </dgm:pt>
    <dgm:pt modelId="{21E25FD7-FA78-48CA-B602-65AD3B77F906}" type="pres">
      <dgm:prSet presAssocID="{507FD45B-C5AC-4E77-BF43-687614F9F382}" presName="Child" presStyleLbl="node1" presStyleIdx="0" presStyleCnt="0">
        <dgm:presLayoutVars>
          <dgm:chMax val="0"/>
          <dgm:chPref val="0"/>
          <dgm:bulletEnabled val="1"/>
        </dgm:presLayoutVars>
      </dgm:prSet>
      <dgm:spPr/>
    </dgm:pt>
    <dgm:pt modelId="{03F46703-2BC3-4C9F-9F92-89DA82510FF2}" type="pres">
      <dgm:prSet presAssocID="{507FD45B-C5AC-4E77-BF43-687614F9F382}" presName="Parent" presStyleLbl="revTx" presStyleIdx="2" presStyleCnt="3" custScaleX="181216" custLinFactNeighborX="-6669" custLinFactNeighborY="19922">
        <dgm:presLayoutVars>
          <dgm:chMax val="1"/>
          <dgm:chPref val="0"/>
          <dgm:bulletEnabled val="1"/>
        </dgm:presLayoutVars>
      </dgm:prSet>
      <dgm:spPr/>
      <dgm:t>
        <a:bodyPr/>
        <a:lstStyle/>
        <a:p>
          <a:endParaRPr lang="uk-UA"/>
        </a:p>
      </dgm:t>
    </dgm:pt>
  </dgm:ptLst>
  <dgm:cxnLst>
    <dgm:cxn modelId="{181A180F-3057-4FD2-A11F-015F18F6FB3F}" type="presOf" srcId="{507FD45B-C5AC-4E77-BF43-687614F9F382}" destId="{03F46703-2BC3-4C9F-9F92-89DA82510FF2}" srcOrd="0" destOrd="0" presId="urn:microsoft.com/office/officeart/2008/layout/CaptionedPictures"/>
    <dgm:cxn modelId="{FE9E3872-CE5A-4FA4-B795-903F29EE6175}" type="presOf" srcId="{E9A32FE0-C0B5-4653-B5B5-370C63E8486C}" destId="{06FF304D-FD79-4B79-8932-0A23379EB990}" srcOrd="0" destOrd="0" presId="urn:microsoft.com/office/officeart/2008/layout/CaptionedPictures"/>
    <dgm:cxn modelId="{CD15042C-FE7F-48BD-B25A-F79906929CD2}" type="presOf" srcId="{7D05A3D6-6AAF-4040-B46D-F9A10A8F72CD}" destId="{1F7D9173-4D2D-47D8-934C-4F3FFE2D2949}" srcOrd="0" destOrd="0" presId="urn:microsoft.com/office/officeart/2008/layout/CaptionedPictures"/>
    <dgm:cxn modelId="{FE36A0AE-37B9-4DFC-B498-40CABEFBFB60}" type="presOf" srcId="{A91B9BE2-FC2F-4315-9301-0A0BD023D9C5}" destId="{CBED114D-BE9C-4BA5-96B2-E9B7AF34A86E}" srcOrd="0" destOrd="0" presId="urn:microsoft.com/office/officeart/2008/layout/CaptionedPictures"/>
    <dgm:cxn modelId="{4B85A86E-D799-4A28-8ADB-7168C63AE8B3}" srcId="{7D05A3D6-6AAF-4040-B46D-F9A10A8F72CD}" destId="{507FD45B-C5AC-4E77-BF43-687614F9F382}" srcOrd="2" destOrd="0" parTransId="{28FDAFC6-BD29-437B-AC3B-CDC3F16D750C}" sibTransId="{6B683514-9D71-4841-BB89-975FACBFA369}"/>
    <dgm:cxn modelId="{F3691487-ADAB-4865-82C2-47FB6DD4DFF9}" srcId="{7D05A3D6-6AAF-4040-B46D-F9A10A8F72CD}" destId="{A91B9BE2-FC2F-4315-9301-0A0BD023D9C5}" srcOrd="1" destOrd="0" parTransId="{5BA747CF-86D7-470A-A092-F1CF2FDDC233}" sibTransId="{59B8B3DD-4C93-4C3E-A907-D03349EBF7EE}"/>
    <dgm:cxn modelId="{2AB0AF71-CA97-4CD5-AB32-8CD38EDCC3FC}" srcId="{7D05A3D6-6AAF-4040-B46D-F9A10A8F72CD}" destId="{E9A32FE0-C0B5-4653-B5B5-370C63E8486C}" srcOrd="0" destOrd="0" parTransId="{B7681E79-BF73-46ED-9BEA-E8D0E6818A54}" sibTransId="{38D80864-ECF1-4A23-9348-F71C784C122F}"/>
    <dgm:cxn modelId="{D25E4FF4-EB71-4583-A116-AAB2CB733E30}" type="presParOf" srcId="{1F7D9173-4D2D-47D8-934C-4F3FFE2D2949}" destId="{BE88A2A3-9BA4-4C14-A5AE-01A1221E23C7}" srcOrd="0" destOrd="0" presId="urn:microsoft.com/office/officeart/2008/layout/CaptionedPictures"/>
    <dgm:cxn modelId="{1277B34B-3256-4547-B931-E1112386B428}" type="presParOf" srcId="{BE88A2A3-9BA4-4C14-A5AE-01A1221E23C7}" destId="{03060C2A-F580-497B-B5D0-E2B3D09AE484}" srcOrd="0" destOrd="0" presId="urn:microsoft.com/office/officeart/2008/layout/CaptionedPictures"/>
    <dgm:cxn modelId="{3C20EF4B-B7EE-48CE-979F-7066DE0743EE}" type="presParOf" srcId="{BE88A2A3-9BA4-4C14-A5AE-01A1221E23C7}" destId="{EC9BEC71-FB4A-446A-AA7D-3831B5F21C97}" srcOrd="1" destOrd="0" presId="urn:microsoft.com/office/officeart/2008/layout/CaptionedPictures"/>
    <dgm:cxn modelId="{FAF9DC02-0993-47D7-83D5-9D34DC972BF5}" type="presParOf" srcId="{BE88A2A3-9BA4-4C14-A5AE-01A1221E23C7}" destId="{7564CA4F-AC30-4559-BCE6-EF6F7134238D}" srcOrd="2" destOrd="0" presId="urn:microsoft.com/office/officeart/2008/layout/CaptionedPictures"/>
    <dgm:cxn modelId="{DFEC34F2-B413-4F92-B6ED-FE9630C5C257}" type="presParOf" srcId="{7564CA4F-AC30-4559-BCE6-EF6F7134238D}" destId="{7998A04F-CEA7-4BDB-AA6C-B690F10DF026}" srcOrd="0" destOrd="0" presId="urn:microsoft.com/office/officeart/2008/layout/CaptionedPictures"/>
    <dgm:cxn modelId="{04736AF6-1552-42BC-9944-3D0529C01481}" type="presParOf" srcId="{7564CA4F-AC30-4559-BCE6-EF6F7134238D}" destId="{06FF304D-FD79-4B79-8932-0A23379EB990}" srcOrd="1" destOrd="0" presId="urn:microsoft.com/office/officeart/2008/layout/CaptionedPictures"/>
    <dgm:cxn modelId="{9D272B6C-CB91-44DE-88F1-7026018862DF}" type="presParOf" srcId="{1F7D9173-4D2D-47D8-934C-4F3FFE2D2949}" destId="{72E44F1B-7813-4A9D-BE78-55FA26043022}" srcOrd="1" destOrd="0" presId="urn:microsoft.com/office/officeart/2008/layout/CaptionedPictures"/>
    <dgm:cxn modelId="{C62E5C1A-0670-4E4D-80A6-954330EB3D90}" type="presParOf" srcId="{1F7D9173-4D2D-47D8-934C-4F3FFE2D2949}" destId="{69FC723B-C5B8-48AE-8F63-9D860150EA64}" srcOrd="2" destOrd="0" presId="urn:microsoft.com/office/officeart/2008/layout/CaptionedPictures"/>
    <dgm:cxn modelId="{47E785B3-2767-4978-8B8B-EED1930B2627}" type="presParOf" srcId="{69FC723B-C5B8-48AE-8F63-9D860150EA64}" destId="{BE7B9540-5811-49AD-94BA-5FCE1684AEA4}" srcOrd="0" destOrd="0" presId="urn:microsoft.com/office/officeart/2008/layout/CaptionedPictures"/>
    <dgm:cxn modelId="{CB8C5739-BEB3-401A-833C-32DD632EA2D7}" type="presParOf" srcId="{69FC723B-C5B8-48AE-8F63-9D860150EA64}" destId="{A78F90B0-385F-4CC5-91D1-FAD90E3CC668}" srcOrd="1" destOrd="0" presId="urn:microsoft.com/office/officeart/2008/layout/CaptionedPictures"/>
    <dgm:cxn modelId="{B9533B45-2C1C-425B-83D4-13FD4F5CC0F5}" type="presParOf" srcId="{69FC723B-C5B8-48AE-8F63-9D860150EA64}" destId="{9243DD19-BD05-4CE6-BFB1-2C547F750BAD}" srcOrd="2" destOrd="0" presId="urn:microsoft.com/office/officeart/2008/layout/CaptionedPictures"/>
    <dgm:cxn modelId="{F202724D-301C-4657-B045-A503E37B30A4}" type="presParOf" srcId="{9243DD19-BD05-4CE6-BFB1-2C547F750BAD}" destId="{A865FB37-9918-4DAA-90B2-EB4578EEB257}" srcOrd="0" destOrd="0" presId="urn:microsoft.com/office/officeart/2008/layout/CaptionedPictures"/>
    <dgm:cxn modelId="{A5F18976-17FF-48B8-9C4E-873F9F073F20}" type="presParOf" srcId="{9243DD19-BD05-4CE6-BFB1-2C547F750BAD}" destId="{CBED114D-BE9C-4BA5-96B2-E9B7AF34A86E}" srcOrd="1" destOrd="0" presId="urn:microsoft.com/office/officeart/2008/layout/CaptionedPictures"/>
    <dgm:cxn modelId="{68A3DEEF-8C07-41F5-9660-0DE63316D32C}" type="presParOf" srcId="{1F7D9173-4D2D-47D8-934C-4F3FFE2D2949}" destId="{74076D9F-E0BE-4514-897D-7A8CA57C894E}" srcOrd="3" destOrd="0" presId="urn:microsoft.com/office/officeart/2008/layout/CaptionedPictures"/>
    <dgm:cxn modelId="{36153632-B13F-44EF-BFF5-E4A2952A21C2}" type="presParOf" srcId="{1F7D9173-4D2D-47D8-934C-4F3FFE2D2949}" destId="{9C6BEBF5-2999-4193-9CB3-47ED21A376FC}" srcOrd="4" destOrd="0" presId="urn:microsoft.com/office/officeart/2008/layout/CaptionedPictures"/>
    <dgm:cxn modelId="{65814C5B-C098-4A53-A9FB-A2934D0B2C00}" type="presParOf" srcId="{9C6BEBF5-2999-4193-9CB3-47ED21A376FC}" destId="{C4CF1A57-C1D8-4C91-ABF3-3A183853ECE1}" srcOrd="0" destOrd="0" presId="urn:microsoft.com/office/officeart/2008/layout/CaptionedPictures"/>
    <dgm:cxn modelId="{80CEC347-53E0-4EEE-9FC8-D0F6F6217897}" type="presParOf" srcId="{9C6BEBF5-2999-4193-9CB3-47ED21A376FC}" destId="{CC0C3FCC-A057-4F70-851C-D650E2F7E857}" srcOrd="1" destOrd="0" presId="urn:microsoft.com/office/officeart/2008/layout/CaptionedPictures"/>
    <dgm:cxn modelId="{D2C986FD-00D7-4EE4-AAF6-C509BA8F0F55}" type="presParOf" srcId="{9C6BEBF5-2999-4193-9CB3-47ED21A376FC}" destId="{5BC75546-A6CE-46EE-9168-36E89D83B654}" srcOrd="2" destOrd="0" presId="urn:microsoft.com/office/officeart/2008/layout/CaptionedPictures"/>
    <dgm:cxn modelId="{0B2AC8CE-E637-47ED-8370-B1438559418F}" type="presParOf" srcId="{5BC75546-A6CE-46EE-9168-36E89D83B654}" destId="{21E25FD7-FA78-48CA-B602-65AD3B77F906}" srcOrd="0" destOrd="0" presId="urn:microsoft.com/office/officeart/2008/layout/CaptionedPictures"/>
    <dgm:cxn modelId="{08B15847-374E-4B63-9664-171C20B83D32}" type="presParOf" srcId="{5BC75546-A6CE-46EE-9168-36E89D83B654}" destId="{03F46703-2BC3-4C9F-9F92-89DA82510FF2}" srcOrd="1" destOrd="0" presId="urn:microsoft.com/office/officeart/2008/layout/CaptionedPicture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83E72B4-5728-4E7D-85B7-1EAA16984145}" type="doc">
      <dgm:prSet loTypeId="urn:microsoft.com/office/officeart/2005/8/layout/vList5" loCatId="list" qsTypeId="urn:microsoft.com/office/officeart/2005/8/quickstyle/simple2" qsCatId="simple" csTypeId="urn:microsoft.com/office/officeart/2005/8/colors/accent1_2#4" csCatId="accent1" phldr="1"/>
      <dgm:spPr/>
      <dgm:t>
        <a:bodyPr/>
        <a:lstStyle/>
        <a:p>
          <a:endParaRPr lang="uk-UA"/>
        </a:p>
      </dgm:t>
    </dgm:pt>
    <dgm:pt modelId="{380624D0-EB02-4845-99EE-0FBDEB0C170C}">
      <dgm:prSet phldrT="[Текст]" custT="1"/>
      <dgm:spPr/>
      <dgm:t>
        <a:bodyPr/>
        <a:lstStyle/>
        <a:p>
          <a:pPr algn="ctr"/>
          <a:r>
            <a:rPr lang="uk-UA" sz="1300" b="1" dirty="0" smtClean="0">
              <a:solidFill>
                <a:schemeClr val="tx1"/>
              </a:solidFill>
              <a:latin typeface="Arial" panose="020B0604020202020204" pitchFamily="34" charset="0"/>
              <a:cs typeface="Arial" panose="020B0604020202020204" pitchFamily="34" charset="0"/>
            </a:rPr>
            <a:t>При пораненні голкою чи іншим гострим інструментом, забрудненим кров'ю чи біологічними матеріалами людини</a:t>
          </a:r>
          <a:endParaRPr lang="uk-UA" sz="1300" b="1" dirty="0">
            <a:solidFill>
              <a:schemeClr val="tx1"/>
            </a:solidFill>
            <a:latin typeface="Arial" panose="020B0604020202020204" pitchFamily="34" charset="0"/>
            <a:cs typeface="Arial" panose="020B0604020202020204" pitchFamily="34" charset="0"/>
          </a:endParaRPr>
        </a:p>
      </dgm:t>
    </dgm:pt>
    <dgm:pt modelId="{D4AB1ACB-DB05-4C30-97F9-4C7621F0A7C6}" type="parTrans" cxnId="{4FF22C75-7E79-4C04-A81F-F68D188F172B}">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96C6E7E6-1728-4179-B941-7695289AA881}" type="sibTrans" cxnId="{4FF22C75-7E79-4C04-A81F-F68D188F172B}">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3ABF60A0-5FBD-4B44-9333-98F5BB102E2A}">
      <dgm:prSet phldrT="[Текст]" custT="1"/>
      <dgm:spPr/>
      <dgm:t>
        <a:bodyPr/>
        <a:lstStyle/>
        <a:p>
          <a:pPr marL="92075" indent="-92075" algn="just"/>
          <a:r>
            <a:rPr lang="uk-UA" sz="1300" b="0" dirty="0" smtClean="0">
              <a:solidFill>
                <a:schemeClr val="tx1"/>
              </a:solidFill>
              <a:latin typeface="Arial" panose="020B0604020202020204" pitchFamily="34" charset="0"/>
              <a:cs typeface="Arial" panose="020B0604020202020204" pitchFamily="34" charset="0"/>
            </a:rPr>
            <a:t>поранену поверхню тримають під струменем проточної води кілька хвилин або поки кровотеча не припиниться;</a:t>
          </a:r>
          <a:endParaRPr lang="uk-UA" sz="1300" b="0" dirty="0">
            <a:solidFill>
              <a:schemeClr val="tx1"/>
            </a:solidFill>
            <a:latin typeface="Arial" panose="020B0604020202020204" pitchFamily="34" charset="0"/>
            <a:cs typeface="Arial" panose="020B0604020202020204" pitchFamily="34" charset="0"/>
          </a:endParaRPr>
        </a:p>
      </dgm:t>
    </dgm:pt>
    <dgm:pt modelId="{F7099029-6AA9-4936-92BD-D0580103B5B1}" type="parTrans" cxnId="{4E0BF072-9E0D-4404-95AA-55A3175406A0}">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9CE9B1E8-7404-4019-A18B-65563885ACE0}" type="sibTrans" cxnId="{4E0BF072-9E0D-4404-95AA-55A3175406A0}">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4D797126-8E58-4D82-A418-93EF1B3F9B66}">
      <dgm:prSet phldrT="[Текст]" custT="1"/>
      <dgm:spPr/>
      <dgm:t>
        <a:bodyPr/>
        <a:lstStyle/>
        <a:p>
          <a:pPr algn="ctr"/>
          <a:r>
            <a:rPr lang="uk-UA" sz="1300" b="1" dirty="0" smtClean="0">
              <a:solidFill>
                <a:schemeClr val="tx1"/>
              </a:solidFill>
              <a:latin typeface="Arial" panose="020B0604020202020204" pitchFamily="34" charset="0"/>
              <a:cs typeface="Arial" panose="020B0604020202020204" pitchFamily="34" charset="0"/>
            </a:rPr>
            <a:t>При потраплянні крові чи  інших потенційно небезпечних біологічних рідин</a:t>
          </a:r>
          <a:endParaRPr lang="uk-UA" sz="1300" b="1" dirty="0">
            <a:solidFill>
              <a:schemeClr val="tx1"/>
            </a:solidFill>
            <a:latin typeface="Arial" panose="020B0604020202020204" pitchFamily="34" charset="0"/>
            <a:cs typeface="Arial" panose="020B0604020202020204" pitchFamily="34" charset="0"/>
          </a:endParaRPr>
        </a:p>
      </dgm:t>
    </dgm:pt>
    <dgm:pt modelId="{5B8A5A29-34B4-4782-A1C1-01F9D7E565FE}" type="parTrans" cxnId="{DEFD5D04-AFC7-4FEF-8487-E6C5BA57D9D7}">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D776ABB4-181B-45B9-A525-CDC01E233ABF}" type="sibTrans" cxnId="{DEFD5D04-AFC7-4FEF-8487-E6C5BA57D9D7}">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41FB8647-65D2-4317-B862-E614E7C5B8CA}">
      <dgm:prSet phldrT="[Текст]" custT="1"/>
      <dgm:spPr/>
      <dgm:t>
        <a:bodyPr/>
        <a:lstStyle/>
        <a:p>
          <a:pPr algn="just"/>
          <a:r>
            <a:rPr lang="uk-UA" sz="1300" b="0" dirty="0" smtClean="0">
              <a:solidFill>
                <a:schemeClr val="tx1"/>
              </a:solidFill>
              <a:latin typeface="Arial" panose="020B0604020202020204" pitchFamily="34" charset="0"/>
              <a:cs typeface="Arial" panose="020B0604020202020204" pitchFamily="34" charset="0"/>
            </a:rPr>
            <a:t>на непошкоджену шкіру місце контакту промивають водою з милом.</a:t>
          </a:r>
          <a:endParaRPr lang="uk-UA" sz="1300" b="0" dirty="0">
            <a:solidFill>
              <a:schemeClr val="tx1"/>
            </a:solidFill>
            <a:latin typeface="Arial" panose="020B0604020202020204" pitchFamily="34" charset="0"/>
            <a:cs typeface="Arial" panose="020B0604020202020204" pitchFamily="34" charset="0"/>
          </a:endParaRPr>
        </a:p>
      </dgm:t>
    </dgm:pt>
    <dgm:pt modelId="{11C5EAD3-66CF-474F-9D6C-3222D17CEE7D}" type="parTrans" cxnId="{87395882-2CDF-4C5E-B532-B4E995C365E2}">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53AD803C-4D3A-44FE-A905-66125DF87ACA}" type="sibTrans" cxnId="{87395882-2CDF-4C5E-B532-B4E995C365E2}">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043413B2-C682-4C39-96EF-6D3707C08DBC}">
      <dgm:prSet phldrT="[Текст]" custT="1"/>
      <dgm:spPr/>
      <dgm:t>
        <a:bodyPr/>
        <a:lstStyle/>
        <a:p>
          <a:pPr algn="ctr"/>
          <a:r>
            <a:rPr lang="uk-UA" sz="1300" b="1" dirty="0" smtClean="0">
              <a:solidFill>
                <a:schemeClr val="tx1"/>
              </a:solidFill>
              <a:latin typeface="Arial" panose="020B0604020202020204" pitchFamily="34" charset="0"/>
              <a:cs typeface="Arial" panose="020B0604020202020204" pitchFamily="34" charset="0"/>
            </a:rPr>
            <a:t>При укусі з порушенням цілісності шкіри</a:t>
          </a:r>
          <a:endParaRPr lang="uk-UA" sz="1300" b="1" dirty="0">
            <a:solidFill>
              <a:schemeClr val="tx1"/>
            </a:solidFill>
            <a:latin typeface="Arial" panose="020B0604020202020204" pitchFamily="34" charset="0"/>
            <a:cs typeface="Arial" panose="020B0604020202020204" pitchFamily="34" charset="0"/>
          </a:endParaRPr>
        </a:p>
      </dgm:t>
    </dgm:pt>
    <dgm:pt modelId="{050CADD9-C6DF-41BE-BDEF-08C9D98205D9}" type="parTrans" cxnId="{2944960E-A58E-414D-B648-BA14B3E47B64}">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05BD2404-1D44-4747-9FDF-0350A1A4F691}" type="sibTrans" cxnId="{2944960E-A58E-414D-B648-BA14B3E47B64}">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49C464D1-A825-491C-8D00-DC39EC160C16}">
      <dgm:prSet phldrT="[Текст]" custT="1"/>
      <dgm:spPr/>
      <dgm:t>
        <a:bodyPr/>
        <a:lstStyle/>
        <a:p>
          <a:pPr algn="just"/>
          <a:r>
            <a:rPr lang="uk-UA" sz="1300" b="0" dirty="0" smtClean="0">
              <a:solidFill>
                <a:schemeClr val="tx1"/>
              </a:solidFill>
              <a:latin typeface="Arial" panose="020B0604020202020204" pitchFamily="34" charset="0"/>
              <a:cs typeface="Arial" panose="020B0604020202020204" pitchFamily="34" charset="0"/>
            </a:rPr>
            <a:t>рана промивають водою, видаляють </a:t>
          </a:r>
          <a:r>
            <a:rPr lang="uk-UA" sz="1300" b="0" dirty="0" err="1" smtClean="0">
              <a:solidFill>
                <a:schemeClr val="tx1"/>
              </a:solidFill>
              <a:latin typeface="Arial" panose="020B0604020202020204" pitchFamily="34" charset="0"/>
              <a:cs typeface="Arial" panose="020B0604020202020204" pitchFamily="34" charset="0"/>
            </a:rPr>
            <a:t>некротизовані</a:t>
          </a:r>
          <a:r>
            <a:rPr lang="uk-UA" sz="1300" b="0" dirty="0" smtClean="0">
              <a:solidFill>
                <a:schemeClr val="tx1"/>
              </a:solidFill>
              <a:latin typeface="Arial" panose="020B0604020202020204" pitchFamily="34" charset="0"/>
              <a:cs typeface="Arial" panose="020B0604020202020204" pitchFamily="34" charset="0"/>
            </a:rPr>
            <a:t> тканини та проводять обробку рани дезінфікуючим засобом (20% водний розчин </a:t>
          </a:r>
          <a:r>
            <a:rPr lang="uk-UA" sz="1300" b="0" dirty="0" err="1" smtClean="0">
              <a:solidFill>
                <a:schemeClr val="tx1"/>
              </a:solidFill>
              <a:latin typeface="Arial" panose="020B0604020202020204" pitchFamily="34" charset="0"/>
              <a:cs typeface="Arial" panose="020B0604020202020204" pitchFamily="34" charset="0"/>
            </a:rPr>
            <a:t>хлоргексидину</a:t>
          </a:r>
          <a:r>
            <a:rPr lang="uk-UA" sz="1300" b="0" dirty="0" smtClean="0">
              <a:solidFill>
                <a:schemeClr val="tx1"/>
              </a:solidFill>
              <a:latin typeface="Arial" panose="020B0604020202020204" pitchFamily="34" charset="0"/>
              <a:cs typeface="Arial" panose="020B0604020202020204" pitchFamily="34" charset="0"/>
            </a:rPr>
            <a:t> </a:t>
          </a:r>
          <a:r>
            <a:rPr lang="uk-UA" sz="1300" b="0" dirty="0" err="1" smtClean="0">
              <a:solidFill>
                <a:schemeClr val="tx1"/>
              </a:solidFill>
              <a:latin typeface="Arial" panose="020B0604020202020204" pitchFamily="34" charset="0"/>
              <a:cs typeface="Arial" panose="020B0604020202020204" pitchFamily="34" charset="0"/>
            </a:rPr>
            <a:t>біглюконат</a:t>
          </a:r>
          <a:r>
            <a:rPr lang="uk-UA" sz="1300" b="0" dirty="0" smtClean="0">
              <a:solidFill>
                <a:schemeClr val="tx1"/>
              </a:solidFill>
              <a:latin typeface="Arial" panose="020B0604020202020204" pitchFamily="34" charset="0"/>
              <a:cs typeface="Arial" panose="020B0604020202020204" pitchFamily="34" charset="0"/>
            </a:rPr>
            <a:t>, 3% перекис водню);</a:t>
          </a:r>
          <a:endParaRPr lang="uk-UA" sz="1300" b="0" dirty="0">
            <a:solidFill>
              <a:schemeClr val="tx1"/>
            </a:solidFill>
            <a:latin typeface="Arial" panose="020B0604020202020204" pitchFamily="34" charset="0"/>
            <a:cs typeface="Arial" panose="020B0604020202020204" pitchFamily="34" charset="0"/>
          </a:endParaRPr>
        </a:p>
      </dgm:t>
    </dgm:pt>
    <dgm:pt modelId="{9F210592-FC2D-430A-80EE-A991341FC48E}" type="parTrans" cxnId="{6C1ECB1B-A6D3-4276-9129-6DF5F13C51BE}">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62930820-7E8E-4526-82D0-A5918340C8C4}" type="sibTrans" cxnId="{6C1ECB1B-A6D3-4276-9129-6DF5F13C51BE}">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9DFADB27-606B-4BCE-8C4A-8ED370AD4AA3}">
      <dgm:prSet custT="1"/>
      <dgm:spPr/>
      <dgm:t>
        <a:bodyPr/>
        <a:lstStyle/>
        <a:p>
          <a:pPr marL="92075" indent="-92075" algn="just"/>
          <a:r>
            <a:rPr lang="uk-UA" sz="1300" b="0" dirty="0" smtClean="0">
              <a:solidFill>
                <a:schemeClr val="tx1"/>
              </a:solidFill>
              <a:latin typeface="Arial" panose="020B0604020202020204" pitchFamily="34" charset="0"/>
              <a:cs typeface="Arial" panose="020B0604020202020204" pitchFamily="34" charset="0"/>
            </a:rPr>
            <a:t>місце контакту промивають водою із милом; </a:t>
          </a:r>
          <a:endParaRPr lang="uk-UA" sz="1300" b="0" dirty="0">
            <a:solidFill>
              <a:schemeClr val="tx1"/>
            </a:solidFill>
            <a:latin typeface="Arial" panose="020B0604020202020204" pitchFamily="34" charset="0"/>
            <a:cs typeface="Arial" panose="020B0604020202020204" pitchFamily="34" charset="0"/>
          </a:endParaRPr>
        </a:p>
      </dgm:t>
    </dgm:pt>
    <dgm:pt modelId="{CC7003AF-2194-4153-8896-BF29200CFA43}" type="parTrans" cxnId="{4E2011AD-C8D8-42CC-8AB1-C313F72DCDE9}">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1E6F278E-937B-48A8-BC29-346571054554}" type="sibTrans" cxnId="{4E2011AD-C8D8-42CC-8AB1-C313F72DCDE9}">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184B4488-D3D1-4143-A9FB-11827323217C}">
      <dgm:prSet phldrT="[Текст]" custT="1"/>
      <dgm:spPr/>
      <dgm:t>
        <a:bodyPr/>
        <a:lstStyle/>
        <a:p>
          <a:pPr algn="ctr"/>
          <a:r>
            <a:rPr lang="uk-UA" sz="1300" b="1" dirty="0" smtClean="0">
              <a:solidFill>
                <a:schemeClr val="tx1"/>
              </a:solidFill>
              <a:latin typeface="Arial" panose="020B0604020202020204" pitchFamily="34" charset="0"/>
              <a:cs typeface="Arial" panose="020B0604020202020204" pitchFamily="34" charset="0"/>
            </a:rPr>
            <a:t>При потраплянні крові чи інших потенційно небезпечних біологічних рідин в очі</a:t>
          </a:r>
          <a:endParaRPr lang="uk-UA" sz="1300" b="1" dirty="0">
            <a:solidFill>
              <a:schemeClr val="tx1"/>
            </a:solidFill>
            <a:latin typeface="Arial" panose="020B0604020202020204" pitchFamily="34" charset="0"/>
            <a:cs typeface="Arial" panose="020B0604020202020204" pitchFamily="34" charset="0"/>
          </a:endParaRPr>
        </a:p>
      </dgm:t>
    </dgm:pt>
    <dgm:pt modelId="{FCE02CC1-D865-47BC-A362-2F02AD2B23AB}" type="parTrans" cxnId="{4A593D44-A36B-47A8-BC45-EB3EDF0EC55B}">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9264F8A4-9D8A-4E5B-B4D1-B74DC58B5431}" type="sibTrans" cxnId="{4A593D44-A36B-47A8-BC45-EB3EDF0EC55B}">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F1B4559C-D52A-42D1-B03A-5C31FC8A411A}">
      <dgm:prSet phldrT="[Текст]" custT="1"/>
      <dgm:spPr/>
      <dgm:t>
        <a:bodyPr/>
        <a:lstStyle/>
        <a:p>
          <a:pPr algn="l"/>
          <a:endParaRPr lang="uk-UA" sz="1300" b="0" dirty="0">
            <a:solidFill>
              <a:schemeClr val="tx1"/>
            </a:solidFill>
            <a:latin typeface="Arial" panose="020B0604020202020204" pitchFamily="34" charset="0"/>
            <a:cs typeface="Arial" panose="020B0604020202020204" pitchFamily="34" charset="0"/>
          </a:endParaRPr>
        </a:p>
      </dgm:t>
    </dgm:pt>
    <dgm:pt modelId="{7D170EFA-1B78-4B5C-8A9E-D05C1C349C7C}" type="parTrans" cxnId="{FE7F4BE5-B81A-48B4-BBC5-ACA2A8F6F158}">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BD6588EB-3E0C-4A22-9BF7-3FF4A2DC2519}" type="sibTrans" cxnId="{FE7F4BE5-B81A-48B4-BBC5-ACA2A8F6F158}">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C8EA022F-FB37-4487-A3C8-12D5820CBEEC}">
      <dgm:prSet phldrT="[Текст]" custT="1"/>
      <dgm:spPr/>
      <dgm:t>
        <a:bodyPr/>
        <a:lstStyle/>
        <a:p>
          <a:pPr algn="l"/>
          <a:endParaRPr lang="uk-UA" sz="1300" b="0" dirty="0">
            <a:solidFill>
              <a:schemeClr val="tx1"/>
            </a:solidFill>
            <a:latin typeface="Arial" panose="020B0604020202020204" pitchFamily="34" charset="0"/>
            <a:cs typeface="Arial" panose="020B0604020202020204" pitchFamily="34" charset="0"/>
          </a:endParaRPr>
        </a:p>
      </dgm:t>
    </dgm:pt>
    <dgm:pt modelId="{4F108E0A-01CA-4A0C-BFC5-00AFBBCE3C24}" type="parTrans" cxnId="{B30CB9CA-0C28-4A54-B6DC-B97FD4DAB7F5}">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0096AC25-5AC1-45EA-A170-424A0625328F}" type="sibTrans" cxnId="{B30CB9CA-0C28-4A54-B6DC-B97FD4DAB7F5}">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DAA5EFAC-C01A-45F9-93DE-886552F07E98}">
      <dgm:prSet custT="1"/>
      <dgm:spPr/>
      <dgm:t>
        <a:bodyPr/>
        <a:lstStyle/>
        <a:p>
          <a:pPr algn="just"/>
          <a:r>
            <a:rPr lang="uk-UA" sz="1300" b="0" dirty="0" smtClean="0">
              <a:solidFill>
                <a:schemeClr val="tx1"/>
              </a:solidFill>
              <a:latin typeface="Arial" panose="020B0604020202020204" pitchFamily="34" charset="0"/>
              <a:cs typeface="Arial" panose="020B0604020202020204" pitchFamily="34" charset="0"/>
            </a:rPr>
            <a:t>око промивають водою чи фізіологічним розчином; при цьому не допускається: промивання очей милом чи дезінфікуючим розчином; знімання контактних лінз під час промивання очей. Після промивання очей контактні лінзи знімають та обробляють, після чого вони вважаються безпечними для подальшого використання.</a:t>
          </a:r>
          <a:endParaRPr lang="uk-UA" sz="1300" b="0" dirty="0">
            <a:solidFill>
              <a:schemeClr val="tx1"/>
            </a:solidFill>
            <a:latin typeface="Arial" panose="020B0604020202020204" pitchFamily="34" charset="0"/>
            <a:cs typeface="Arial" panose="020B0604020202020204" pitchFamily="34" charset="0"/>
          </a:endParaRPr>
        </a:p>
      </dgm:t>
    </dgm:pt>
    <dgm:pt modelId="{517ED893-7EB8-4DEF-978D-8A5EF79DF1E4}" type="parTrans" cxnId="{3D7895C0-9655-47EF-8C2A-66ECD3B013E6}">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B27D06E4-75A5-49D4-B6E4-C5DE8EC8AC41}" type="sibTrans" cxnId="{3D7895C0-9655-47EF-8C2A-66ECD3B013E6}">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A7F63318-D03D-4404-BF65-A25C7C969A32}">
      <dgm:prSet custT="1"/>
      <dgm:spPr/>
      <dgm:t>
        <a:bodyPr/>
        <a:lstStyle/>
        <a:p>
          <a:pPr algn="just"/>
          <a:r>
            <a:rPr lang="uk-UA" sz="1300" b="0" dirty="0" smtClean="0">
              <a:solidFill>
                <a:schemeClr val="tx1"/>
              </a:solidFill>
              <a:latin typeface="Arial" panose="020B0604020202020204" pitchFamily="34" charset="0"/>
              <a:cs typeface="Arial" panose="020B0604020202020204" pitchFamily="34" charset="0"/>
            </a:rPr>
            <a:t>рідина, що потрапила до ротової порожнини, випльовується, ротову порожнину декілька разів промивають  водою чи фізіологічним розчином; для промивання ротової порожнини не допускається використання мила чи дезінфікуючих розчинів.</a:t>
          </a:r>
          <a:endParaRPr lang="uk-UA" sz="1300" b="0" dirty="0">
            <a:solidFill>
              <a:schemeClr val="tx1"/>
            </a:solidFill>
            <a:latin typeface="Arial" panose="020B0604020202020204" pitchFamily="34" charset="0"/>
            <a:cs typeface="Arial" panose="020B0604020202020204" pitchFamily="34" charset="0"/>
          </a:endParaRPr>
        </a:p>
      </dgm:t>
    </dgm:pt>
    <dgm:pt modelId="{BA1312ED-95D0-432A-BA3F-632362037108}" type="parTrans" cxnId="{DF8E84A1-37F2-4576-B756-5F80D723CF16}">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0E206906-01F0-4009-A8E3-DB364F90AD73}" type="sibTrans" cxnId="{DF8E84A1-37F2-4576-B756-5F80D723CF16}">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EBAC140E-BB6F-4927-816E-4C3D06391153}">
      <dgm:prSet custT="1"/>
      <dgm:spPr/>
      <dgm:t>
        <a:bodyPr/>
        <a:lstStyle/>
        <a:p>
          <a:pPr algn="ctr"/>
          <a:r>
            <a:rPr lang="uk-UA" sz="1300" b="1" dirty="0" smtClean="0">
              <a:solidFill>
                <a:schemeClr val="tx1"/>
              </a:solidFill>
              <a:latin typeface="Arial" panose="020B0604020202020204" pitchFamily="34" charset="0"/>
              <a:cs typeface="Arial" panose="020B0604020202020204" pitchFamily="34" charset="0"/>
            </a:rPr>
            <a:t>При потраплянні крові чи інших потенційно небезпечних біологічних рідин на слизову оболонку ротової порожнини</a:t>
          </a:r>
          <a:endParaRPr lang="uk-UA" sz="1300" b="1" dirty="0">
            <a:solidFill>
              <a:schemeClr val="tx1"/>
            </a:solidFill>
            <a:latin typeface="Arial" panose="020B0604020202020204" pitchFamily="34" charset="0"/>
            <a:cs typeface="Arial" panose="020B0604020202020204" pitchFamily="34" charset="0"/>
          </a:endParaRPr>
        </a:p>
      </dgm:t>
    </dgm:pt>
    <dgm:pt modelId="{5A6C5FFF-484E-4B0F-86E1-B9E5A4E6F922}" type="sibTrans" cxnId="{2C6AFC1F-00B8-42D2-BBF6-850E93326916}">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E28AD590-7B2F-4E9B-BCB8-54DF33AFFA7E}" type="parTrans" cxnId="{2C6AFC1F-00B8-42D2-BBF6-850E93326916}">
      <dgm:prSet/>
      <dgm:spPr/>
      <dgm:t>
        <a:bodyPr/>
        <a:lstStyle/>
        <a:p>
          <a:endParaRPr lang="uk-UA" sz="1300">
            <a:solidFill>
              <a:schemeClr val="tx1"/>
            </a:solidFill>
            <a:latin typeface="Arial" panose="020B0604020202020204" pitchFamily="34" charset="0"/>
            <a:cs typeface="Arial" panose="020B0604020202020204" pitchFamily="34" charset="0"/>
          </a:endParaRPr>
        </a:p>
      </dgm:t>
    </dgm:pt>
    <dgm:pt modelId="{69A5C3A2-C5D9-466F-9D28-95B9D648250F}">
      <dgm:prSet custT="1"/>
      <dgm:spPr/>
      <dgm:t>
        <a:bodyPr/>
        <a:lstStyle/>
        <a:p>
          <a:pPr marL="92075" indent="-92075" algn="just"/>
          <a:r>
            <a:rPr lang="uk-UA" sz="1300" b="0" dirty="0" smtClean="0">
              <a:solidFill>
                <a:schemeClr val="tx1"/>
              </a:solidFill>
              <a:latin typeface="Arial" panose="020B0604020202020204" pitchFamily="34" charset="0"/>
              <a:cs typeface="Arial" panose="020B0604020202020204" pitchFamily="34" charset="0"/>
            </a:rPr>
            <a:t>за умови відсутності проточної води ушкоджене місце обробляють  дезінфікуючим гелем чи розчином для миття рук. При цьому не допускається стискання чи тертя пошкодженого місця, видавлювання чи відсмоктування крові з рани, використання розчину етилового спирту, йоду, перекису водню.</a:t>
          </a:r>
          <a:endParaRPr lang="uk-UA" sz="1300" b="0" dirty="0">
            <a:solidFill>
              <a:schemeClr val="tx1"/>
            </a:solidFill>
            <a:latin typeface="Arial" panose="020B0604020202020204" pitchFamily="34" charset="0"/>
            <a:cs typeface="Arial" panose="020B0604020202020204" pitchFamily="34" charset="0"/>
          </a:endParaRPr>
        </a:p>
      </dgm:t>
    </dgm:pt>
    <dgm:pt modelId="{72285171-DE71-45FF-B939-A64782432EA4}" type="parTrans" cxnId="{A017FEFD-473D-4715-97E5-F5B9D5D03BCB}">
      <dgm:prSet/>
      <dgm:spPr/>
      <dgm:t>
        <a:bodyPr/>
        <a:lstStyle/>
        <a:p>
          <a:endParaRPr lang="uk-UA" sz="1300">
            <a:solidFill>
              <a:schemeClr val="tx1"/>
            </a:solidFill>
          </a:endParaRPr>
        </a:p>
      </dgm:t>
    </dgm:pt>
    <dgm:pt modelId="{644A0962-851A-4E8A-848D-D0B42D53B826}" type="sibTrans" cxnId="{A017FEFD-473D-4715-97E5-F5B9D5D03BCB}">
      <dgm:prSet/>
      <dgm:spPr/>
      <dgm:t>
        <a:bodyPr/>
        <a:lstStyle/>
        <a:p>
          <a:endParaRPr lang="uk-UA" sz="1300">
            <a:solidFill>
              <a:schemeClr val="tx1"/>
            </a:solidFill>
          </a:endParaRPr>
        </a:p>
      </dgm:t>
    </dgm:pt>
    <dgm:pt modelId="{6103EAA5-A7D3-4347-92B2-4B86B5030381}">
      <dgm:prSet phldrT="[Текст]" custT="1"/>
      <dgm:spPr/>
      <dgm:t>
        <a:bodyPr/>
        <a:lstStyle/>
        <a:p>
          <a:pPr algn="just"/>
          <a:r>
            <a:rPr lang="uk-UA" sz="1300" b="0" dirty="0" smtClean="0">
              <a:solidFill>
                <a:schemeClr val="tx1"/>
              </a:solidFill>
              <a:latin typeface="Arial" panose="020B0604020202020204" pitchFamily="34" charset="0"/>
              <a:cs typeface="Arial" panose="020B0604020202020204" pitchFamily="34" charset="0"/>
            </a:rPr>
            <a:t>призначають антибактеріальну терапію.</a:t>
          </a:r>
          <a:endParaRPr lang="uk-UA" sz="1300" b="0" dirty="0">
            <a:solidFill>
              <a:schemeClr val="tx1"/>
            </a:solidFill>
            <a:latin typeface="Arial" panose="020B0604020202020204" pitchFamily="34" charset="0"/>
            <a:cs typeface="Arial" panose="020B0604020202020204" pitchFamily="34" charset="0"/>
          </a:endParaRPr>
        </a:p>
      </dgm:t>
    </dgm:pt>
    <dgm:pt modelId="{39198202-9794-484E-8E6D-63643E288982}" type="parTrans" cxnId="{E7D337B9-8F57-4395-A827-A95984934DBA}">
      <dgm:prSet/>
      <dgm:spPr/>
      <dgm:t>
        <a:bodyPr/>
        <a:lstStyle/>
        <a:p>
          <a:endParaRPr lang="uk-UA" sz="1300">
            <a:solidFill>
              <a:schemeClr val="tx1"/>
            </a:solidFill>
          </a:endParaRPr>
        </a:p>
      </dgm:t>
    </dgm:pt>
    <dgm:pt modelId="{B63B059D-D8B5-4C61-9E74-AA7E79BF491B}" type="sibTrans" cxnId="{E7D337B9-8F57-4395-A827-A95984934DBA}">
      <dgm:prSet/>
      <dgm:spPr/>
      <dgm:t>
        <a:bodyPr/>
        <a:lstStyle/>
        <a:p>
          <a:endParaRPr lang="uk-UA" sz="1300">
            <a:solidFill>
              <a:schemeClr val="tx1"/>
            </a:solidFill>
          </a:endParaRPr>
        </a:p>
      </dgm:t>
    </dgm:pt>
    <dgm:pt modelId="{9AD36166-EA2F-49C8-91EF-A1AF5B21B185}" type="pres">
      <dgm:prSet presAssocID="{C83E72B4-5728-4E7D-85B7-1EAA16984145}" presName="Name0" presStyleCnt="0">
        <dgm:presLayoutVars>
          <dgm:dir/>
          <dgm:animLvl val="lvl"/>
          <dgm:resizeHandles val="exact"/>
        </dgm:presLayoutVars>
      </dgm:prSet>
      <dgm:spPr/>
      <dgm:t>
        <a:bodyPr/>
        <a:lstStyle/>
        <a:p>
          <a:endParaRPr lang="uk-UA"/>
        </a:p>
      </dgm:t>
    </dgm:pt>
    <dgm:pt modelId="{C461A6C6-145F-436A-A6CC-135C58543F0A}" type="pres">
      <dgm:prSet presAssocID="{380624D0-EB02-4845-99EE-0FBDEB0C170C}" presName="linNode" presStyleCnt="0"/>
      <dgm:spPr/>
    </dgm:pt>
    <dgm:pt modelId="{6EEA5271-3969-40B6-A537-84ADD026926B}" type="pres">
      <dgm:prSet presAssocID="{380624D0-EB02-4845-99EE-0FBDEB0C170C}" presName="parentText" presStyleLbl="node1" presStyleIdx="0" presStyleCnt="5" custScaleX="85253" custScaleY="138762" custLinFactNeighborX="-2364" custLinFactNeighborY="-3055">
        <dgm:presLayoutVars>
          <dgm:chMax val="1"/>
          <dgm:bulletEnabled val="1"/>
        </dgm:presLayoutVars>
      </dgm:prSet>
      <dgm:spPr/>
      <dgm:t>
        <a:bodyPr/>
        <a:lstStyle/>
        <a:p>
          <a:endParaRPr lang="uk-UA"/>
        </a:p>
      </dgm:t>
    </dgm:pt>
    <dgm:pt modelId="{A0DA6053-4B52-4F4F-9889-D9F9B9D36A46}" type="pres">
      <dgm:prSet presAssocID="{380624D0-EB02-4845-99EE-0FBDEB0C170C}" presName="descendantText" presStyleLbl="alignAccFollowNode1" presStyleIdx="0" presStyleCnt="5" custScaleX="106211" custScaleY="180942">
        <dgm:presLayoutVars>
          <dgm:bulletEnabled val="1"/>
        </dgm:presLayoutVars>
      </dgm:prSet>
      <dgm:spPr/>
      <dgm:t>
        <a:bodyPr/>
        <a:lstStyle/>
        <a:p>
          <a:endParaRPr lang="uk-UA"/>
        </a:p>
      </dgm:t>
    </dgm:pt>
    <dgm:pt modelId="{7CA0202B-4B53-43C0-A86E-285EA4E2E30D}" type="pres">
      <dgm:prSet presAssocID="{96C6E7E6-1728-4179-B941-7695289AA881}" presName="sp" presStyleCnt="0"/>
      <dgm:spPr/>
    </dgm:pt>
    <dgm:pt modelId="{89277E6C-2176-4296-9341-981731F50580}" type="pres">
      <dgm:prSet presAssocID="{4D797126-8E58-4D82-A418-93EF1B3F9B66}" presName="linNode" presStyleCnt="0"/>
      <dgm:spPr/>
    </dgm:pt>
    <dgm:pt modelId="{15E5183F-EC80-41A8-BE21-6CCA213D41C0}" type="pres">
      <dgm:prSet presAssocID="{4D797126-8E58-4D82-A418-93EF1B3F9B66}" presName="parentText" presStyleLbl="node1" presStyleIdx="1" presStyleCnt="5" custScaleX="85253" custLinFactNeighborX="-1038" custLinFactNeighborY="-1790">
        <dgm:presLayoutVars>
          <dgm:chMax val="1"/>
          <dgm:bulletEnabled val="1"/>
        </dgm:presLayoutVars>
      </dgm:prSet>
      <dgm:spPr/>
      <dgm:t>
        <a:bodyPr/>
        <a:lstStyle/>
        <a:p>
          <a:endParaRPr lang="uk-UA"/>
        </a:p>
      </dgm:t>
    </dgm:pt>
    <dgm:pt modelId="{9C89DF14-7A07-4E4E-A4BE-BE2B98410A0F}" type="pres">
      <dgm:prSet presAssocID="{4D797126-8E58-4D82-A418-93EF1B3F9B66}" presName="descendantText" presStyleLbl="alignAccFollowNode1" presStyleIdx="1" presStyleCnt="5" custScaleX="106211" custScaleY="113906" custLinFactNeighborX="0" custLinFactNeighborY="1026">
        <dgm:presLayoutVars>
          <dgm:bulletEnabled val="1"/>
        </dgm:presLayoutVars>
      </dgm:prSet>
      <dgm:spPr/>
      <dgm:t>
        <a:bodyPr/>
        <a:lstStyle/>
        <a:p>
          <a:endParaRPr lang="uk-UA"/>
        </a:p>
      </dgm:t>
    </dgm:pt>
    <dgm:pt modelId="{76A35517-64DF-4A3F-92DA-CB1EAA1F16FF}" type="pres">
      <dgm:prSet presAssocID="{D776ABB4-181B-45B9-A525-CDC01E233ABF}" presName="sp" presStyleCnt="0"/>
      <dgm:spPr/>
    </dgm:pt>
    <dgm:pt modelId="{952EA6DB-4C73-4545-9BBD-45B9C7438AA7}" type="pres">
      <dgm:prSet presAssocID="{043413B2-C682-4C39-96EF-6D3707C08DBC}" presName="linNode" presStyleCnt="0"/>
      <dgm:spPr/>
    </dgm:pt>
    <dgm:pt modelId="{5B3CAB15-22E2-4732-91EE-D26D1C6029BB}" type="pres">
      <dgm:prSet presAssocID="{043413B2-C682-4C39-96EF-6D3707C08DBC}" presName="parentText" presStyleLbl="node1" presStyleIdx="2" presStyleCnt="5" custScaleX="85253" custScaleY="84926" custLinFactNeighborX="-1038" custLinFactNeighborY="-1060">
        <dgm:presLayoutVars>
          <dgm:chMax val="1"/>
          <dgm:bulletEnabled val="1"/>
        </dgm:presLayoutVars>
      </dgm:prSet>
      <dgm:spPr/>
      <dgm:t>
        <a:bodyPr/>
        <a:lstStyle/>
        <a:p>
          <a:endParaRPr lang="uk-UA"/>
        </a:p>
      </dgm:t>
    </dgm:pt>
    <dgm:pt modelId="{CFA5F29F-D97B-430F-9C1B-23A152482344}" type="pres">
      <dgm:prSet presAssocID="{043413B2-C682-4C39-96EF-6D3707C08DBC}" presName="descendantText" presStyleLbl="alignAccFollowNode1" presStyleIdx="2" presStyleCnt="5" custScaleX="106211" custScaleY="97126" custLinFactNeighborX="0" custLinFactNeighborY="-5840">
        <dgm:presLayoutVars>
          <dgm:bulletEnabled val="1"/>
        </dgm:presLayoutVars>
      </dgm:prSet>
      <dgm:spPr/>
      <dgm:t>
        <a:bodyPr/>
        <a:lstStyle/>
        <a:p>
          <a:endParaRPr lang="uk-UA"/>
        </a:p>
      </dgm:t>
    </dgm:pt>
    <dgm:pt modelId="{761EAB7D-0396-4482-A35C-4B1027068DDB}" type="pres">
      <dgm:prSet presAssocID="{05BD2404-1D44-4747-9FDF-0350A1A4F691}" presName="sp" presStyleCnt="0"/>
      <dgm:spPr/>
    </dgm:pt>
    <dgm:pt modelId="{3DA4C783-D667-444D-9C5C-E622F73A2B76}" type="pres">
      <dgm:prSet presAssocID="{184B4488-D3D1-4143-A9FB-11827323217C}" presName="linNode" presStyleCnt="0"/>
      <dgm:spPr/>
    </dgm:pt>
    <dgm:pt modelId="{0986EC65-FEEA-43AB-BBF3-637EE350606E}" type="pres">
      <dgm:prSet presAssocID="{184B4488-D3D1-4143-A9FB-11827323217C}" presName="parentText" presStyleLbl="node1" presStyleIdx="3" presStyleCnt="5" custScaleX="85253" custLinFactNeighborX="-1038" custLinFactNeighborY="647">
        <dgm:presLayoutVars>
          <dgm:chMax val="1"/>
          <dgm:bulletEnabled val="1"/>
        </dgm:presLayoutVars>
      </dgm:prSet>
      <dgm:spPr/>
      <dgm:t>
        <a:bodyPr/>
        <a:lstStyle/>
        <a:p>
          <a:endParaRPr lang="uk-UA"/>
        </a:p>
      </dgm:t>
    </dgm:pt>
    <dgm:pt modelId="{BAF313D0-3A9C-4007-9B11-1830CA09F756}" type="pres">
      <dgm:prSet presAssocID="{184B4488-D3D1-4143-A9FB-11827323217C}" presName="descendantText" presStyleLbl="alignAccFollowNode1" presStyleIdx="3" presStyleCnt="5" custScaleX="106211" custScaleY="117239">
        <dgm:presLayoutVars>
          <dgm:bulletEnabled val="1"/>
        </dgm:presLayoutVars>
      </dgm:prSet>
      <dgm:spPr/>
      <dgm:t>
        <a:bodyPr/>
        <a:lstStyle/>
        <a:p>
          <a:endParaRPr lang="uk-UA"/>
        </a:p>
      </dgm:t>
    </dgm:pt>
    <dgm:pt modelId="{6BBD7DEC-750A-4D9D-BC1A-23021F97A563}" type="pres">
      <dgm:prSet presAssocID="{9264F8A4-9D8A-4E5B-B4D1-B74DC58B5431}" presName="sp" presStyleCnt="0"/>
      <dgm:spPr/>
    </dgm:pt>
    <dgm:pt modelId="{B5679A9E-CFD3-4D7B-951C-CFFD4DCBD858}" type="pres">
      <dgm:prSet presAssocID="{EBAC140E-BB6F-4927-816E-4C3D06391153}" presName="linNode" presStyleCnt="0"/>
      <dgm:spPr/>
    </dgm:pt>
    <dgm:pt modelId="{462062C6-DC29-48DC-B692-DC754B7D76F2}" type="pres">
      <dgm:prSet presAssocID="{EBAC140E-BB6F-4927-816E-4C3D06391153}" presName="parentText" presStyleLbl="node1" presStyleIdx="4" presStyleCnt="5" custScaleX="85253" custLinFactNeighborX="-1038" custLinFactNeighborY="1378">
        <dgm:presLayoutVars>
          <dgm:chMax val="1"/>
          <dgm:bulletEnabled val="1"/>
        </dgm:presLayoutVars>
      </dgm:prSet>
      <dgm:spPr/>
      <dgm:t>
        <a:bodyPr/>
        <a:lstStyle/>
        <a:p>
          <a:endParaRPr lang="uk-UA"/>
        </a:p>
      </dgm:t>
    </dgm:pt>
    <dgm:pt modelId="{F2C202D8-3DA4-43E0-932D-641CE3F05EAA}" type="pres">
      <dgm:prSet presAssocID="{EBAC140E-BB6F-4927-816E-4C3D06391153}" presName="descendantText" presStyleLbl="alignAccFollowNode1" presStyleIdx="4" presStyleCnt="5" custScaleX="106211" custScaleY="117239">
        <dgm:presLayoutVars>
          <dgm:bulletEnabled val="1"/>
        </dgm:presLayoutVars>
      </dgm:prSet>
      <dgm:spPr/>
      <dgm:t>
        <a:bodyPr/>
        <a:lstStyle/>
        <a:p>
          <a:endParaRPr lang="uk-UA"/>
        </a:p>
      </dgm:t>
    </dgm:pt>
  </dgm:ptLst>
  <dgm:cxnLst>
    <dgm:cxn modelId="{63163245-F9C3-4BD0-BA97-9B55A8EBFEDB}" type="presOf" srcId="{043413B2-C682-4C39-96EF-6D3707C08DBC}" destId="{5B3CAB15-22E2-4732-91EE-D26D1C6029BB}" srcOrd="0" destOrd="0" presId="urn:microsoft.com/office/officeart/2005/8/layout/vList5"/>
    <dgm:cxn modelId="{FE7F4BE5-B81A-48B4-BBC5-ACA2A8F6F158}" srcId="{184B4488-D3D1-4143-A9FB-11827323217C}" destId="{F1B4559C-D52A-42D1-B03A-5C31FC8A411A}" srcOrd="0" destOrd="0" parTransId="{7D170EFA-1B78-4B5C-8A9E-D05C1C349C7C}" sibTransId="{BD6588EB-3E0C-4A22-9BF7-3FF4A2DC2519}"/>
    <dgm:cxn modelId="{04D362AB-D3A5-4DA3-805A-74C5F4CE8C86}" type="presOf" srcId="{41FB8647-65D2-4317-B862-E614E7C5B8CA}" destId="{9C89DF14-7A07-4E4E-A4BE-BE2B98410A0F}" srcOrd="0" destOrd="0" presId="urn:microsoft.com/office/officeart/2005/8/layout/vList5"/>
    <dgm:cxn modelId="{0C49357C-CFB2-4916-8C2B-C8AA220AAFA8}" type="presOf" srcId="{4D797126-8E58-4D82-A418-93EF1B3F9B66}" destId="{15E5183F-EC80-41A8-BE21-6CCA213D41C0}" srcOrd="0" destOrd="0" presId="urn:microsoft.com/office/officeart/2005/8/layout/vList5"/>
    <dgm:cxn modelId="{4A593D44-A36B-47A8-BC45-EB3EDF0EC55B}" srcId="{C83E72B4-5728-4E7D-85B7-1EAA16984145}" destId="{184B4488-D3D1-4143-A9FB-11827323217C}" srcOrd="3" destOrd="0" parTransId="{FCE02CC1-D865-47BC-A362-2F02AD2B23AB}" sibTransId="{9264F8A4-9D8A-4E5B-B4D1-B74DC58B5431}"/>
    <dgm:cxn modelId="{4E0BF072-9E0D-4404-95AA-55A3175406A0}" srcId="{380624D0-EB02-4845-99EE-0FBDEB0C170C}" destId="{3ABF60A0-5FBD-4B44-9333-98F5BB102E2A}" srcOrd="0" destOrd="0" parTransId="{F7099029-6AA9-4936-92BD-D0580103B5B1}" sibTransId="{9CE9B1E8-7404-4019-A18B-65563885ACE0}"/>
    <dgm:cxn modelId="{A017FEFD-473D-4715-97E5-F5B9D5D03BCB}" srcId="{380624D0-EB02-4845-99EE-0FBDEB0C170C}" destId="{69A5C3A2-C5D9-466F-9D28-95B9D648250F}" srcOrd="2" destOrd="0" parTransId="{72285171-DE71-45FF-B939-A64782432EA4}" sibTransId="{644A0962-851A-4E8A-848D-D0B42D53B826}"/>
    <dgm:cxn modelId="{D3056BAF-FA8A-4458-8EF3-CE9BCE5AC896}" type="presOf" srcId="{49C464D1-A825-491C-8D00-DC39EC160C16}" destId="{CFA5F29F-D97B-430F-9C1B-23A152482344}" srcOrd="0" destOrd="0" presId="urn:microsoft.com/office/officeart/2005/8/layout/vList5"/>
    <dgm:cxn modelId="{E7D337B9-8F57-4395-A827-A95984934DBA}" srcId="{043413B2-C682-4C39-96EF-6D3707C08DBC}" destId="{6103EAA5-A7D3-4347-92B2-4B86B5030381}" srcOrd="1" destOrd="0" parTransId="{39198202-9794-484E-8E6D-63643E288982}" sibTransId="{B63B059D-D8B5-4C61-9E74-AA7E79BF491B}"/>
    <dgm:cxn modelId="{2944960E-A58E-414D-B648-BA14B3E47B64}" srcId="{C83E72B4-5728-4E7D-85B7-1EAA16984145}" destId="{043413B2-C682-4C39-96EF-6D3707C08DBC}" srcOrd="2" destOrd="0" parTransId="{050CADD9-C6DF-41BE-BDEF-08C9D98205D9}" sibTransId="{05BD2404-1D44-4747-9FDF-0350A1A4F691}"/>
    <dgm:cxn modelId="{4FF22C75-7E79-4C04-A81F-F68D188F172B}" srcId="{C83E72B4-5728-4E7D-85B7-1EAA16984145}" destId="{380624D0-EB02-4845-99EE-0FBDEB0C170C}" srcOrd="0" destOrd="0" parTransId="{D4AB1ACB-DB05-4C30-97F9-4C7621F0A7C6}" sibTransId="{96C6E7E6-1728-4179-B941-7695289AA881}"/>
    <dgm:cxn modelId="{DF8E84A1-37F2-4576-B756-5F80D723CF16}" srcId="{EBAC140E-BB6F-4927-816E-4C3D06391153}" destId="{A7F63318-D03D-4404-BF65-A25C7C969A32}" srcOrd="0" destOrd="0" parTransId="{BA1312ED-95D0-432A-BA3F-632362037108}" sibTransId="{0E206906-01F0-4009-A8E3-DB364F90AD73}"/>
    <dgm:cxn modelId="{ECBC6E5F-A57D-4C9A-A7C0-81A140E1B104}" type="presOf" srcId="{3ABF60A0-5FBD-4B44-9333-98F5BB102E2A}" destId="{A0DA6053-4B52-4F4F-9889-D9F9B9D36A46}" srcOrd="0" destOrd="0" presId="urn:microsoft.com/office/officeart/2005/8/layout/vList5"/>
    <dgm:cxn modelId="{2983E903-5E4E-47BA-95E3-C572299C51FC}" type="presOf" srcId="{184B4488-D3D1-4143-A9FB-11827323217C}" destId="{0986EC65-FEEA-43AB-BBF3-637EE350606E}" srcOrd="0" destOrd="0" presId="urn:microsoft.com/office/officeart/2005/8/layout/vList5"/>
    <dgm:cxn modelId="{3D7895C0-9655-47EF-8C2A-66ECD3B013E6}" srcId="{184B4488-D3D1-4143-A9FB-11827323217C}" destId="{DAA5EFAC-C01A-45F9-93DE-886552F07E98}" srcOrd="1" destOrd="0" parTransId="{517ED893-7EB8-4DEF-978D-8A5EF79DF1E4}" sibTransId="{B27D06E4-75A5-49D4-B6E4-C5DE8EC8AC41}"/>
    <dgm:cxn modelId="{609EF4D8-520D-49A7-9EA9-CAC7B22B2B10}" type="presOf" srcId="{380624D0-EB02-4845-99EE-0FBDEB0C170C}" destId="{6EEA5271-3969-40B6-A537-84ADD026926B}" srcOrd="0" destOrd="0" presId="urn:microsoft.com/office/officeart/2005/8/layout/vList5"/>
    <dgm:cxn modelId="{DEFD5D04-AFC7-4FEF-8487-E6C5BA57D9D7}" srcId="{C83E72B4-5728-4E7D-85B7-1EAA16984145}" destId="{4D797126-8E58-4D82-A418-93EF1B3F9B66}" srcOrd="1" destOrd="0" parTransId="{5B8A5A29-34B4-4782-A1C1-01F9D7E565FE}" sibTransId="{D776ABB4-181B-45B9-A525-CDC01E233ABF}"/>
    <dgm:cxn modelId="{87395882-2CDF-4C5E-B532-B4E995C365E2}" srcId="{4D797126-8E58-4D82-A418-93EF1B3F9B66}" destId="{41FB8647-65D2-4317-B862-E614E7C5B8CA}" srcOrd="0" destOrd="0" parTransId="{11C5EAD3-66CF-474F-9D6C-3222D17CEE7D}" sibTransId="{53AD803C-4D3A-44FE-A905-66125DF87ACA}"/>
    <dgm:cxn modelId="{164F6C15-61FF-45BC-A20D-D5B70A9CAC50}" type="presOf" srcId="{69A5C3A2-C5D9-466F-9D28-95B9D648250F}" destId="{A0DA6053-4B52-4F4F-9889-D9F9B9D36A46}" srcOrd="0" destOrd="2" presId="urn:microsoft.com/office/officeart/2005/8/layout/vList5"/>
    <dgm:cxn modelId="{7929249D-A6A2-4177-9803-FC50241BAC6C}" type="presOf" srcId="{C8EA022F-FB37-4487-A3C8-12D5820CBEEC}" destId="{BAF313D0-3A9C-4007-9B11-1830CA09F756}" srcOrd="0" destOrd="2" presId="urn:microsoft.com/office/officeart/2005/8/layout/vList5"/>
    <dgm:cxn modelId="{0EAFA710-3D18-4AEB-8BC7-8F633A6C78B4}" type="presOf" srcId="{DAA5EFAC-C01A-45F9-93DE-886552F07E98}" destId="{BAF313D0-3A9C-4007-9B11-1830CA09F756}" srcOrd="0" destOrd="1" presId="urn:microsoft.com/office/officeart/2005/8/layout/vList5"/>
    <dgm:cxn modelId="{B30CB9CA-0C28-4A54-B6DC-B97FD4DAB7F5}" srcId="{184B4488-D3D1-4143-A9FB-11827323217C}" destId="{C8EA022F-FB37-4487-A3C8-12D5820CBEEC}" srcOrd="2" destOrd="0" parTransId="{4F108E0A-01CA-4A0C-BFC5-00AFBBCE3C24}" sibTransId="{0096AC25-5AC1-45EA-A170-424A0625328F}"/>
    <dgm:cxn modelId="{2C6AFC1F-00B8-42D2-BBF6-850E93326916}" srcId="{C83E72B4-5728-4E7D-85B7-1EAA16984145}" destId="{EBAC140E-BB6F-4927-816E-4C3D06391153}" srcOrd="4" destOrd="0" parTransId="{E28AD590-7B2F-4E9B-BCB8-54DF33AFFA7E}" sibTransId="{5A6C5FFF-484E-4B0F-86E1-B9E5A4E6F922}"/>
    <dgm:cxn modelId="{F94A09C0-B845-4B0E-BE31-007B5F69AA44}" type="presOf" srcId="{A7F63318-D03D-4404-BF65-A25C7C969A32}" destId="{F2C202D8-3DA4-43E0-932D-641CE3F05EAA}" srcOrd="0" destOrd="0" presId="urn:microsoft.com/office/officeart/2005/8/layout/vList5"/>
    <dgm:cxn modelId="{6C1ECB1B-A6D3-4276-9129-6DF5F13C51BE}" srcId="{043413B2-C682-4C39-96EF-6D3707C08DBC}" destId="{49C464D1-A825-491C-8D00-DC39EC160C16}" srcOrd="0" destOrd="0" parTransId="{9F210592-FC2D-430A-80EE-A991341FC48E}" sibTransId="{62930820-7E8E-4526-82D0-A5918340C8C4}"/>
    <dgm:cxn modelId="{B9AE2691-4FA7-4F49-ADA6-855CC458996C}" type="presOf" srcId="{C83E72B4-5728-4E7D-85B7-1EAA16984145}" destId="{9AD36166-EA2F-49C8-91EF-A1AF5B21B185}" srcOrd="0" destOrd="0" presId="urn:microsoft.com/office/officeart/2005/8/layout/vList5"/>
    <dgm:cxn modelId="{CCD5A1BE-C247-4A19-86F4-23A093146502}" type="presOf" srcId="{EBAC140E-BB6F-4927-816E-4C3D06391153}" destId="{462062C6-DC29-48DC-B692-DC754B7D76F2}" srcOrd="0" destOrd="0" presId="urn:microsoft.com/office/officeart/2005/8/layout/vList5"/>
    <dgm:cxn modelId="{AEAEB29E-76DE-45F2-AA02-92428EF4A713}" type="presOf" srcId="{9DFADB27-606B-4BCE-8C4A-8ED370AD4AA3}" destId="{A0DA6053-4B52-4F4F-9889-D9F9B9D36A46}" srcOrd="0" destOrd="1" presId="urn:microsoft.com/office/officeart/2005/8/layout/vList5"/>
    <dgm:cxn modelId="{50725B2B-070A-4AEC-8FB8-2DF114F46834}" type="presOf" srcId="{6103EAA5-A7D3-4347-92B2-4B86B5030381}" destId="{CFA5F29F-D97B-430F-9C1B-23A152482344}" srcOrd="0" destOrd="1" presId="urn:microsoft.com/office/officeart/2005/8/layout/vList5"/>
    <dgm:cxn modelId="{4E2011AD-C8D8-42CC-8AB1-C313F72DCDE9}" srcId="{380624D0-EB02-4845-99EE-0FBDEB0C170C}" destId="{9DFADB27-606B-4BCE-8C4A-8ED370AD4AA3}" srcOrd="1" destOrd="0" parTransId="{CC7003AF-2194-4153-8896-BF29200CFA43}" sibTransId="{1E6F278E-937B-48A8-BC29-346571054554}"/>
    <dgm:cxn modelId="{BBB667BD-DE97-4BBE-B549-250680BFC5B6}" type="presOf" srcId="{F1B4559C-D52A-42D1-B03A-5C31FC8A411A}" destId="{BAF313D0-3A9C-4007-9B11-1830CA09F756}" srcOrd="0" destOrd="0" presId="urn:microsoft.com/office/officeart/2005/8/layout/vList5"/>
    <dgm:cxn modelId="{68C0703D-E924-402B-A23B-6F136CF95B10}" type="presParOf" srcId="{9AD36166-EA2F-49C8-91EF-A1AF5B21B185}" destId="{C461A6C6-145F-436A-A6CC-135C58543F0A}" srcOrd="0" destOrd="0" presId="urn:microsoft.com/office/officeart/2005/8/layout/vList5"/>
    <dgm:cxn modelId="{BB540AB5-4427-4737-850E-CC5D6AD16470}" type="presParOf" srcId="{C461A6C6-145F-436A-A6CC-135C58543F0A}" destId="{6EEA5271-3969-40B6-A537-84ADD026926B}" srcOrd="0" destOrd="0" presId="urn:microsoft.com/office/officeart/2005/8/layout/vList5"/>
    <dgm:cxn modelId="{081D392B-8ADE-4C90-896F-67F69261655B}" type="presParOf" srcId="{C461A6C6-145F-436A-A6CC-135C58543F0A}" destId="{A0DA6053-4B52-4F4F-9889-D9F9B9D36A46}" srcOrd="1" destOrd="0" presId="urn:microsoft.com/office/officeart/2005/8/layout/vList5"/>
    <dgm:cxn modelId="{C004BB7D-2718-4A01-8862-E82BA208DDCC}" type="presParOf" srcId="{9AD36166-EA2F-49C8-91EF-A1AF5B21B185}" destId="{7CA0202B-4B53-43C0-A86E-285EA4E2E30D}" srcOrd="1" destOrd="0" presId="urn:microsoft.com/office/officeart/2005/8/layout/vList5"/>
    <dgm:cxn modelId="{8AA31FC5-BD0F-4D5A-BF78-63B9C482F24C}" type="presParOf" srcId="{9AD36166-EA2F-49C8-91EF-A1AF5B21B185}" destId="{89277E6C-2176-4296-9341-981731F50580}" srcOrd="2" destOrd="0" presId="urn:microsoft.com/office/officeart/2005/8/layout/vList5"/>
    <dgm:cxn modelId="{81E132D4-4012-486A-82B1-9DD0C94D8EC6}" type="presParOf" srcId="{89277E6C-2176-4296-9341-981731F50580}" destId="{15E5183F-EC80-41A8-BE21-6CCA213D41C0}" srcOrd="0" destOrd="0" presId="urn:microsoft.com/office/officeart/2005/8/layout/vList5"/>
    <dgm:cxn modelId="{B62A6A5C-1FDB-463F-B84D-3F326BA99A94}" type="presParOf" srcId="{89277E6C-2176-4296-9341-981731F50580}" destId="{9C89DF14-7A07-4E4E-A4BE-BE2B98410A0F}" srcOrd="1" destOrd="0" presId="urn:microsoft.com/office/officeart/2005/8/layout/vList5"/>
    <dgm:cxn modelId="{4732F901-1E95-4CBA-90DC-569896A42519}" type="presParOf" srcId="{9AD36166-EA2F-49C8-91EF-A1AF5B21B185}" destId="{76A35517-64DF-4A3F-92DA-CB1EAA1F16FF}" srcOrd="3" destOrd="0" presId="urn:microsoft.com/office/officeart/2005/8/layout/vList5"/>
    <dgm:cxn modelId="{D562906A-20A8-4E09-A62D-B37A71CDC439}" type="presParOf" srcId="{9AD36166-EA2F-49C8-91EF-A1AF5B21B185}" destId="{952EA6DB-4C73-4545-9BBD-45B9C7438AA7}" srcOrd="4" destOrd="0" presId="urn:microsoft.com/office/officeart/2005/8/layout/vList5"/>
    <dgm:cxn modelId="{E500F591-CCB6-4B5E-917A-ECD02C276119}" type="presParOf" srcId="{952EA6DB-4C73-4545-9BBD-45B9C7438AA7}" destId="{5B3CAB15-22E2-4732-91EE-D26D1C6029BB}" srcOrd="0" destOrd="0" presId="urn:microsoft.com/office/officeart/2005/8/layout/vList5"/>
    <dgm:cxn modelId="{15387287-2120-47E0-9663-0279182C9BAC}" type="presParOf" srcId="{952EA6DB-4C73-4545-9BBD-45B9C7438AA7}" destId="{CFA5F29F-D97B-430F-9C1B-23A152482344}" srcOrd="1" destOrd="0" presId="urn:microsoft.com/office/officeart/2005/8/layout/vList5"/>
    <dgm:cxn modelId="{383ECF2F-C479-47BC-9A33-EA4505931FE5}" type="presParOf" srcId="{9AD36166-EA2F-49C8-91EF-A1AF5B21B185}" destId="{761EAB7D-0396-4482-A35C-4B1027068DDB}" srcOrd="5" destOrd="0" presId="urn:microsoft.com/office/officeart/2005/8/layout/vList5"/>
    <dgm:cxn modelId="{982B491D-99BB-4C50-8CB3-0D2069363B3E}" type="presParOf" srcId="{9AD36166-EA2F-49C8-91EF-A1AF5B21B185}" destId="{3DA4C783-D667-444D-9C5C-E622F73A2B76}" srcOrd="6" destOrd="0" presId="urn:microsoft.com/office/officeart/2005/8/layout/vList5"/>
    <dgm:cxn modelId="{14FA13F8-E731-4329-8DD7-FC4E585C23BE}" type="presParOf" srcId="{3DA4C783-D667-444D-9C5C-E622F73A2B76}" destId="{0986EC65-FEEA-43AB-BBF3-637EE350606E}" srcOrd="0" destOrd="0" presId="urn:microsoft.com/office/officeart/2005/8/layout/vList5"/>
    <dgm:cxn modelId="{4A11D5D5-2733-4E6D-AA10-AA9A10CE60DF}" type="presParOf" srcId="{3DA4C783-D667-444D-9C5C-E622F73A2B76}" destId="{BAF313D0-3A9C-4007-9B11-1830CA09F756}" srcOrd="1" destOrd="0" presId="urn:microsoft.com/office/officeart/2005/8/layout/vList5"/>
    <dgm:cxn modelId="{16AB1E08-1C7C-48B5-A7CC-636637DC15AE}" type="presParOf" srcId="{9AD36166-EA2F-49C8-91EF-A1AF5B21B185}" destId="{6BBD7DEC-750A-4D9D-BC1A-23021F97A563}" srcOrd="7" destOrd="0" presId="urn:microsoft.com/office/officeart/2005/8/layout/vList5"/>
    <dgm:cxn modelId="{53927AB0-4860-495E-94DE-55252B571A35}" type="presParOf" srcId="{9AD36166-EA2F-49C8-91EF-A1AF5B21B185}" destId="{B5679A9E-CFD3-4D7B-951C-CFFD4DCBD858}" srcOrd="8" destOrd="0" presId="urn:microsoft.com/office/officeart/2005/8/layout/vList5"/>
    <dgm:cxn modelId="{9C4872E6-4781-4AF9-8E3E-51D13DA2C5A4}" type="presParOf" srcId="{B5679A9E-CFD3-4D7B-951C-CFFD4DCBD858}" destId="{462062C6-DC29-48DC-B692-DC754B7D76F2}" srcOrd="0" destOrd="0" presId="urn:microsoft.com/office/officeart/2005/8/layout/vList5"/>
    <dgm:cxn modelId="{9A04CDF7-DF12-4F6D-90B4-03553FBB1FC2}" type="presParOf" srcId="{B5679A9E-CFD3-4D7B-951C-CFFD4DCBD858}" destId="{F2C202D8-3DA4-43E0-932D-641CE3F05EAA}"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226C28C-9625-4AB0-BE53-C50EBA41E96E}" type="doc">
      <dgm:prSet loTypeId="urn:microsoft.com/office/officeart/2005/8/layout/vList2" loCatId="list" qsTypeId="urn:microsoft.com/office/officeart/2005/8/quickstyle/simple1#7" qsCatId="simple" csTypeId="urn:microsoft.com/office/officeart/2005/8/colors/accent1_2#5" csCatId="accent1" phldr="1"/>
      <dgm:spPr/>
      <dgm:t>
        <a:bodyPr/>
        <a:lstStyle/>
        <a:p>
          <a:endParaRPr lang="uk-UA"/>
        </a:p>
      </dgm:t>
    </dgm:pt>
    <dgm:pt modelId="{AE10FA08-CE19-406E-A3CA-8C4A7C8A32CC}">
      <dgm:prSet custT="1">
        <dgm:style>
          <a:lnRef idx="2">
            <a:schemeClr val="accent1"/>
          </a:lnRef>
          <a:fillRef idx="1">
            <a:schemeClr val="lt1"/>
          </a:fillRef>
          <a:effectRef idx="0">
            <a:schemeClr val="accent1"/>
          </a:effectRef>
          <a:fontRef idx="minor">
            <a:schemeClr val="dk1"/>
          </a:fontRef>
        </dgm:style>
      </dgm:prSet>
      <dgm:spPr>
        <a:ln>
          <a:solidFill>
            <a:srgbClr val="C00000"/>
          </a:solidFill>
        </a:ln>
      </dgm:spPr>
      <dgm:t>
        <a:bodyPr/>
        <a:lstStyle/>
        <a:p>
          <a:pPr algn="ctr" rtl="0"/>
          <a:r>
            <a:rPr lang="uk-UA" sz="3200" b="0" dirty="0" smtClean="0">
              <a:latin typeface="Arial" panose="020B0604020202020204" pitchFamily="34" charset="0"/>
              <a:cs typeface="Arial" panose="020B0604020202020204" pitchFamily="34" charset="0"/>
            </a:rPr>
            <a:t>Перша допомога                     організовується та проводиться </a:t>
          </a:r>
          <a:r>
            <a:rPr lang="uk-UA" sz="3200" b="0" u="sng" dirty="0" smtClean="0">
              <a:solidFill>
                <a:srgbClr val="C00000"/>
              </a:solidFill>
              <a:latin typeface="Arial" panose="020B0604020202020204" pitchFamily="34" charset="0"/>
              <a:cs typeface="Arial" panose="020B0604020202020204" pitchFamily="34" charset="0"/>
            </a:rPr>
            <a:t>негайно після закінчення чи переривання випадку контакту</a:t>
          </a:r>
          <a:r>
            <a:rPr lang="uk-UA" sz="3200" b="0" dirty="0" smtClean="0">
              <a:latin typeface="Arial" panose="020B0604020202020204" pitchFamily="34" charset="0"/>
              <a:cs typeface="Arial" panose="020B0604020202020204" pitchFamily="34" charset="0"/>
            </a:rPr>
            <a:t> із джерелом потенційного інфікування ВІЛ, пов'язаного з виконанням професійних обов’язків</a:t>
          </a:r>
          <a:endParaRPr lang="uk-UA" sz="3200" b="0" dirty="0">
            <a:latin typeface="Arial" panose="020B0604020202020204" pitchFamily="34" charset="0"/>
            <a:cs typeface="Arial" panose="020B0604020202020204" pitchFamily="34" charset="0"/>
          </a:endParaRPr>
        </a:p>
      </dgm:t>
    </dgm:pt>
    <dgm:pt modelId="{C9ECFC0F-84CA-4674-9BD5-55E49BF5EF5B}" type="parTrans" cxnId="{630BF0F1-C44D-4A6D-A8FF-9B41A48EFA9A}">
      <dgm:prSet/>
      <dgm:spPr/>
      <dgm:t>
        <a:bodyPr/>
        <a:lstStyle/>
        <a:p>
          <a:endParaRPr lang="uk-UA">
            <a:latin typeface="Arial" panose="020B0604020202020204" pitchFamily="34" charset="0"/>
            <a:cs typeface="Arial" panose="020B0604020202020204" pitchFamily="34" charset="0"/>
          </a:endParaRPr>
        </a:p>
      </dgm:t>
    </dgm:pt>
    <dgm:pt modelId="{92DE917F-EB26-4C6D-A807-089D51B9951B}" type="sibTrans" cxnId="{630BF0F1-C44D-4A6D-A8FF-9B41A48EFA9A}">
      <dgm:prSet/>
      <dgm:spPr/>
      <dgm:t>
        <a:bodyPr/>
        <a:lstStyle/>
        <a:p>
          <a:endParaRPr lang="uk-UA">
            <a:latin typeface="Arial" panose="020B0604020202020204" pitchFamily="34" charset="0"/>
            <a:cs typeface="Arial" panose="020B0604020202020204" pitchFamily="34" charset="0"/>
          </a:endParaRPr>
        </a:p>
      </dgm:t>
    </dgm:pt>
    <dgm:pt modelId="{FF28D0DA-1F4D-4B0B-83F7-C48DDD3DA7AD}" type="pres">
      <dgm:prSet presAssocID="{F226C28C-9625-4AB0-BE53-C50EBA41E96E}" presName="linear" presStyleCnt="0">
        <dgm:presLayoutVars>
          <dgm:animLvl val="lvl"/>
          <dgm:resizeHandles val="exact"/>
        </dgm:presLayoutVars>
      </dgm:prSet>
      <dgm:spPr/>
      <dgm:t>
        <a:bodyPr/>
        <a:lstStyle/>
        <a:p>
          <a:endParaRPr lang="uk-UA"/>
        </a:p>
      </dgm:t>
    </dgm:pt>
    <dgm:pt modelId="{1E6D5797-A498-40D5-A975-E412E1EE5F9A}" type="pres">
      <dgm:prSet presAssocID="{AE10FA08-CE19-406E-A3CA-8C4A7C8A32CC}" presName="parentText" presStyleLbl="node1" presStyleIdx="0" presStyleCnt="1" custScaleY="1043451" custLinFactNeighborY="-355">
        <dgm:presLayoutVars>
          <dgm:chMax val="0"/>
          <dgm:bulletEnabled val="1"/>
        </dgm:presLayoutVars>
      </dgm:prSet>
      <dgm:spPr/>
      <dgm:t>
        <a:bodyPr/>
        <a:lstStyle/>
        <a:p>
          <a:endParaRPr lang="uk-UA"/>
        </a:p>
      </dgm:t>
    </dgm:pt>
  </dgm:ptLst>
  <dgm:cxnLst>
    <dgm:cxn modelId="{D84884F3-2CA5-4E70-97A4-FAD914F81F9B}" type="presOf" srcId="{F226C28C-9625-4AB0-BE53-C50EBA41E96E}" destId="{FF28D0DA-1F4D-4B0B-83F7-C48DDD3DA7AD}" srcOrd="0" destOrd="0" presId="urn:microsoft.com/office/officeart/2005/8/layout/vList2"/>
    <dgm:cxn modelId="{630BF0F1-C44D-4A6D-A8FF-9B41A48EFA9A}" srcId="{F226C28C-9625-4AB0-BE53-C50EBA41E96E}" destId="{AE10FA08-CE19-406E-A3CA-8C4A7C8A32CC}" srcOrd="0" destOrd="0" parTransId="{C9ECFC0F-84CA-4674-9BD5-55E49BF5EF5B}" sibTransId="{92DE917F-EB26-4C6D-A807-089D51B9951B}"/>
    <dgm:cxn modelId="{CFBEA655-A7FB-4341-958F-80881C584FEE}" type="presOf" srcId="{AE10FA08-CE19-406E-A3CA-8C4A7C8A32CC}" destId="{1E6D5797-A498-40D5-A975-E412E1EE5F9A}" srcOrd="0" destOrd="0" presId="urn:microsoft.com/office/officeart/2005/8/layout/vList2"/>
    <dgm:cxn modelId="{C6781095-3BD2-420E-B704-5068D8719868}" type="presParOf" srcId="{FF28D0DA-1F4D-4B0B-83F7-C48DDD3DA7AD}" destId="{1E6D5797-A498-40D5-A975-E412E1EE5F9A}"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77AD620-E5C2-4C21-B1A9-EA84B524E2FF}" type="doc">
      <dgm:prSet loTypeId="urn:microsoft.com/office/officeart/2005/8/layout/list1" loCatId="list" qsTypeId="urn:microsoft.com/office/officeart/2005/8/quickstyle/simple1#8" qsCatId="simple" csTypeId="urn:microsoft.com/office/officeart/2005/8/colors/accent0_2" csCatId="mainScheme" phldr="1"/>
      <dgm:spPr/>
      <dgm:t>
        <a:bodyPr/>
        <a:lstStyle/>
        <a:p>
          <a:endParaRPr lang="uk-UA"/>
        </a:p>
      </dgm:t>
    </dgm:pt>
    <dgm:pt modelId="{EFC28218-D11A-43D6-A17D-6DB8A24D1FCC}">
      <dgm:prSet custT="1"/>
      <dgm:spPr/>
      <dgm:t>
        <a:bodyPr/>
        <a:lstStyle/>
        <a:p>
          <a:pPr rtl="0"/>
          <a:r>
            <a:rPr lang="uk-UA" sz="1400" dirty="0" smtClean="0">
              <a:solidFill>
                <a:schemeClr val="tx1"/>
              </a:solidFill>
            </a:rPr>
            <a:t>а) якщо працівник, який мав випадок контакту із джерелом потенційного інфікування ВІЛ, пов’язаний з виконанням професійних обов’язків, звернувся на допомогу</a:t>
          </a:r>
          <a:r>
            <a:rPr lang="uk-UA" sz="1400" dirty="0" smtClean="0"/>
            <a:t> </a:t>
          </a:r>
          <a:r>
            <a:rPr lang="uk-UA" sz="1400" dirty="0" smtClean="0">
              <a:solidFill>
                <a:srgbClr val="C00000"/>
              </a:solidFill>
            </a:rPr>
            <a:t>протягом 72 годин після контакту;</a:t>
          </a:r>
          <a:endParaRPr lang="uk-UA" sz="1400" dirty="0">
            <a:solidFill>
              <a:srgbClr val="C00000"/>
            </a:solidFill>
          </a:endParaRPr>
        </a:p>
      </dgm:t>
    </dgm:pt>
    <dgm:pt modelId="{B14ACC31-BCA5-4A5C-90C7-4875F1B9D82D}" type="parTrans" cxnId="{8275ECCE-1B58-4826-95EB-7C6C16F7B44E}">
      <dgm:prSet/>
      <dgm:spPr/>
      <dgm:t>
        <a:bodyPr/>
        <a:lstStyle/>
        <a:p>
          <a:endParaRPr lang="uk-UA"/>
        </a:p>
      </dgm:t>
    </dgm:pt>
    <dgm:pt modelId="{A30FB181-C6A4-4624-BEDB-A8CA49450A1D}" type="sibTrans" cxnId="{8275ECCE-1B58-4826-95EB-7C6C16F7B44E}">
      <dgm:prSet/>
      <dgm:spPr/>
      <dgm:t>
        <a:bodyPr/>
        <a:lstStyle/>
        <a:p>
          <a:endParaRPr lang="uk-UA"/>
        </a:p>
      </dgm:t>
    </dgm:pt>
    <dgm:pt modelId="{E81E1BF3-9A94-4580-BA07-EA2435635A50}">
      <dgm:prSet custT="1"/>
      <dgm:spPr/>
      <dgm:t>
        <a:bodyPr/>
        <a:lstStyle/>
        <a:p>
          <a:pPr algn="just" rtl="0"/>
          <a:r>
            <a:rPr lang="uk-UA" sz="1200" dirty="0" smtClean="0">
              <a:solidFill>
                <a:schemeClr val="tx1"/>
              </a:solidFill>
            </a:rPr>
            <a:t>б) якщо мав місце </a:t>
          </a:r>
          <a:r>
            <a:rPr lang="uk-UA" sz="1200" dirty="0" smtClean="0">
              <a:solidFill>
                <a:srgbClr val="C00000"/>
              </a:solidFill>
            </a:rPr>
            <a:t>контакт з кров’ю, потенційно небезпечними біологічними рідинами </a:t>
          </a:r>
          <a:r>
            <a:rPr lang="uk-UA" sz="1200" dirty="0" smtClean="0">
              <a:solidFill>
                <a:schemeClr val="tx1"/>
              </a:solidFill>
            </a:rPr>
            <a:t>(сперма, вагінальні виділення, грудне молоко, спинномозкова, синовіальна, плевральна, перитонеальна, перикардіальна чи  </a:t>
          </a:r>
          <a:r>
            <a:rPr lang="uk-UA" sz="1200" dirty="0" err="1" smtClean="0">
              <a:solidFill>
                <a:schemeClr val="tx1"/>
              </a:solidFill>
            </a:rPr>
            <a:t>амніотична</a:t>
          </a:r>
          <a:r>
            <a:rPr lang="uk-UA" sz="1200" dirty="0" smtClean="0">
              <a:solidFill>
                <a:schemeClr val="tx1"/>
              </a:solidFill>
            </a:rPr>
            <a:t> рідини), потенційно безпечними </a:t>
          </a:r>
          <a:r>
            <a:rPr lang="uk-UA" sz="1200" dirty="0" smtClean="0">
              <a:solidFill>
                <a:srgbClr val="C00000"/>
              </a:solidFill>
            </a:rPr>
            <a:t>біологічними рідинами, які містять домішки крові </a:t>
          </a:r>
          <a:r>
            <a:rPr lang="uk-UA" sz="1200" dirty="0" smtClean="0">
              <a:solidFill>
                <a:schemeClr val="tx1"/>
              </a:solidFill>
            </a:rPr>
            <a:t>(слина, виділення з носової порожнини, піт, сльози, сеча, кал, блювотиння, мокротиння) шляхом: проникнення крізь шкіру щойно використаної порожнистої голки чи іншого гострого предмета із забрудненням кров’ю; глибокого уколу (чи проколу), або потрапляння біологічних рідин людини на слизову оболонку, або тривалого (&gt;15 хвилин) контакту їх з пошкодженою шкірою (тріщини, садна); контакту крові особи та працівника закладу охорони здоров’я у разі нанесення цьому працівнику фізичних ушкоджень, при укусі, носовій кровотечі; </a:t>
          </a:r>
          <a:endParaRPr lang="uk-UA" sz="1200" dirty="0">
            <a:solidFill>
              <a:schemeClr val="tx1"/>
            </a:solidFill>
          </a:endParaRPr>
        </a:p>
      </dgm:t>
    </dgm:pt>
    <dgm:pt modelId="{06B19262-5ACC-41A9-AF15-8BCC5B7F809E}" type="parTrans" cxnId="{A2561E9C-BC31-4BE3-9FC2-2A946961A895}">
      <dgm:prSet/>
      <dgm:spPr/>
      <dgm:t>
        <a:bodyPr/>
        <a:lstStyle/>
        <a:p>
          <a:endParaRPr lang="uk-UA"/>
        </a:p>
      </dgm:t>
    </dgm:pt>
    <dgm:pt modelId="{42B23376-69F4-44A1-AB39-73255DDD4E2A}" type="sibTrans" cxnId="{A2561E9C-BC31-4BE3-9FC2-2A946961A895}">
      <dgm:prSet/>
      <dgm:spPr/>
      <dgm:t>
        <a:bodyPr/>
        <a:lstStyle/>
        <a:p>
          <a:endParaRPr lang="uk-UA"/>
        </a:p>
      </dgm:t>
    </dgm:pt>
    <dgm:pt modelId="{2673881A-19B3-4A58-BD3D-F58195CDFBFE}">
      <dgm:prSet custT="1"/>
      <dgm:spPr/>
      <dgm:t>
        <a:bodyPr/>
        <a:lstStyle/>
        <a:p>
          <a:pPr rtl="0"/>
          <a:r>
            <a:rPr lang="uk-UA" sz="1400" dirty="0" smtClean="0">
              <a:solidFill>
                <a:schemeClr val="tx1"/>
              </a:solidFill>
            </a:rPr>
            <a:t>в) якщо </a:t>
          </a:r>
          <a:r>
            <a:rPr lang="uk-UA" sz="1400" dirty="0" smtClean="0">
              <a:solidFill>
                <a:srgbClr val="C00000"/>
              </a:solidFill>
            </a:rPr>
            <a:t>при обстеженні особи</a:t>
          </a:r>
          <a:r>
            <a:rPr lang="uk-UA" sz="1400" dirty="0" smtClean="0">
              <a:solidFill>
                <a:schemeClr val="tx1"/>
              </a:solidFill>
            </a:rPr>
            <a:t>, з кров’ю чи біологічними матеріалами якої відбувся випадок контакту, пов’язаний з виконанням професійних обов’язків, </a:t>
          </a:r>
          <a:r>
            <a:rPr lang="uk-UA" sz="1400" dirty="0" smtClean="0">
              <a:solidFill>
                <a:srgbClr val="C00000"/>
              </a:solidFill>
            </a:rPr>
            <a:t>отримано позитивний результат на антитіла до ВІЛ або її ВІЛ-статус невідомий;</a:t>
          </a:r>
          <a:endParaRPr lang="uk-UA" sz="1400" dirty="0">
            <a:solidFill>
              <a:srgbClr val="C00000"/>
            </a:solidFill>
          </a:endParaRPr>
        </a:p>
      </dgm:t>
    </dgm:pt>
    <dgm:pt modelId="{18ADE627-905E-48AB-B351-D083B98D3FF9}" type="parTrans" cxnId="{44A1A73D-5568-4D6C-86A6-697FDB8202B8}">
      <dgm:prSet/>
      <dgm:spPr/>
      <dgm:t>
        <a:bodyPr/>
        <a:lstStyle/>
        <a:p>
          <a:endParaRPr lang="uk-UA"/>
        </a:p>
      </dgm:t>
    </dgm:pt>
    <dgm:pt modelId="{5E37E8BF-7DEC-4AEB-B265-F43FF4501C0B}" type="sibTrans" cxnId="{44A1A73D-5568-4D6C-86A6-697FDB8202B8}">
      <dgm:prSet/>
      <dgm:spPr/>
      <dgm:t>
        <a:bodyPr/>
        <a:lstStyle/>
        <a:p>
          <a:endParaRPr lang="uk-UA"/>
        </a:p>
      </dgm:t>
    </dgm:pt>
    <dgm:pt modelId="{AF0711D1-ADA4-4623-8BB6-5982F8078A65}">
      <dgm:prSet custT="1"/>
      <dgm:spPr/>
      <dgm:t>
        <a:bodyPr/>
        <a:lstStyle/>
        <a:p>
          <a:pPr rtl="0"/>
          <a:r>
            <a:rPr lang="uk-UA" sz="1400" dirty="0" smtClean="0">
              <a:solidFill>
                <a:schemeClr val="tx1"/>
              </a:solidFill>
            </a:rPr>
            <a:t>г) якщо при обстеженні працівника, який мав випадок контакту із джерелом потенційного інфікування ВІЛ, пов’язаний з виконанням професійних обов’язків,  </a:t>
          </a:r>
          <a:r>
            <a:rPr lang="uk-UA" sz="1400" dirty="0" smtClean="0">
              <a:solidFill>
                <a:srgbClr val="C00000"/>
              </a:solidFill>
            </a:rPr>
            <a:t>отримано негативний результат на антитіла до ВІЛ.</a:t>
          </a:r>
          <a:endParaRPr lang="uk-UA" sz="1400" dirty="0">
            <a:solidFill>
              <a:srgbClr val="C00000"/>
            </a:solidFill>
          </a:endParaRPr>
        </a:p>
      </dgm:t>
    </dgm:pt>
    <dgm:pt modelId="{96B0FC22-7BBC-45FE-8B5B-530CCAC4F6B1}" type="parTrans" cxnId="{90E5EACA-ED61-47B8-BF8E-77A4915CA44D}">
      <dgm:prSet/>
      <dgm:spPr/>
      <dgm:t>
        <a:bodyPr/>
        <a:lstStyle/>
        <a:p>
          <a:endParaRPr lang="uk-UA"/>
        </a:p>
      </dgm:t>
    </dgm:pt>
    <dgm:pt modelId="{0E18FDF1-FCF9-4B18-9932-1A9064459AD3}" type="sibTrans" cxnId="{90E5EACA-ED61-47B8-BF8E-77A4915CA44D}">
      <dgm:prSet/>
      <dgm:spPr/>
      <dgm:t>
        <a:bodyPr/>
        <a:lstStyle/>
        <a:p>
          <a:endParaRPr lang="uk-UA"/>
        </a:p>
      </dgm:t>
    </dgm:pt>
    <dgm:pt modelId="{D3832973-DC3C-4470-951D-43980B8F118D}" type="pres">
      <dgm:prSet presAssocID="{777AD620-E5C2-4C21-B1A9-EA84B524E2FF}" presName="linear" presStyleCnt="0">
        <dgm:presLayoutVars>
          <dgm:dir/>
          <dgm:animLvl val="lvl"/>
          <dgm:resizeHandles val="exact"/>
        </dgm:presLayoutVars>
      </dgm:prSet>
      <dgm:spPr/>
      <dgm:t>
        <a:bodyPr/>
        <a:lstStyle/>
        <a:p>
          <a:endParaRPr lang="uk-UA"/>
        </a:p>
      </dgm:t>
    </dgm:pt>
    <dgm:pt modelId="{3289B92D-CD73-43E4-BF1F-579066215021}" type="pres">
      <dgm:prSet presAssocID="{EFC28218-D11A-43D6-A17D-6DB8A24D1FCC}" presName="parentLin" presStyleCnt="0"/>
      <dgm:spPr/>
    </dgm:pt>
    <dgm:pt modelId="{164B7A74-CD6B-4C14-872F-FA46C467BA41}" type="pres">
      <dgm:prSet presAssocID="{EFC28218-D11A-43D6-A17D-6DB8A24D1FCC}" presName="parentLeftMargin" presStyleLbl="node1" presStyleIdx="0" presStyleCnt="4"/>
      <dgm:spPr/>
      <dgm:t>
        <a:bodyPr/>
        <a:lstStyle/>
        <a:p>
          <a:endParaRPr lang="uk-UA"/>
        </a:p>
      </dgm:t>
    </dgm:pt>
    <dgm:pt modelId="{7A269B7C-3504-4036-B8F2-48024290D91A}" type="pres">
      <dgm:prSet presAssocID="{EFC28218-D11A-43D6-A17D-6DB8A24D1FCC}" presName="parentText" presStyleLbl="node1" presStyleIdx="0" presStyleCnt="4" custScaleX="156791" custScaleY="93432">
        <dgm:presLayoutVars>
          <dgm:chMax val="0"/>
          <dgm:bulletEnabled val="1"/>
        </dgm:presLayoutVars>
      </dgm:prSet>
      <dgm:spPr/>
      <dgm:t>
        <a:bodyPr/>
        <a:lstStyle/>
        <a:p>
          <a:endParaRPr lang="uk-UA"/>
        </a:p>
      </dgm:t>
    </dgm:pt>
    <dgm:pt modelId="{E75F3E69-83AB-4092-BB2F-BAB2DEDFB519}" type="pres">
      <dgm:prSet presAssocID="{EFC28218-D11A-43D6-A17D-6DB8A24D1FCC}" presName="negativeSpace" presStyleCnt="0"/>
      <dgm:spPr/>
    </dgm:pt>
    <dgm:pt modelId="{F26A13E7-44C3-47A9-9D1E-63BC75478CCA}" type="pres">
      <dgm:prSet presAssocID="{EFC28218-D11A-43D6-A17D-6DB8A24D1FCC}" presName="childText" presStyleLbl="conFgAcc1" presStyleIdx="0" presStyleCnt="4" custLinFactNeighborX="833" custLinFactNeighborY="15989">
        <dgm:presLayoutVars>
          <dgm:bulletEnabled val="1"/>
        </dgm:presLayoutVars>
      </dgm:prSet>
      <dgm:spPr/>
    </dgm:pt>
    <dgm:pt modelId="{6A317905-35E7-436D-BDE2-03B4AE47C1B1}" type="pres">
      <dgm:prSet presAssocID="{A30FB181-C6A4-4624-BEDB-A8CA49450A1D}" presName="spaceBetweenRectangles" presStyleCnt="0"/>
      <dgm:spPr/>
    </dgm:pt>
    <dgm:pt modelId="{6EE54DA4-95B3-4769-A2F6-69A647D197FD}" type="pres">
      <dgm:prSet presAssocID="{E81E1BF3-9A94-4580-BA07-EA2435635A50}" presName="parentLin" presStyleCnt="0"/>
      <dgm:spPr/>
    </dgm:pt>
    <dgm:pt modelId="{56E38AD4-D10C-47AE-BBD6-88D4AF44C94B}" type="pres">
      <dgm:prSet presAssocID="{E81E1BF3-9A94-4580-BA07-EA2435635A50}" presName="parentLeftMargin" presStyleLbl="node1" presStyleIdx="0" presStyleCnt="4"/>
      <dgm:spPr/>
      <dgm:t>
        <a:bodyPr/>
        <a:lstStyle/>
        <a:p>
          <a:endParaRPr lang="uk-UA"/>
        </a:p>
      </dgm:t>
    </dgm:pt>
    <dgm:pt modelId="{581E0A60-4FE6-4C48-B09E-947EF340BF2B}" type="pres">
      <dgm:prSet presAssocID="{E81E1BF3-9A94-4580-BA07-EA2435635A50}" presName="parentText" presStyleLbl="node1" presStyleIdx="1" presStyleCnt="4" custScaleX="163997" custScaleY="213095">
        <dgm:presLayoutVars>
          <dgm:chMax val="0"/>
          <dgm:bulletEnabled val="1"/>
        </dgm:presLayoutVars>
      </dgm:prSet>
      <dgm:spPr/>
      <dgm:t>
        <a:bodyPr/>
        <a:lstStyle/>
        <a:p>
          <a:endParaRPr lang="uk-UA"/>
        </a:p>
      </dgm:t>
    </dgm:pt>
    <dgm:pt modelId="{9F64BDA5-2440-46C4-A55C-2260D080BB67}" type="pres">
      <dgm:prSet presAssocID="{E81E1BF3-9A94-4580-BA07-EA2435635A50}" presName="negativeSpace" presStyleCnt="0"/>
      <dgm:spPr/>
    </dgm:pt>
    <dgm:pt modelId="{C43CFDEB-7D0C-475A-8FA4-5EBF6B71A2D3}" type="pres">
      <dgm:prSet presAssocID="{E81E1BF3-9A94-4580-BA07-EA2435635A50}" presName="childText" presStyleLbl="conFgAcc1" presStyleIdx="1" presStyleCnt="4">
        <dgm:presLayoutVars>
          <dgm:bulletEnabled val="1"/>
        </dgm:presLayoutVars>
      </dgm:prSet>
      <dgm:spPr/>
    </dgm:pt>
    <dgm:pt modelId="{B4E24DFB-380E-471E-A057-8B2EB2BE2753}" type="pres">
      <dgm:prSet presAssocID="{42B23376-69F4-44A1-AB39-73255DDD4E2A}" presName="spaceBetweenRectangles" presStyleCnt="0"/>
      <dgm:spPr/>
    </dgm:pt>
    <dgm:pt modelId="{F2FB2EBF-1E8D-4F1E-AF12-D3333FDB4CAA}" type="pres">
      <dgm:prSet presAssocID="{2673881A-19B3-4A58-BD3D-F58195CDFBFE}" presName="parentLin" presStyleCnt="0"/>
      <dgm:spPr/>
    </dgm:pt>
    <dgm:pt modelId="{5BC4ABC0-CF24-4586-B2E3-CE22AD0D9A1F}" type="pres">
      <dgm:prSet presAssocID="{2673881A-19B3-4A58-BD3D-F58195CDFBFE}" presName="parentLeftMargin" presStyleLbl="node1" presStyleIdx="1" presStyleCnt="4"/>
      <dgm:spPr/>
      <dgm:t>
        <a:bodyPr/>
        <a:lstStyle/>
        <a:p>
          <a:endParaRPr lang="uk-UA"/>
        </a:p>
      </dgm:t>
    </dgm:pt>
    <dgm:pt modelId="{E4190B56-B9A5-4123-A347-7FAF6AB7B9DE}" type="pres">
      <dgm:prSet presAssocID="{2673881A-19B3-4A58-BD3D-F58195CDFBFE}" presName="parentText" presStyleLbl="node1" presStyleIdx="2" presStyleCnt="4" custScaleX="149641">
        <dgm:presLayoutVars>
          <dgm:chMax val="0"/>
          <dgm:bulletEnabled val="1"/>
        </dgm:presLayoutVars>
      </dgm:prSet>
      <dgm:spPr/>
      <dgm:t>
        <a:bodyPr/>
        <a:lstStyle/>
        <a:p>
          <a:endParaRPr lang="uk-UA"/>
        </a:p>
      </dgm:t>
    </dgm:pt>
    <dgm:pt modelId="{95F7EE60-297B-4A80-8914-DC475D7EDA8D}" type="pres">
      <dgm:prSet presAssocID="{2673881A-19B3-4A58-BD3D-F58195CDFBFE}" presName="negativeSpace" presStyleCnt="0"/>
      <dgm:spPr/>
    </dgm:pt>
    <dgm:pt modelId="{9AA15112-0DBD-4401-BF62-CD6FC8D70B5E}" type="pres">
      <dgm:prSet presAssocID="{2673881A-19B3-4A58-BD3D-F58195CDFBFE}" presName="childText" presStyleLbl="conFgAcc1" presStyleIdx="2" presStyleCnt="4">
        <dgm:presLayoutVars>
          <dgm:bulletEnabled val="1"/>
        </dgm:presLayoutVars>
      </dgm:prSet>
      <dgm:spPr/>
    </dgm:pt>
    <dgm:pt modelId="{D4E8D400-E0DB-4082-870D-52100CEACDFE}" type="pres">
      <dgm:prSet presAssocID="{5E37E8BF-7DEC-4AEB-B265-F43FF4501C0B}" presName="spaceBetweenRectangles" presStyleCnt="0"/>
      <dgm:spPr/>
    </dgm:pt>
    <dgm:pt modelId="{74EE23A0-2A49-4393-AD49-6DAAD32AA24B}" type="pres">
      <dgm:prSet presAssocID="{AF0711D1-ADA4-4623-8BB6-5982F8078A65}" presName="parentLin" presStyleCnt="0"/>
      <dgm:spPr/>
    </dgm:pt>
    <dgm:pt modelId="{D991F69B-9452-4D66-8AF5-E0B4B2C14481}" type="pres">
      <dgm:prSet presAssocID="{AF0711D1-ADA4-4623-8BB6-5982F8078A65}" presName="parentLeftMargin" presStyleLbl="node1" presStyleIdx="2" presStyleCnt="4"/>
      <dgm:spPr/>
      <dgm:t>
        <a:bodyPr/>
        <a:lstStyle/>
        <a:p>
          <a:endParaRPr lang="uk-UA"/>
        </a:p>
      </dgm:t>
    </dgm:pt>
    <dgm:pt modelId="{B7C38083-EDDA-43E9-B35D-B18D4F610457}" type="pres">
      <dgm:prSet presAssocID="{AF0711D1-ADA4-4623-8BB6-5982F8078A65}" presName="parentText" presStyleLbl="node1" presStyleIdx="3" presStyleCnt="4" custScaleX="150037">
        <dgm:presLayoutVars>
          <dgm:chMax val="0"/>
          <dgm:bulletEnabled val="1"/>
        </dgm:presLayoutVars>
      </dgm:prSet>
      <dgm:spPr/>
      <dgm:t>
        <a:bodyPr/>
        <a:lstStyle/>
        <a:p>
          <a:endParaRPr lang="uk-UA"/>
        </a:p>
      </dgm:t>
    </dgm:pt>
    <dgm:pt modelId="{0C6CE356-6ABC-4B33-8E8E-91BE391C260B}" type="pres">
      <dgm:prSet presAssocID="{AF0711D1-ADA4-4623-8BB6-5982F8078A65}" presName="negativeSpace" presStyleCnt="0"/>
      <dgm:spPr/>
    </dgm:pt>
    <dgm:pt modelId="{4F5C896C-C050-4337-AD01-1571053E4940}" type="pres">
      <dgm:prSet presAssocID="{AF0711D1-ADA4-4623-8BB6-5982F8078A65}" presName="childText" presStyleLbl="conFgAcc1" presStyleIdx="3" presStyleCnt="4">
        <dgm:presLayoutVars>
          <dgm:bulletEnabled val="1"/>
        </dgm:presLayoutVars>
      </dgm:prSet>
      <dgm:spPr/>
    </dgm:pt>
  </dgm:ptLst>
  <dgm:cxnLst>
    <dgm:cxn modelId="{28223F2E-2997-49C8-A98A-1FF009222CE2}" type="presOf" srcId="{2673881A-19B3-4A58-BD3D-F58195CDFBFE}" destId="{E4190B56-B9A5-4123-A347-7FAF6AB7B9DE}" srcOrd="1" destOrd="0" presId="urn:microsoft.com/office/officeart/2005/8/layout/list1"/>
    <dgm:cxn modelId="{A2561E9C-BC31-4BE3-9FC2-2A946961A895}" srcId="{777AD620-E5C2-4C21-B1A9-EA84B524E2FF}" destId="{E81E1BF3-9A94-4580-BA07-EA2435635A50}" srcOrd="1" destOrd="0" parTransId="{06B19262-5ACC-41A9-AF15-8BCC5B7F809E}" sibTransId="{42B23376-69F4-44A1-AB39-73255DDD4E2A}"/>
    <dgm:cxn modelId="{B148E7FB-FF05-4401-9E32-8B2A29DE3543}" type="presOf" srcId="{E81E1BF3-9A94-4580-BA07-EA2435635A50}" destId="{581E0A60-4FE6-4C48-B09E-947EF340BF2B}" srcOrd="1" destOrd="0" presId="urn:microsoft.com/office/officeart/2005/8/layout/list1"/>
    <dgm:cxn modelId="{82261074-D863-4142-BBB9-121670485505}" type="presOf" srcId="{777AD620-E5C2-4C21-B1A9-EA84B524E2FF}" destId="{D3832973-DC3C-4470-951D-43980B8F118D}" srcOrd="0" destOrd="0" presId="urn:microsoft.com/office/officeart/2005/8/layout/list1"/>
    <dgm:cxn modelId="{4C9E8481-26A2-45AC-BE76-93BA17C951A2}" type="presOf" srcId="{AF0711D1-ADA4-4623-8BB6-5982F8078A65}" destId="{D991F69B-9452-4D66-8AF5-E0B4B2C14481}" srcOrd="0" destOrd="0" presId="urn:microsoft.com/office/officeart/2005/8/layout/list1"/>
    <dgm:cxn modelId="{44A1A73D-5568-4D6C-86A6-697FDB8202B8}" srcId="{777AD620-E5C2-4C21-B1A9-EA84B524E2FF}" destId="{2673881A-19B3-4A58-BD3D-F58195CDFBFE}" srcOrd="2" destOrd="0" parTransId="{18ADE627-905E-48AB-B351-D083B98D3FF9}" sibTransId="{5E37E8BF-7DEC-4AEB-B265-F43FF4501C0B}"/>
    <dgm:cxn modelId="{5DE0AC75-747E-4B2D-92C2-7DCFF0B2ECD5}" type="presOf" srcId="{AF0711D1-ADA4-4623-8BB6-5982F8078A65}" destId="{B7C38083-EDDA-43E9-B35D-B18D4F610457}" srcOrd="1" destOrd="0" presId="urn:microsoft.com/office/officeart/2005/8/layout/list1"/>
    <dgm:cxn modelId="{559F0B78-5339-49F5-921E-59A2D2A78543}" type="presOf" srcId="{2673881A-19B3-4A58-BD3D-F58195CDFBFE}" destId="{5BC4ABC0-CF24-4586-B2E3-CE22AD0D9A1F}" srcOrd="0" destOrd="0" presId="urn:microsoft.com/office/officeart/2005/8/layout/list1"/>
    <dgm:cxn modelId="{8275ECCE-1B58-4826-95EB-7C6C16F7B44E}" srcId="{777AD620-E5C2-4C21-B1A9-EA84B524E2FF}" destId="{EFC28218-D11A-43D6-A17D-6DB8A24D1FCC}" srcOrd="0" destOrd="0" parTransId="{B14ACC31-BCA5-4A5C-90C7-4875F1B9D82D}" sibTransId="{A30FB181-C6A4-4624-BEDB-A8CA49450A1D}"/>
    <dgm:cxn modelId="{90E5EACA-ED61-47B8-BF8E-77A4915CA44D}" srcId="{777AD620-E5C2-4C21-B1A9-EA84B524E2FF}" destId="{AF0711D1-ADA4-4623-8BB6-5982F8078A65}" srcOrd="3" destOrd="0" parTransId="{96B0FC22-7BBC-45FE-8B5B-530CCAC4F6B1}" sibTransId="{0E18FDF1-FCF9-4B18-9932-1A9064459AD3}"/>
    <dgm:cxn modelId="{FD1C0CEE-8F06-4764-AB0B-131CBAC86FE5}" type="presOf" srcId="{EFC28218-D11A-43D6-A17D-6DB8A24D1FCC}" destId="{164B7A74-CD6B-4C14-872F-FA46C467BA41}" srcOrd="0" destOrd="0" presId="urn:microsoft.com/office/officeart/2005/8/layout/list1"/>
    <dgm:cxn modelId="{EB405C94-7A31-4B0B-AA27-AA293EEC67F7}" type="presOf" srcId="{EFC28218-D11A-43D6-A17D-6DB8A24D1FCC}" destId="{7A269B7C-3504-4036-B8F2-48024290D91A}" srcOrd="1" destOrd="0" presId="urn:microsoft.com/office/officeart/2005/8/layout/list1"/>
    <dgm:cxn modelId="{CD87368C-0F4A-410F-9CC2-CC9EB8180838}" type="presOf" srcId="{E81E1BF3-9A94-4580-BA07-EA2435635A50}" destId="{56E38AD4-D10C-47AE-BBD6-88D4AF44C94B}" srcOrd="0" destOrd="0" presId="urn:microsoft.com/office/officeart/2005/8/layout/list1"/>
    <dgm:cxn modelId="{135F8693-0B4B-4E74-A374-038232C860F6}" type="presParOf" srcId="{D3832973-DC3C-4470-951D-43980B8F118D}" destId="{3289B92D-CD73-43E4-BF1F-579066215021}" srcOrd="0" destOrd="0" presId="urn:microsoft.com/office/officeart/2005/8/layout/list1"/>
    <dgm:cxn modelId="{240AC23D-B44C-492A-8824-068EFF17917F}" type="presParOf" srcId="{3289B92D-CD73-43E4-BF1F-579066215021}" destId="{164B7A74-CD6B-4C14-872F-FA46C467BA41}" srcOrd="0" destOrd="0" presId="urn:microsoft.com/office/officeart/2005/8/layout/list1"/>
    <dgm:cxn modelId="{F77F2E20-E631-439A-9C70-2B4B19F703BF}" type="presParOf" srcId="{3289B92D-CD73-43E4-BF1F-579066215021}" destId="{7A269B7C-3504-4036-B8F2-48024290D91A}" srcOrd="1" destOrd="0" presId="urn:microsoft.com/office/officeart/2005/8/layout/list1"/>
    <dgm:cxn modelId="{AF431AC1-5EFF-40E7-BB58-F9B53E6C6EBB}" type="presParOf" srcId="{D3832973-DC3C-4470-951D-43980B8F118D}" destId="{E75F3E69-83AB-4092-BB2F-BAB2DEDFB519}" srcOrd="1" destOrd="0" presId="urn:microsoft.com/office/officeart/2005/8/layout/list1"/>
    <dgm:cxn modelId="{B14A3D38-85A7-452F-A2F7-B7FB78CFE750}" type="presParOf" srcId="{D3832973-DC3C-4470-951D-43980B8F118D}" destId="{F26A13E7-44C3-47A9-9D1E-63BC75478CCA}" srcOrd="2" destOrd="0" presId="urn:microsoft.com/office/officeart/2005/8/layout/list1"/>
    <dgm:cxn modelId="{63050115-3F09-451A-834A-0DB45393597D}" type="presParOf" srcId="{D3832973-DC3C-4470-951D-43980B8F118D}" destId="{6A317905-35E7-436D-BDE2-03B4AE47C1B1}" srcOrd="3" destOrd="0" presId="urn:microsoft.com/office/officeart/2005/8/layout/list1"/>
    <dgm:cxn modelId="{83BC6F39-0287-45A9-AD53-F53C7B0FBB0F}" type="presParOf" srcId="{D3832973-DC3C-4470-951D-43980B8F118D}" destId="{6EE54DA4-95B3-4769-A2F6-69A647D197FD}" srcOrd="4" destOrd="0" presId="urn:microsoft.com/office/officeart/2005/8/layout/list1"/>
    <dgm:cxn modelId="{92452D84-EF9E-4FE3-845B-8C729E86FC4E}" type="presParOf" srcId="{6EE54DA4-95B3-4769-A2F6-69A647D197FD}" destId="{56E38AD4-D10C-47AE-BBD6-88D4AF44C94B}" srcOrd="0" destOrd="0" presId="urn:microsoft.com/office/officeart/2005/8/layout/list1"/>
    <dgm:cxn modelId="{A27E4EE7-1985-463A-AE32-71AE15F70D90}" type="presParOf" srcId="{6EE54DA4-95B3-4769-A2F6-69A647D197FD}" destId="{581E0A60-4FE6-4C48-B09E-947EF340BF2B}" srcOrd="1" destOrd="0" presId="urn:microsoft.com/office/officeart/2005/8/layout/list1"/>
    <dgm:cxn modelId="{24EB76E1-4D2D-455C-8C6A-AFDA2D556785}" type="presParOf" srcId="{D3832973-DC3C-4470-951D-43980B8F118D}" destId="{9F64BDA5-2440-46C4-A55C-2260D080BB67}" srcOrd="5" destOrd="0" presId="urn:microsoft.com/office/officeart/2005/8/layout/list1"/>
    <dgm:cxn modelId="{63E2ACFC-0F35-4EF3-8D70-1117E8A8D884}" type="presParOf" srcId="{D3832973-DC3C-4470-951D-43980B8F118D}" destId="{C43CFDEB-7D0C-475A-8FA4-5EBF6B71A2D3}" srcOrd="6" destOrd="0" presId="urn:microsoft.com/office/officeart/2005/8/layout/list1"/>
    <dgm:cxn modelId="{4652C2B9-5933-4F2D-9B19-16142912B1D6}" type="presParOf" srcId="{D3832973-DC3C-4470-951D-43980B8F118D}" destId="{B4E24DFB-380E-471E-A057-8B2EB2BE2753}" srcOrd="7" destOrd="0" presId="urn:microsoft.com/office/officeart/2005/8/layout/list1"/>
    <dgm:cxn modelId="{348FCA6E-D41F-43CC-BE4F-621623CF47A9}" type="presParOf" srcId="{D3832973-DC3C-4470-951D-43980B8F118D}" destId="{F2FB2EBF-1E8D-4F1E-AF12-D3333FDB4CAA}" srcOrd="8" destOrd="0" presId="urn:microsoft.com/office/officeart/2005/8/layout/list1"/>
    <dgm:cxn modelId="{9CB97532-3A03-4774-9733-7944D5AB402A}" type="presParOf" srcId="{F2FB2EBF-1E8D-4F1E-AF12-D3333FDB4CAA}" destId="{5BC4ABC0-CF24-4586-B2E3-CE22AD0D9A1F}" srcOrd="0" destOrd="0" presId="urn:microsoft.com/office/officeart/2005/8/layout/list1"/>
    <dgm:cxn modelId="{278AB4F7-FD75-4989-B3B5-5F4D747584E2}" type="presParOf" srcId="{F2FB2EBF-1E8D-4F1E-AF12-D3333FDB4CAA}" destId="{E4190B56-B9A5-4123-A347-7FAF6AB7B9DE}" srcOrd="1" destOrd="0" presId="urn:microsoft.com/office/officeart/2005/8/layout/list1"/>
    <dgm:cxn modelId="{BE77D4AC-30BF-462B-9AC1-8EC59C9CA5DF}" type="presParOf" srcId="{D3832973-DC3C-4470-951D-43980B8F118D}" destId="{95F7EE60-297B-4A80-8914-DC475D7EDA8D}" srcOrd="9" destOrd="0" presId="urn:microsoft.com/office/officeart/2005/8/layout/list1"/>
    <dgm:cxn modelId="{F6AFA462-E868-4D20-A7EC-86F179D1026F}" type="presParOf" srcId="{D3832973-DC3C-4470-951D-43980B8F118D}" destId="{9AA15112-0DBD-4401-BF62-CD6FC8D70B5E}" srcOrd="10" destOrd="0" presId="urn:microsoft.com/office/officeart/2005/8/layout/list1"/>
    <dgm:cxn modelId="{DD592B21-0DD7-4E75-8F20-50A63E0B020C}" type="presParOf" srcId="{D3832973-DC3C-4470-951D-43980B8F118D}" destId="{D4E8D400-E0DB-4082-870D-52100CEACDFE}" srcOrd="11" destOrd="0" presId="urn:microsoft.com/office/officeart/2005/8/layout/list1"/>
    <dgm:cxn modelId="{BB13ECAF-3A05-4970-B23D-3C365DBD1CED}" type="presParOf" srcId="{D3832973-DC3C-4470-951D-43980B8F118D}" destId="{74EE23A0-2A49-4393-AD49-6DAAD32AA24B}" srcOrd="12" destOrd="0" presId="urn:microsoft.com/office/officeart/2005/8/layout/list1"/>
    <dgm:cxn modelId="{98CA035C-1F18-497C-BEE2-2E6BE1CB4A0F}" type="presParOf" srcId="{74EE23A0-2A49-4393-AD49-6DAAD32AA24B}" destId="{D991F69B-9452-4D66-8AF5-E0B4B2C14481}" srcOrd="0" destOrd="0" presId="urn:microsoft.com/office/officeart/2005/8/layout/list1"/>
    <dgm:cxn modelId="{BFAA06F9-8745-4FEC-A5AF-629753754AB2}" type="presParOf" srcId="{74EE23A0-2A49-4393-AD49-6DAAD32AA24B}" destId="{B7C38083-EDDA-43E9-B35D-B18D4F610457}" srcOrd="1" destOrd="0" presId="urn:microsoft.com/office/officeart/2005/8/layout/list1"/>
    <dgm:cxn modelId="{55442DA7-1F80-43F7-8F12-F3AD627F4327}" type="presParOf" srcId="{D3832973-DC3C-4470-951D-43980B8F118D}" destId="{0C6CE356-6ABC-4B33-8E8E-91BE391C260B}" srcOrd="13" destOrd="0" presId="urn:microsoft.com/office/officeart/2005/8/layout/list1"/>
    <dgm:cxn modelId="{FCF5CB86-A640-4663-B555-E7DFA7E3FEDC}" type="presParOf" srcId="{D3832973-DC3C-4470-951D-43980B8F118D}" destId="{4F5C896C-C050-4337-AD01-1571053E4940}" srcOrd="14"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CA4BFE2-51C1-4B70-A9F9-AB013FE54AFA}" type="doc">
      <dgm:prSet loTypeId="urn:microsoft.com/office/officeart/2005/8/layout/vList2" loCatId="list" qsTypeId="urn:microsoft.com/office/officeart/2005/8/quickstyle/simple1#9" qsCatId="simple" csTypeId="urn:microsoft.com/office/officeart/2005/8/colors/accent1_2#6" csCatId="accent1" phldr="1"/>
      <dgm:spPr/>
      <dgm:t>
        <a:bodyPr/>
        <a:lstStyle/>
        <a:p>
          <a:endParaRPr lang="uk-UA"/>
        </a:p>
      </dgm:t>
    </dgm:pt>
    <dgm:pt modelId="{52AB90F2-7FA1-4EA6-9E65-0EFE26413868}">
      <dgm:prSet phldrT="[Текст]" custT="1"/>
      <dgm:spPr>
        <a:solidFill>
          <a:schemeClr val="bg1"/>
        </a:solidFill>
        <a:ln>
          <a:solidFill>
            <a:schemeClr val="tx2">
              <a:lumMod val="75000"/>
            </a:schemeClr>
          </a:solidFill>
        </a:ln>
      </dgm:spPr>
      <dgm:t>
        <a:bodyPr/>
        <a:lstStyle/>
        <a:p>
          <a:pPr algn="ctr"/>
          <a:r>
            <a:rPr lang="uk-UA" sz="2400" b="0" dirty="0" smtClean="0">
              <a:solidFill>
                <a:schemeClr val="tx1"/>
              </a:solidFill>
              <a:latin typeface="Arial" panose="020B0604020202020204" pitchFamily="34" charset="0"/>
              <a:cs typeface="Arial" panose="020B0604020202020204" pitchFamily="34" charset="0"/>
            </a:rPr>
            <a:t>За наявності показань до призначення МПКП працівник, який мав випадок контакту із джерелом потенційного інфікування ВІЛ, пов’язаного із виконанням професійних обов’язків, направляється відповідальною особою до лікаря, який відповідає за призначення МПКП ЗОЗ, де відбувся випадок контакту із джерелом потенційного інфікування ВІЛ при виконанні професійних обов’язків, або до іншого ЗОЗ, що проводить таку профілактику</a:t>
          </a:r>
          <a:endParaRPr lang="uk-UA" sz="2400" b="0" dirty="0">
            <a:solidFill>
              <a:schemeClr val="tx1"/>
            </a:solidFill>
            <a:latin typeface="Arial" panose="020B0604020202020204" pitchFamily="34" charset="0"/>
            <a:cs typeface="Arial" panose="020B0604020202020204" pitchFamily="34" charset="0"/>
          </a:endParaRPr>
        </a:p>
      </dgm:t>
    </dgm:pt>
    <dgm:pt modelId="{486BC6CE-095A-4B34-B40D-D5C22CEA1FAA}" type="parTrans" cxnId="{6D9A1269-A1DA-446B-8665-5DCEB843E99C}">
      <dgm:prSet/>
      <dgm:spPr/>
      <dgm:t>
        <a:bodyPr/>
        <a:lstStyle/>
        <a:p>
          <a:pPr algn="ctr"/>
          <a:endParaRPr lang="uk-UA" sz="1800"/>
        </a:p>
      </dgm:t>
    </dgm:pt>
    <dgm:pt modelId="{40483F0C-4A41-49D2-ACDD-49A7DEC5B52E}" type="sibTrans" cxnId="{6D9A1269-A1DA-446B-8665-5DCEB843E99C}">
      <dgm:prSet/>
      <dgm:spPr/>
      <dgm:t>
        <a:bodyPr/>
        <a:lstStyle/>
        <a:p>
          <a:pPr algn="ctr"/>
          <a:endParaRPr lang="uk-UA" sz="1800"/>
        </a:p>
      </dgm:t>
    </dgm:pt>
    <dgm:pt modelId="{0460B016-3C20-41B8-B82C-98387DDF18FD}" type="pres">
      <dgm:prSet presAssocID="{6CA4BFE2-51C1-4B70-A9F9-AB013FE54AFA}" presName="linear" presStyleCnt="0">
        <dgm:presLayoutVars>
          <dgm:animLvl val="lvl"/>
          <dgm:resizeHandles val="exact"/>
        </dgm:presLayoutVars>
      </dgm:prSet>
      <dgm:spPr/>
      <dgm:t>
        <a:bodyPr/>
        <a:lstStyle/>
        <a:p>
          <a:endParaRPr lang="uk-UA"/>
        </a:p>
      </dgm:t>
    </dgm:pt>
    <dgm:pt modelId="{D040F24C-D876-4975-AADB-20F0881BE876}" type="pres">
      <dgm:prSet presAssocID="{52AB90F2-7FA1-4EA6-9E65-0EFE26413868}" presName="parentText" presStyleLbl="node1" presStyleIdx="0" presStyleCnt="1" custScaleY="1064635" custLinFactNeighborY="58298">
        <dgm:presLayoutVars>
          <dgm:chMax val="0"/>
          <dgm:bulletEnabled val="1"/>
        </dgm:presLayoutVars>
      </dgm:prSet>
      <dgm:spPr/>
      <dgm:t>
        <a:bodyPr/>
        <a:lstStyle/>
        <a:p>
          <a:endParaRPr lang="uk-UA"/>
        </a:p>
      </dgm:t>
    </dgm:pt>
  </dgm:ptLst>
  <dgm:cxnLst>
    <dgm:cxn modelId="{552CDD9A-5147-4847-9714-1B858516AEBB}" type="presOf" srcId="{52AB90F2-7FA1-4EA6-9E65-0EFE26413868}" destId="{D040F24C-D876-4975-AADB-20F0881BE876}" srcOrd="0" destOrd="0" presId="urn:microsoft.com/office/officeart/2005/8/layout/vList2"/>
    <dgm:cxn modelId="{6D9A1269-A1DA-446B-8665-5DCEB843E99C}" srcId="{6CA4BFE2-51C1-4B70-A9F9-AB013FE54AFA}" destId="{52AB90F2-7FA1-4EA6-9E65-0EFE26413868}" srcOrd="0" destOrd="0" parTransId="{486BC6CE-095A-4B34-B40D-D5C22CEA1FAA}" sibTransId="{40483F0C-4A41-49D2-ACDD-49A7DEC5B52E}"/>
    <dgm:cxn modelId="{43B9D66A-1F64-4E52-A429-BD619BAF817E}" type="presOf" srcId="{6CA4BFE2-51C1-4B70-A9F9-AB013FE54AFA}" destId="{0460B016-3C20-41B8-B82C-98387DDF18FD}" srcOrd="0" destOrd="0" presId="urn:microsoft.com/office/officeart/2005/8/layout/vList2"/>
    <dgm:cxn modelId="{318F09E2-5090-47D8-A318-FA551056CCFD}" type="presParOf" srcId="{0460B016-3C20-41B8-B82C-98387DDF18FD}" destId="{D040F24C-D876-4975-AADB-20F0881BE876}"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DD615F3-F5F4-4F9E-B4BD-B7602D21900E}" type="doc">
      <dgm:prSet loTypeId="urn:microsoft.com/office/officeart/2005/8/layout/vList2" loCatId="list" qsTypeId="urn:microsoft.com/office/officeart/2005/8/quickstyle/simple1#10" qsCatId="simple" csTypeId="urn:microsoft.com/office/officeart/2005/8/colors/accent1_2#7" csCatId="accent1" phldr="1"/>
      <dgm:spPr/>
      <dgm:t>
        <a:bodyPr/>
        <a:lstStyle/>
        <a:p>
          <a:endParaRPr lang="uk-UA"/>
        </a:p>
      </dgm:t>
    </dgm:pt>
    <dgm:pt modelId="{3FA5AE5D-314E-4185-9442-626DFF11FFFE}">
      <dgm:prSet custT="1"/>
      <dgm:spPr>
        <a:solidFill>
          <a:schemeClr val="bg1"/>
        </a:solidFill>
        <a:ln>
          <a:solidFill>
            <a:schemeClr val="tx2">
              <a:lumMod val="75000"/>
            </a:schemeClr>
          </a:solidFill>
        </a:ln>
      </dgm:spPr>
      <dgm:t>
        <a:bodyPr/>
        <a:lstStyle/>
        <a:p>
          <a:pPr algn="ctr" rtl="0"/>
          <a:r>
            <a:rPr lang="uk-UA" sz="2800" b="0" u="sng" dirty="0" smtClean="0">
              <a:solidFill>
                <a:schemeClr val="tx1"/>
              </a:solidFill>
            </a:rPr>
            <a:t>МПКП призначається після отримання інформованої згоди пацієнта на проведення МПКП інфікування ВІЛ</a:t>
          </a:r>
          <a:r>
            <a:rPr lang="uk-UA" sz="2800" b="0" dirty="0" smtClean="0">
              <a:solidFill>
                <a:schemeClr val="tx1"/>
              </a:solidFill>
            </a:rPr>
            <a:t> та інформованої добровільної згоди пацієнта на обробку персональних даних формами, затвердженими Наказом МОЗ України від 22.05.2013 №410</a:t>
          </a:r>
          <a:endParaRPr lang="uk-UA" sz="2800" b="0" dirty="0">
            <a:solidFill>
              <a:schemeClr val="tx1"/>
            </a:solidFill>
          </a:endParaRPr>
        </a:p>
      </dgm:t>
    </dgm:pt>
    <dgm:pt modelId="{435BA8E5-AF60-4387-9A3A-C5C47BC992FB}" type="parTrans" cxnId="{9102F68E-0603-4F2D-8EBA-CA405F069428}">
      <dgm:prSet/>
      <dgm:spPr/>
      <dgm:t>
        <a:bodyPr/>
        <a:lstStyle/>
        <a:p>
          <a:endParaRPr lang="uk-UA"/>
        </a:p>
      </dgm:t>
    </dgm:pt>
    <dgm:pt modelId="{08391A7B-9433-4FA9-9AF7-1E8BA46E03B0}" type="sibTrans" cxnId="{9102F68E-0603-4F2D-8EBA-CA405F069428}">
      <dgm:prSet/>
      <dgm:spPr/>
      <dgm:t>
        <a:bodyPr/>
        <a:lstStyle/>
        <a:p>
          <a:endParaRPr lang="uk-UA"/>
        </a:p>
      </dgm:t>
    </dgm:pt>
    <dgm:pt modelId="{CE5C1001-C9C3-4448-B731-EB2B8B6CAEE5}" type="pres">
      <dgm:prSet presAssocID="{9DD615F3-F5F4-4F9E-B4BD-B7602D21900E}" presName="linear" presStyleCnt="0">
        <dgm:presLayoutVars>
          <dgm:animLvl val="lvl"/>
          <dgm:resizeHandles val="exact"/>
        </dgm:presLayoutVars>
      </dgm:prSet>
      <dgm:spPr/>
      <dgm:t>
        <a:bodyPr/>
        <a:lstStyle/>
        <a:p>
          <a:endParaRPr lang="uk-UA"/>
        </a:p>
      </dgm:t>
    </dgm:pt>
    <dgm:pt modelId="{5155F8F1-F2B4-4648-AD3E-567FB703D2F9}" type="pres">
      <dgm:prSet presAssocID="{3FA5AE5D-314E-4185-9442-626DFF11FFFE}" presName="parentText" presStyleLbl="node1" presStyleIdx="0" presStyleCnt="1">
        <dgm:presLayoutVars>
          <dgm:chMax val="0"/>
          <dgm:bulletEnabled val="1"/>
        </dgm:presLayoutVars>
      </dgm:prSet>
      <dgm:spPr/>
      <dgm:t>
        <a:bodyPr/>
        <a:lstStyle/>
        <a:p>
          <a:endParaRPr lang="uk-UA"/>
        </a:p>
      </dgm:t>
    </dgm:pt>
  </dgm:ptLst>
  <dgm:cxnLst>
    <dgm:cxn modelId="{24C4EBDD-6A92-4315-9E0C-7D9E690D35EB}" type="presOf" srcId="{9DD615F3-F5F4-4F9E-B4BD-B7602D21900E}" destId="{CE5C1001-C9C3-4448-B731-EB2B8B6CAEE5}" srcOrd="0" destOrd="0" presId="urn:microsoft.com/office/officeart/2005/8/layout/vList2"/>
    <dgm:cxn modelId="{9102F68E-0603-4F2D-8EBA-CA405F069428}" srcId="{9DD615F3-F5F4-4F9E-B4BD-B7602D21900E}" destId="{3FA5AE5D-314E-4185-9442-626DFF11FFFE}" srcOrd="0" destOrd="0" parTransId="{435BA8E5-AF60-4387-9A3A-C5C47BC992FB}" sibTransId="{08391A7B-9433-4FA9-9AF7-1E8BA46E03B0}"/>
    <dgm:cxn modelId="{03DAA1C3-CB51-4AC8-A7C9-B978FFA1AD1B}" type="presOf" srcId="{3FA5AE5D-314E-4185-9442-626DFF11FFFE}" destId="{5155F8F1-F2B4-4648-AD3E-567FB703D2F9}" srcOrd="0" destOrd="0" presId="urn:microsoft.com/office/officeart/2005/8/layout/vList2"/>
    <dgm:cxn modelId="{99EC4554-9320-4E9D-B198-64C62A61A713}" type="presParOf" srcId="{CE5C1001-C9C3-4448-B731-EB2B8B6CAEE5}" destId="{5155F8F1-F2B4-4648-AD3E-567FB703D2F9}"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E6CA7-38CC-44EA-88AC-B0827AC855E4}">
      <dsp:nvSpPr>
        <dsp:cNvPr id="0" name=""/>
        <dsp:cNvSpPr/>
      </dsp:nvSpPr>
      <dsp:spPr>
        <a:xfrm>
          <a:off x="0" y="152024"/>
          <a:ext cx="8280920" cy="4664502"/>
        </a:xfrm>
        <a:prstGeom prst="roundRect">
          <a:avLst/>
        </a:prstGeom>
        <a:solidFill>
          <a:schemeClr val="bg1"/>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k-UA" sz="2800" b="1" kern="1200" dirty="0" smtClean="0">
              <a:solidFill>
                <a:schemeClr val="tx2"/>
              </a:solidFill>
              <a:latin typeface="Arial" panose="020B0604020202020204" pitchFamily="34" charset="0"/>
              <a:cs typeface="Arial" panose="020B0604020202020204" pitchFamily="34" charset="0"/>
            </a:rPr>
            <a:t>Наказ МОЗ України від 05.11.2013 № 955 </a:t>
          </a:r>
        </a:p>
        <a:p>
          <a:pPr lvl="0" algn="ctr" defTabSz="1244600" rtl="0">
            <a:lnSpc>
              <a:spcPct val="90000"/>
            </a:lnSpc>
            <a:spcBef>
              <a:spcPct val="0"/>
            </a:spcBef>
            <a:spcAft>
              <a:spcPct val="35000"/>
            </a:spcAft>
          </a:pPr>
          <a:endParaRPr lang="uk-UA" sz="2800" b="1" kern="1200" dirty="0" smtClean="0">
            <a:solidFill>
              <a:schemeClr val="tx2"/>
            </a:solidFill>
            <a:latin typeface="Arial" panose="020B0604020202020204" pitchFamily="34" charset="0"/>
            <a:cs typeface="Arial" panose="020B0604020202020204" pitchFamily="34" charset="0"/>
          </a:endParaRPr>
        </a:p>
        <a:p>
          <a:pPr lvl="0" algn="ctr" defTabSz="1244600" rtl="0">
            <a:lnSpc>
              <a:spcPct val="90000"/>
            </a:lnSpc>
            <a:spcBef>
              <a:spcPct val="0"/>
            </a:spcBef>
            <a:spcAft>
              <a:spcPct val="35000"/>
            </a:spcAft>
          </a:pPr>
          <a:r>
            <a:rPr lang="uk-UA" sz="3300" b="0" kern="1200" dirty="0" smtClean="0">
              <a:solidFill>
                <a:srgbClr val="0054A6"/>
              </a:solidFill>
              <a:latin typeface="Arial" panose="020B0604020202020204" pitchFamily="34" charset="0"/>
              <a:cs typeface="Arial" panose="020B0604020202020204" pitchFamily="34" charset="0"/>
            </a:rPr>
            <a:t>«Про затвердження нормативно-правових актів щодо захисту від зараження ВІЛ-інфекцією при виконанні професійних обов’язків»</a:t>
          </a:r>
          <a:endParaRPr lang="uk-UA" sz="3300" b="0" kern="1200" dirty="0">
            <a:solidFill>
              <a:srgbClr val="0054A6"/>
            </a:solidFill>
            <a:latin typeface="Arial" panose="020B0604020202020204" pitchFamily="34" charset="0"/>
            <a:cs typeface="Arial" panose="020B0604020202020204" pitchFamily="34" charset="0"/>
          </a:endParaRPr>
        </a:p>
      </dsp:txBody>
      <dsp:txXfrm>
        <a:off x="227702" y="379726"/>
        <a:ext cx="7825516" cy="42090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6136F-0ABD-4A7A-BDE2-7BE4C1E73C52}">
      <dsp:nvSpPr>
        <dsp:cNvPr id="0" name=""/>
        <dsp:cNvSpPr/>
      </dsp:nvSpPr>
      <dsp:spPr>
        <a:xfrm>
          <a:off x="0" y="408775"/>
          <a:ext cx="8496944" cy="133087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b="0" kern="1200" dirty="0" smtClean="0">
              <a:latin typeface="Arial" panose="020B0604020202020204" pitchFamily="34" charset="0"/>
              <a:cs typeface="Arial" panose="020B0604020202020204" pitchFamily="34" charset="0"/>
            </a:rPr>
            <a:t>1) </a:t>
          </a:r>
          <a:r>
            <a:rPr lang="uk-UA" sz="1600" b="0" u="sng" kern="1200" dirty="0" smtClean="0">
              <a:latin typeface="Arial" panose="020B0604020202020204" pitchFamily="34" charset="0"/>
              <a:cs typeface="Arial" panose="020B0604020202020204" pitchFamily="34" charset="0"/>
            </a:rPr>
            <a:t>Перелік та нормативи застосування засобів індивідуального захисту працівниками</a:t>
          </a:r>
          <a:r>
            <a:rPr lang="uk-UA" sz="1600" b="0" kern="1200" dirty="0" smtClean="0">
              <a:latin typeface="Arial" panose="020B0604020202020204" pitchFamily="34" charset="0"/>
              <a:cs typeface="Arial" panose="020B0604020202020204" pitchFamily="34" charset="0"/>
            </a:rPr>
            <a:t>, які проводять діагностичні дослідження на ВІЛ-інфекцію, надають медичну допомогу та соціальні послуги людям, які живуть з ВІЛ-інфекцією, або контактують з кров'ю чи біологічними матеріалами людини, забрудненими ними інструментарієм, обладнанням чи предметами; </a:t>
          </a:r>
          <a:endParaRPr lang="uk-UA" sz="1600" b="0" kern="1200" dirty="0">
            <a:latin typeface="Arial" panose="020B0604020202020204" pitchFamily="34" charset="0"/>
            <a:cs typeface="Arial" panose="020B0604020202020204" pitchFamily="34" charset="0"/>
          </a:endParaRPr>
        </a:p>
      </dsp:txBody>
      <dsp:txXfrm>
        <a:off x="64968" y="473743"/>
        <a:ext cx="8367008" cy="1200939"/>
      </dsp:txXfrm>
    </dsp:sp>
    <dsp:sp modelId="{625D5A5F-D473-4243-A88F-DA9B5CB343CC}">
      <dsp:nvSpPr>
        <dsp:cNvPr id="0" name=""/>
        <dsp:cNvSpPr/>
      </dsp:nvSpPr>
      <dsp:spPr>
        <a:xfrm>
          <a:off x="0" y="1926850"/>
          <a:ext cx="8496944" cy="133087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b="0" kern="1200" smtClean="0">
              <a:latin typeface="Arial" panose="020B0604020202020204" pitchFamily="34" charset="0"/>
              <a:cs typeface="Arial" panose="020B0604020202020204" pitchFamily="34" charset="0"/>
            </a:rPr>
            <a:t>2) Типову інструкцію щодо </a:t>
          </a:r>
          <a:r>
            <a:rPr lang="uk-UA" sz="1600" b="0" u="sng" kern="1200" smtClean="0">
              <a:latin typeface="Arial" panose="020B0604020202020204" pitchFamily="34" charset="0"/>
              <a:cs typeface="Arial" panose="020B0604020202020204" pitchFamily="34" charset="0"/>
            </a:rPr>
            <a:t>порядку використання засобів індивідуального захисту працівниками</a:t>
          </a:r>
          <a:r>
            <a:rPr lang="uk-UA" sz="1600" b="0" kern="1200" smtClean="0">
              <a:latin typeface="Arial" panose="020B0604020202020204" pitchFamily="34" charset="0"/>
              <a:cs typeface="Arial" panose="020B0604020202020204" pitchFamily="34" charset="0"/>
            </a:rPr>
            <a:t>, які проводять діагностичні дослідження на ВІЛ-інфекцію, надають медичну допомогу та соціальні послуги людям, які живуть з ВІЛ, або контактують з кров'ю чи біологічними матеріалами людини, забрудненими ними інструментарієм, обладнанням чи предметами; </a:t>
          </a:r>
          <a:endParaRPr lang="uk-UA" sz="1600" b="0" kern="1200" dirty="0">
            <a:latin typeface="Arial" panose="020B0604020202020204" pitchFamily="34" charset="0"/>
            <a:cs typeface="Arial" panose="020B0604020202020204" pitchFamily="34" charset="0"/>
          </a:endParaRPr>
        </a:p>
      </dsp:txBody>
      <dsp:txXfrm>
        <a:off x="64968" y="1991818"/>
        <a:ext cx="8367008" cy="1200939"/>
      </dsp:txXfrm>
    </dsp:sp>
    <dsp:sp modelId="{D5B80E0C-5F00-43D4-83E0-636CD5920D00}">
      <dsp:nvSpPr>
        <dsp:cNvPr id="0" name=""/>
        <dsp:cNvSpPr/>
      </dsp:nvSpPr>
      <dsp:spPr>
        <a:xfrm>
          <a:off x="0" y="3444925"/>
          <a:ext cx="8496944" cy="133087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b="0" kern="1200" smtClean="0">
              <a:latin typeface="Arial" panose="020B0604020202020204" pitchFamily="34" charset="0"/>
              <a:cs typeface="Arial" panose="020B0604020202020204" pitchFamily="34" charset="0"/>
            </a:rPr>
            <a:t>3) Порядок </a:t>
          </a:r>
          <a:r>
            <a:rPr lang="uk-UA" sz="1600" b="0" u="sng" kern="1200" smtClean="0">
              <a:latin typeface="Arial" panose="020B0604020202020204" pitchFamily="34" charset="0"/>
              <a:cs typeface="Arial" panose="020B0604020202020204" pitchFamily="34" charset="0"/>
            </a:rPr>
            <a:t>проведення екстреної постконтактної профілактики ВІЛ-інфекції </a:t>
          </a:r>
          <a:r>
            <a:rPr lang="uk-UA" sz="1600" b="0" kern="1200" smtClean="0">
              <a:latin typeface="Arial" panose="020B0604020202020204" pitchFamily="34" charset="0"/>
              <a:cs typeface="Arial" panose="020B0604020202020204" pitchFamily="34" charset="0"/>
            </a:rPr>
            <a:t>у працівників при виконанні професійних обов'язків. </a:t>
          </a:r>
          <a:endParaRPr lang="uk-UA" sz="1600" b="0" kern="1200" dirty="0">
            <a:latin typeface="Arial" panose="020B0604020202020204" pitchFamily="34" charset="0"/>
            <a:cs typeface="Arial" panose="020B0604020202020204" pitchFamily="34" charset="0"/>
          </a:endParaRPr>
        </a:p>
      </dsp:txBody>
      <dsp:txXfrm>
        <a:off x="64968" y="3509893"/>
        <a:ext cx="8367008" cy="12009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E1F31-76CB-40CE-A07D-563727FECEAA}">
      <dsp:nvSpPr>
        <dsp:cNvPr id="0" name=""/>
        <dsp:cNvSpPr/>
      </dsp:nvSpPr>
      <dsp:spPr>
        <a:xfrm>
          <a:off x="0" y="0"/>
          <a:ext cx="7416824" cy="3304333"/>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k-UA" sz="2800" b="0" kern="1200" noProof="0" dirty="0" smtClean="0">
              <a:latin typeface="Arial" panose="020B0604020202020204" pitchFamily="34" charset="0"/>
              <a:cs typeface="Arial" panose="020B0604020202020204" pitchFamily="34" charset="0"/>
            </a:rPr>
            <a:t>Відомості про результати тестування на ВІЛ-</a:t>
          </a:r>
          <a:r>
            <a:rPr lang="uk-UA" sz="2800" b="0" kern="1200" noProof="0" dirty="0" smtClean="0">
              <a:solidFill>
                <a:schemeClr val="tx1"/>
              </a:solidFill>
              <a:latin typeface="Arial" panose="020B0604020202020204" pitchFamily="34" charset="0"/>
              <a:cs typeface="Arial" panose="020B0604020202020204" pitchFamily="34" charset="0"/>
            </a:rPr>
            <a:t>інфекцію </a:t>
          </a:r>
          <a:r>
            <a:rPr lang="uk-UA" sz="2800" b="0" kern="1200" noProof="0" dirty="0" smtClean="0">
              <a:latin typeface="Arial" panose="020B0604020202020204" pitchFamily="34" charset="0"/>
              <a:cs typeface="Arial" panose="020B0604020202020204" pitchFamily="34" charset="0"/>
            </a:rPr>
            <a:t>осіб, які отримують постконтактну профілактику (ПКП) та медикаментозну постконтактну профілактику (МПКП), є конфіденційними і становлять лікарську таємницю.</a:t>
          </a:r>
          <a:endParaRPr lang="uk-UA" sz="2800" b="0" kern="1200" noProof="0" dirty="0">
            <a:latin typeface="Arial" panose="020B0604020202020204" pitchFamily="34" charset="0"/>
            <a:cs typeface="Arial" panose="020B0604020202020204" pitchFamily="34" charset="0"/>
          </a:endParaRPr>
        </a:p>
      </dsp:txBody>
      <dsp:txXfrm>
        <a:off x="161304" y="161304"/>
        <a:ext cx="7094216" cy="29817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C828A-9612-4DD7-949D-7C2C1DF4FDFA}">
      <dsp:nvSpPr>
        <dsp:cNvPr id="0" name=""/>
        <dsp:cNvSpPr/>
      </dsp:nvSpPr>
      <dsp:spPr>
        <a:xfrm>
          <a:off x="1103679" y="648077"/>
          <a:ext cx="7186913" cy="3888420"/>
        </a:xfrm>
        <a:prstGeom prst="rect">
          <a:avLst/>
        </a:prstGeom>
        <a:solidFill>
          <a:schemeClr val="accent2">
            <a:alpha val="4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45133" tIns="106680" rIns="106680" bIns="106680" numCol="1" spcCol="1270" anchor="ctr" anchorCtr="0">
          <a:noAutofit/>
        </a:bodyPr>
        <a:lstStyle/>
        <a:p>
          <a:pPr marL="893763" marR="0" lvl="0" indent="0" algn="just" defTabSz="914400" rtl="0" eaLnBrk="1" fontAlgn="auto" latinLnBrk="0" hangingPunct="1">
            <a:lnSpc>
              <a:spcPct val="100000"/>
            </a:lnSpc>
            <a:spcBef>
              <a:spcPct val="0"/>
            </a:spcBef>
            <a:spcAft>
              <a:spcPts val="0"/>
            </a:spcAft>
            <a:buClrTx/>
            <a:buSzTx/>
            <a:buFontTx/>
            <a:buNone/>
            <a:tabLst/>
            <a:defRPr/>
          </a:pPr>
          <a:endParaRPr lang="uk-UA" sz="2800" kern="1200" dirty="0" smtClean="0">
            <a:latin typeface="Arial" panose="020B0604020202020204" pitchFamily="34" charset="0"/>
            <a:cs typeface="Arial" panose="020B0604020202020204" pitchFamily="34" charset="0"/>
          </a:endParaRPr>
        </a:p>
        <a:p>
          <a:pPr marL="893763" marR="0" lvl="0" indent="0" algn="just" defTabSz="914400" rtl="0" eaLnBrk="1" fontAlgn="auto" latinLnBrk="0" hangingPunct="1">
            <a:lnSpc>
              <a:spcPct val="100000"/>
            </a:lnSpc>
            <a:spcBef>
              <a:spcPct val="0"/>
            </a:spcBef>
            <a:spcAft>
              <a:spcPts val="0"/>
            </a:spcAft>
            <a:buClrTx/>
            <a:buSzTx/>
            <a:buFontTx/>
            <a:buNone/>
            <a:tabLst/>
            <a:defRPr/>
          </a:pPr>
          <a:endParaRPr lang="uk-UA" sz="2400" kern="1200" dirty="0" smtClean="0">
            <a:latin typeface="Arial" panose="020B0604020202020204" pitchFamily="34" charset="0"/>
            <a:cs typeface="Arial" panose="020B0604020202020204" pitchFamily="34" charset="0"/>
          </a:endParaRPr>
        </a:p>
        <a:p>
          <a:pPr marL="893763" marR="0" lvl="0" indent="0" algn="just" defTabSz="914400" rtl="0" eaLnBrk="1" fontAlgn="auto" latinLnBrk="0" hangingPunct="1">
            <a:lnSpc>
              <a:spcPct val="100000"/>
            </a:lnSpc>
            <a:spcBef>
              <a:spcPct val="0"/>
            </a:spcBef>
            <a:spcAft>
              <a:spcPts val="0"/>
            </a:spcAft>
            <a:buClrTx/>
            <a:buSzTx/>
            <a:buFontTx/>
            <a:buNone/>
            <a:tabLst/>
            <a:defRPr/>
          </a:pPr>
          <a:endParaRPr lang="uk-UA" sz="2400" kern="1200" dirty="0" smtClean="0">
            <a:latin typeface="Arial" panose="020B0604020202020204" pitchFamily="34" charset="0"/>
            <a:cs typeface="Arial" panose="020B0604020202020204" pitchFamily="34" charset="0"/>
          </a:endParaRPr>
        </a:p>
        <a:p>
          <a:pPr marL="893763" marR="0" lvl="0" indent="0" algn="l" defTabSz="914400" rtl="0" eaLnBrk="1" fontAlgn="auto" latinLnBrk="0" hangingPunct="1">
            <a:lnSpc>
              <a:spcPct val="100000"/>
            </a:lnSpc>
            <a:spcBef>
              <a:spcPct val="0"/>
            </a:spcBef>
            <a:spcAft>
              <a:spcPts val="0"/>
            </a:spcAft>
            <a:buClrTx/>
            <a:buSzTx/>
            <a:buFontTx/>
            <a:buNone/>
            <a:tabLst/>
            <a:defRPr/>
          </a:pPr>
          <a:r>
            <a:rPr lang="uk-UA" sz="2400" kern="1200" dirty="0" smtClean="0">
              <a:latin typeface="Arial" panose="020B0604020202020204" pitchFamily="34" charset="0"/>
              <a:cs typeface="Arial" panose="020B0604020202020204" pitchFamily="34" charset="0"/>
            </a:rPr>
            <a:t>Медичні працівники з травмами, ранами на руках, ексудативними ураженнями шкіри, які неможливо закрити пов'язкою, звільняються на період захворювання від медичного обслуговування ВІЛ-інфікованих осіб та хворих на СНІД і контакту з предметами догляду за ними</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uk-UA" sz="2400" kern="1200" dirty="0" smtClean="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uk-UA" sz="2800" kern="1200" dirty="0" smtClean="0">
            <a:latin typeface="Arial" panose="020B0604020202020204" pitchFamily="34" charset="0"/>
            <a:cs typeface="Arial" panose="020B0604020202020204" pitchFamily="34" charset="0"/>
          </a:endParaRPr>
        </a:p>
        <a:p>
          <a:pPr lvl="0" algn="ctr" defTabSz="755650" rtl="0">
            <a:lnSpc>
              <a:spcPct val="90000"/>
            </a:lnSpc>
            <a:spcBef>
              <a:spcPct val="0"/>
            </a:spcBef>
            <a:spcAft>
              <a:spcPct val="35000"/>
            </a:spcAft>
          </a:pPr>
          <a:endParaRPr lang="uk-UA" sz="2800" kern="1200" dirty="0">
            <a:latin typeface="Arial" panose="020B0604020202020204" pitchFamily="34" charset="0"/>
            <a:cs typeface="Arial" panose="020B0604020202020204" pitchFamily="34" charset="0"/>
          </a:endParaRPr>
        </a:p>
      </dsp:txBody>
      <dsp:txXfrm>
        <a:off x="1103679" y="648077"/>
        <a:ext cx="7186913" cy="3888420"/>
      </dsp:txXfrm>
    </dsp:sp>
    <dsp:sp modelId="{B15609B8-6038-42D4-BCE5-C027F8263F77}">
      <dsp:nvSpPr>
        <dsp:cNvPr id="0" name=""/>
        <dsp:cNvSpPr/>
      </dsp:nvSpPr>
      <dsp:spPr>
        <a:xfrm>
          <a:off x="1737" y="1281262"/>
          <a:ext cx="3079474" cy="2077098"/>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60B68-0F9D-4C51-8979-6D7DD4360F85}">
      <dsp:nvSpPr>
        <dsp:cNvPr id="0" name=""/>
        <dsp:cNvSpPr/>
      </dsp:nvSpPr>
      <dsp:spPr>
        <a:xfrm>
          <a:off x="1363867" y="88307"/>
          <a:ext cx="6339034" cy="3855832"/>
        </a:xfrm>
        <a:prstGeom prst="rect">
          <a:avLst/>
        </a:prstGeom>
        <a:solidFill>
          <a:schemeClr val="lt1">
            <a:alpha val="40000"/>
            <a:hueOff val="0"/>
            <a:satOff val="0"/>
            <a:lumOff val="0"/>
            <a:alphaOff val="0"/>
          </a:schemeClr>
        </a:solidFill>
        <a:ln w="9525" cap="flat" cmpd="sng" algn="ctr">
          <a:solidFill>
            <a:schemeClr val="tx2"/>
          </a:solidFill>
          <a:prstDash val="solid"/>
        </a:ln>
        <a:effectLst/>
      </dsp:spPr>
      <dsp:style>
        <a:lnRef idx="1">
          <a:scrgbClr r="0" g="0" b="0"/>
        </a:lnRef>
        <a:fillRef idx="1">
          <a:scrgbClr r="0" g="0" b="0"/>
        </a:fillRef>
        <a:effectRef idx="0">
          <a:scrgbClr r="0" g="0" b="0"/>
        </a:effectRef>
        <a:fontRef idx="minor"/>
      </dsp:style>
      <dsp:txBody>
        <a:bodyPr spcFirstLastPara="0" vert="horz" wrap="square" lIns="1337816" tIns="76200" rIns="76200" bIns="76200" numCol="1" spcCol="1270" anchor="t" anchorCtr="0">
          <a:noAutofit/>
        </a:bodyPr>
        <a:lstStyle/>
        <a:p>
          <a:pPr marL="1254125" lvl="0" indent="-174625" algn="l" defTabSz="889000" rtl="0">
            <a:lnSpc>
              <a:spcPct val="90000"/>
            </a:lnSpc>
            <a:spcBef>
              <a:spcPct val="0"/>
            </a:spcBef>
            <a:spcAft>
              <a:spcPct val="35000"/>
            </a:spcAft>
          </a:pPr>
          <a:r>
            <a:rPr lang="uk-UA" sz="2000" b="0" kern="1200" dirty="0" smtClean="0">
              <a:solidFill>
                <a:schemeClr val="tx1"/>
              </a:solidFill>
              <a:latin typeface="Arial" panose="020B0604020202020204" pitchFamily="34" charset="0"/>
              <a:cs typeface="Arial" panose="020B0604020202020204" pitchFamily="34" charset="0"/>
            </a:rPr>
            <a:t>	</a:t>
          </a:r>
        </a:p>
        <a:p>
          <a:pPr marL="1254125" lvl="0" indent="0" algn="just" defTabSz="889000" rtl="0">
            <a:lnSpc>
              <a:spcPct val="90000"/>
            </a:lnSpc>
            <a:spcBef>
              <a:spcPct val="0"/>
            </a:spcBef>
            <a:spcAft>
              <a:spcPct val="35000"/>
            </a:spcAft>
          </a:pPr>
          <a:r>
            <a:rPr lang="uk-UA" sz="2000" b="0" kern="1200" dirty="0" smtClean="0">
              <a:solidFill>
                <a:schemeClr val="tx1"/>
              </a:solidFill>
              <a:latin typeface="Arial" panose="020B0604020202020204" pitchFamily="34" charset="0"/>
              <a:cs typeface="Arial" panose="020B0604020202020204" pitchFamily="34" charset="0"/>
            </a:rPr>
            <a:t>Усі маніпуляції з кров'ю і сироватками ВІЛ-інфікованих осіб та хворих на СНІД у лабораторіях повинні виконуватися за допомогою:</a:t>
          </a:r>
          <a:endParaRPr lang="uk-UA" sz="2000" b="0" kern="1200" dirty="0">
            <a:solidFill>
              <a:schemeClr val="tx1"/>
            </a:solidFill>
            <a:latin typeface="Arial" panose="020B0604020202020204" pitchFamily="34" charset="0"/>
            <a:cs typeface="Arial" panose="020B0604020202020204" pitchFamily="34" charset="0"/>
          </a:endParaRPr>
        </a:p>
        <a:p>
          <a:pPr marL="1612900" lvl="1" indent="-266700" algn="just" defTabSz="889000" rtl="0">
            <a:lnSpc>
              <a:spcPct val="90000"/>
            </a:lnSpc>
            <a:spcBef>
              <a:spcPct val="0"/>
            </a:spcBef>
            <a:spcAft>
              <a:spcPct val="15000"/>
            </a:spcAft>
            <a:buChar char="••"/>
            <a:tabLst>
              <a:tab pos="1079500" algn="l"/>
              <a:tab pos="1798638" algn="l"/>
            </a:tabLst>
          </a:pPr>
          <a:r>
            <a:rPr lang="uk-UA" sz="2000" b="0" kern="1200" dirty="0" smtClean="0">
              <a:solidFill>
                <a:schemeClr val="tx1"/>
              </a:solidFill>
              <a:latin typeface="Arial" panose="020B0604020202020204" pitchFamily="34" charset="0"/>
              <a:cs typeface="Arial" panose="020B0604020202020204" pitchFamily="34" charset="0"/>
            </a:rPr>
            <a:t>гумових груш;</a:t>
          </a:r>
          <a:endParaRPr lang="uk-UA" sz="2000" b="0" kern="1200" dirty="0">
            <a:solidFill>
              <a:schemeClr val="tx1"/>
            </a:solidFill>
            <a:latin typeface="Arial" panose="020B0604020202020204" pitchFamily="34" charset="0"/>
            <a:cs typeface="Arial" panose="020B0604020202020204" pitchFamily="34" charset="0"/>
          </a:endParaRPr>
        </a:p>
        <a:p>
          <a:pPr marL="1612900" lvl="1" indent="-266700" algn="just" defTabSz="889000" rtl="0">
            <a:lnSpc>
              <a:spcPct val="90000"/>
            </a:lnSpc>
            <a:spcBef>
              <a:spcPct val="0"/>
            </a:spcBef>
            <a:spcAft>
              <a:spcPct val="15000"/>
            </a:spcAft>
            <a:buChar char="••"/>
            <a:tabLst>
              <a:tab pos="1079500" algn="l"/>
              <a:tab pos="1798638" algn="l"/>
            </a:tabLst>
          </a:pPr>
          <a:r>
            <a:rPr lang="uk-UA" sz="2000" b="0" kern="1200" dirty="0" smtClean="0">
              <a:solidFill>
                <a:schemeClr val="tx1"/>
              </a:solidFill>
              <a:latin typeface="Arial" panose="020B0604020202020204" pitchFamily="34" charset="0"/>
              <a:cs typeface="Arial" panose="020B0604020202020204" pitchFamily="34" charset="0"/>
            </a:rPr>
            <a:t>автоматичних піпеток;</a:t>
          </a:r>
          <a:endParaRPr lang="uk-UA" sz="2000" b="0" kern="1200" dirty="0">
            <a:solidFill>
              <a:schemeClr val="tx1"/>
            </a:solidFill>
            <a:latin typeface="Arial" panose="020B0604020202020204" pitchFamily="34" charset="0"/>
            <a:cs typeface="Arial" panose="020B0604020202020204" pitchFamily="34" charset="0"/>
          </a:endParaRPr>
        </a:p>
        <a:p>
          <a:pPr marL="1612900" lvl="1" indent="-266700" algn="just" defTabSz="889000" rtl="0">
            <a:lnSpc>
              <a:spcPct val="90000"/>
            </a:lnSpc>
            <a:spcBef>
              <a:spcPct val="0"/>
            </a:spcBef>
            <a:spcAft>
              <a:spcPct val="15000"/>
            </a:spcAft>
            <a:buChar char="••"/>
            <a:tabLst>
              <a:tab pos="1079500" algn="l"/>
              <a:tab pos="1798638" algn="l"/>
            </a:tabLst>
          </a:pPr>
          <a:r>
            <a:rPr lang="uk-UA" sz="2000" b="0" kern="1200" dirty="0" smtClean="0">
              <a:solidFill>
                <a:schemeClr val="tx1"/>
              </a:solidFill>
              <a:latin typeface="Arial" panose="020B0604020202020204" pitchFamily="34" charset="0"/>
              <a:cs typeface="Arial" panose="020B0604020202020204" pitchFamily="34" charset="0"/>
            </a:rPr>
            <a:t>дозаторів;</a:t>
          </a:r>
          <a:endParaRPr lang="uk-UA" sz="2000" b="0" kern="1200" dirty="0">
            <a:solidFill>
              <a:schemeClr val="tx1"/>
            </a:solidFill>
            <a:latin typeface="Arial" panose="020B0604020202020204" pitchFamily="34" charset="0"/>
            <a:cs typeface="Arial" panose="020B0604020202020204" pitchFamily="34" charset="0"/>
          </a:endParaRPr>
        </a:p>
        <a:p>
          <a:pPr marL="1612900" lvl="1" indent="-266700" algn="just" defTabSz="889000" rtl="0">
            <a:lnSpc>
              <a:spcPct val="90000"/>
            </a:lnSpc>
            <a:spcBef>
              <a:spcPct val="0"/>
            </a:spcBef>
            <a:spcAft>
              <a:spcPct val="15000"/>
            </a:spcAft>
            <a:buChar char="••"/>
            <a:tabLst>
              <a:tab pos="1079500" algn="l"/>
              <a:tab pos="1798638" algn="l"/>
            </a:tabLst>
          </a:pPr>
          <a:r>
            <a:rPr lang="uk-UA" sz="2000" b="0" kern="1200" dirty="0" err="1" smtClean="0">
              <a:solidFill>
                <a:schemeClr val="tx1"/>
              </a:solidFill>
              <a:latin typeface="Arial" panose="020B0604020202020204" pitchFamily="34" charset="0"/>
              <a:cs typeface="Arial" panose="020B0604020202020204" pitchFamily="34" charset="0"/>
            </a:rPr>
            <a:t>електровідсмоктувачів</a:t>
          </a:r>
          <a:r>
            <a:rPr lang="uk-UA" sz="2000" b="0" kern="1200" dirty="0" smtClean="0">
              <a:solidFill>
                <a:schemeClr val="tx1"/>
              </a:solidFill>
              <a:latin typeface="Arial" panose="020B0604020202020204" pitchFamily="34" charset="0"/>
              <a:cs typeface="Arial" panose="020B0604020202020204" pitchFamily="34" charset="0"/>
            </a:rPr>
            <a:t>.</a:t>
          </a:r>
          <a:endParaRPr lang="uk-UA" sz="2000" b="0" kern="1200" dirty="0">
            <a:solidFill>
              <a:schemeClr val="tx1"/>
            </a:solidFill>
            <a:latin typeface="Arial" panose="020B0604020202020204" pitchFamily="34" charset="0"/>
            <a:cs typeface="Arial" panose="020B0604020202020204" pitchFamily="34" charset="0"/>
          </a:endParaRPr>
        </a:p>
      </dsp:txBody>
      <dsp:txXfrm>
        <a:off x="1363867" y="88307"/>
        <a:ext cx="6339034" cy="3855832"/>
      </dsp:txXfrm>
    </dsp:sp>
    <dsp:sp modelId="{A4935F09-FA85-4009-93C8-425A4B3D3654}">
      <dsp:nvSpPr>
        <dsp:cNvPr id="0" name=""/>
        <dsp:cNvSpPr/>
      </dsp:nvSpPr>
      <dsp:spPr>
        <a:xfrm>
          <a:off x="1953" y="576068"/>
          <a:ext cx="3598357" cy="2408477"/>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60C2A-F580-497B-B5D0-E2B3D09AE484}">
      <dsp:nvSpPr>
        <dsp:cNvPr id="0" name=""/>
        <dsp:cNvSpPr/>
      </dsp:nvSpPr>
      <dsp:spPr>
        <a:xfrm>
          <a:off x="703" y="135102"/>
          <a:ext cx="3390491" cy="2564230"/>
        </a:xfrm>
        <a:prstGeom prst="rect">
          <a:avLst/>
        </a:prstGeom>
        <a:solidFill>
          <a:schemeClr val="dk2">
            <a:alpha val="4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C9BEC71-FB4A-446A-AA7D-3831B5F21C97}">
      <dsp:nvSpPr>
        <dsp:cNvPr id="0" name=""/>
        <dsp:cNvSpPr/>
      </dsp:nvSpPr>
      <dsp:spPr>
        <a:xfrm>
          <a:off x="253980" y="258413"/>
          <a:ext cx="2902495" cy="1815307"/>
        </a:xfrm>
        <a:prstGeom prst="rect">
          <a:avLst/>
        </a:prstGeom>
        <a:blipFill rotWithShape="1">
          <a:blip xmlns:r="http://schemas.openxmlformats.org/officeDocument/2006/relationships" r:embed="rId1"/>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FF304D-FD79-4B79-8932-0A23379EB990}">
      <dsp:nvSpPr>
        <dsp:cNvPr id="0" name=""/>
        <dsp:cNvSpPr/>
      </dsp:nvSpPr>
      <dsp:spPr>
        <a:xfrm>
          <a:off x="171130" y="1994238"/>
          <a:ext cx="3049637" cy="692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err="1" smtClean="0">
              <a:latin typeface="Arial" panose="020B0604020202020204" pitchFamily="34" charset="0"/>
              <a:cs typeface="Arial" panose="020B0604020202020204" pitchFamily="34" charset="0"/>
            </a:rPr>
            <a:t>Вакутайнери</a:t>
          </a:r>
          <a:r>
            <a:rPr lang="ru-RU" sz="1600" kern="1200" dirty="0" smtClean="0">
              <a:latin typeface="Arial" panose="020B0604020202020204" pitchFamily="34" charset="0"/>
              <a:cs typeface="Arial" panose="020B0604020202020204" pitchFamily="34" charset="0"/>
            </a:rPr>
            <a:t> – </a:t>
          </a:r>
          <a:r>
            <a:rPr lang="ru-RU" sz="1600" kern="1200" dirty="0" err="1" smtClean="0">
              <a:latin typeface="Arial" panose="020B0604020202020204" pitchFamily="34" charset="0"/>
              <a:cs typeface="Arial" panose="020B0604020202020204" pitchFamily="34" charset="0"/>
            </a:rPr>
            <a:t>вакуумні</a:t>
          </a:r>
          <a:r>
            <a:rPr lang="ru-RU" sz="1600" kern="1200" dirty="0" smtClean="0">
              <a:latin typeface="Arial" panose="020B0604020202020204" pitchFamily="34" charset="0"/>
              <a:cs typeface="Arial" panose="020B0604020202020204" pitchFamily="34" charset="0"/>
            </a:rPr>
            <a:t> </a:t>
          </a:r>
          <a:r>
            <a:rPr lang="ru-RU" sz="1600" kern="1200" dirty="0" err="1" smtClean="0">
              <a:latin typeface="Arial" panose="020B0604020202020204" pitchFamily="34" charset="0"/>
              <a:cs typeface="Arial" panose="020B0604020202020204" pitchFamily="34" charset="0"/>
            </a:rPr>
            <a:t>системи</a:t>
          </a:r>
          <a:r>
            <a:rPr lang="ru-RU" sz="1600" kern="1200" dirty="0" smtClean="0">
              <a:latin typeface="Arial" panose="020B0604020202020204" pitchFamily="34" charset="0"/>
              <a:cs typeface="Arial" panose="020B0604020202020204" pitchFamily="34" charset="0"/>
            </a:rPr>
            <a:t> для забору </a:t>
          </a:r>
          <a:r>
            <a:rPr lang="ru-RU" sz="1600" kern="1200" dirty="0" err="1" smtClean="0">
              <a:latin typeface="Arial" panose="020B0604020202020204" pitchFamily="34" charset="0"/>
              <a:cs typeface="Arial" panose="020B0604020202020204" pitchFamily="34" charset="0"/>
            </a:rPr>
            <a:t>крові</a:t>
          </a:r>
          <a:endParaRPr lang="uk-UA" sz="1600" kern="1200" dirty="0">
            <a:latin typeface="Arial" panose="020B0604020202020204" pitchFamily="34" charset="0"/>
            <a:cs typeface="Arial" panose="020B0604020202020204" pitchFamily="34" charset="0"/>
          </a:endParaRPr>
        </a:p>
      </dsp:txBody>
      <dsp:txXfrm>
        <a:off x="171130" y="1994238"/>
        <a:ext cx="3049637" cy="692342"/>
      </dsp:txXfrm>
    </dsp:sp>
    <dsp:sp modelId="{BE7B9540-5811-49AD-94BA-5FCE1684AEA4}">
      <dsp:nvSpPr>
        <dsp:cNvPr id="0" name=""/>
        <dsp:cNvSpPr/>
      </dsp:nvSpPr>
      <dsp:spPr>
        <a:xfrm>
          <a:off x="3839648" y="152718"/>
          <a:ext cx="3138879" cy="2564230"/>
        </a:xfrm>
        <a:prstGeom prst="rect">
          <a:avLst/>
        </a:prstGeom>
        <a:solidFill>
          <a:schemeClr val="dk2">
            <a:alpha val="4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78F90B0-385F-4CC5-91D1-FAD90E3CC668}">
      <dsp:nvSpPr>
        <dsp:cNvPr id="0" name=""/>
        <dsp:cNvSpPr/>
      </dsp:nvSpPr>
      <dsp:spPr>
        <a:xfrm>
          <a:off x="4561339" y="229445"/>
          <a:ext cx="1860808" cy="1836674"/>
        </a:xfrm>
        <a:prstGeom prst="rect">
          <a:avLst/>
        </a:prstGeom>
        <a:blipFill rotWithShape="1">
          <a:blip xmlns:r="http://schemas.openxmlformats.org/officeDocument/2006/relationships" r:embed="rId2"/>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ED114D-BE9C-4BA5-96B2-E9B7AF34A86E}">
      <dsp:nvSpPr>
        <dsp:cNvPr id="0" name=""/>
        <dsp:cNvSpPr/>
      </dsp:nvSpPr>
      <dsp:spPr>
        <a:xfrm>
          <a:off x="3563827" y="1994238"/>
          <a:ext cx="3548874" cy="692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latin typeface="Arial" panose="020B0604020202020204" pitchFamily="34" charset="0"/>
              <a:cs typeface="Arial" panose="020B0604020202020204" pitchFamily="34" charset="0"/>
            </a:rPr>
            <a:t>   </a:t>
          </a:r>
          <a:r>
            <a:rPr lang="ru-RU" sz="1600" kern="1200" dirty="0" err="1" smtClean="0">
              <a:latin typeface="Arial" panose="020B0604020202020204" pitchFamily="34" charset="0"/>
              <a:cs typeface="Arial" panose="020B0604020202020204" pitchFamily="34" charset="0"/>
            </a:rPr>
            <a:t>Контейнери</a:t>
          </a:r>
          <a:r>
            <a:rPr lang="ru-RU" sz="1600" kern="1200" dirty="0" smtClean="0">
              <a:latin typeface="Arial" panose="020B0604020202020204" pitchFamily="34" charset="0"/>
              <a:cs typeface="Arial" panose="020B0604020202020204" pitchFamily="34" charset="0"/>
            </a:rPr>
            <a:t> для </a:t>
          </a:r>
          <a:r>
            <a:rPr lang="ru-RU" sz="1600" kern="1200" dirty="0" err="1" smtClean="0">
              <a:latin typeface="Arial" panose="020B0604020202020204" pitchFamily="34" charset="0"/>
              <a:cs typeface="Arial" panose="020B0604020202020204" pitchFamily="34" charset="0"/>
            </a:rPr>
            <a:t>використаного</a:t>
          </a:r>
          <a:r>
            <a:rPr lang="ru-RU" sz="1600" kern="1200" dirty="0" smtClean="0">
              <a:latin typeface="Arial" panose="020B0604020202020204" pitchFamily="34" charset="0"/>
              <a:cs typeface="Arial" panose="020B0604020202020204" pitchFamily="34" charset="0"/>
            </a:rPr>
            <a:t> </a:t>
          </a:r>
          <a:r>
            <a:rPr lang="ru-RU" sz="1600" kern="1200" dirty="0" err="1" smtClean="0">
              <a:latin typeface="Arial" panose="020B0604020202020204" pitchFamily="34" charset="0"/>
              <a:cs typeface="Arial" panose="020B0604020202020204" pitchFamily="34" charset="0"/>
            </a:rPr>
            <a:t>інструментацію</a:t>
          </a:r>
          <a:endParaRPr lang="uk-UA" sz="1600" kern="1200" dirty="0">
            <a:latin typeface="Arial" panose="020B0604020202020204" pitchFamily="34" charset="0"/>
            <a:cs typeface="Arial" panose="020B0604020202020204" pitchFamily="34" charset="0"/>
          </a:endParaRPr>
        </a:p>
      </dsp:txBody>
      <dsp:txXfrm>
        <a:off x="3563827" y="1994238"/>
        <a:ext cx="3548874" cy="692342"/>
      </dsp:txXfrm>
    </dsp:sp>
    <dsp:sp modelId="{C4CF1A57-C1D8-4C91-ABF3-3A183853ECE1}">
      <dsp:nvSpPr>
        <dsp:cNvPr id="0" name=""/>
        <dsp:cNvSpPr/>
      </dsp:nvSpPr>
      <dsp:spPr>
        <a:xfrm>
          <a:off x="1728189" y="2952319"/>
          <a:ext cx="3554789" cy="2564230"/>
        </a:xfrm>
        <a:prstGeom prst="rect">
          <a:avLst/>
        </a:prstGeom>
        <a:solidFill>
          <a:schemeClr val="dk2">
            <a:alpha val="4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C0C3FCC-A057-4F70-851C-D650E2F7E857}">
      <dsp:nvSpPr>
        <dsp:cNvPr id="0" name=""/>
        <dsp:cNvSpPr/>
      </dsp:nvSpPr>
      <dsp:spPr>
        <a:xfrm>
          <a:off x="1872206" y="3096348"/>
          <a:ext cx="3247880" cy="1666749"/>
        </a:xfrm>
        <a:prstGeom prst="rect">
          <a:avLst/>
        </a:prstGeom>
        <a:blipFill rotWithShape="1">
          <a:blip xmlns:r="http://schemas.openxmlformats.org/officeDocument/2006/relationships" r:embed="rId3"/>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F46703-2BC3-4C9F-9F92-89DA82510FF2}">
      <dsp:nvSpPr>
        <dsp:cNvPr id="0" name=""/>
        <dsp:cNvSpPr/>
      </dsp:nvSpPr>
      <dsp:spPr>
        <a:xfrm>
          <a:off x="1728183" y="4824539"/>
          <a:ext cx="3554798" cy="692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kern="1200" dirty="0" smtClean="0">
              <a:latin typeface="Arial" panose="020B0604020202020204" pitchFamily="34" charset="0"/>
              <a:cs typeface="Arial" panose="020B0604020202020204" pitchFamily="34" charset="0"/>
            </a:rPr>
            <a:t>Контейнер для транспортування пробірок та інструментарію </a:t>
          </a:r>
          <a:endParaRPr lang="uk-UA" sz="1600" kern="1200" dirty="0">
            <a:latin typeface="Arial" panose="020B0604020202020204" pitchFamily="34" charset="0"/>
            <a:cs typeface="Arial" panose="020B0604020202020204" pitchFamily="34" charset="0"/>
          </a:endParaRPr>
        </a:p>
      </dsp:txBody>
      <dsp:txXfrm>
        <a:off x="1728183" y="4824539"/>
        <a:ext cx="3554798" cy="6923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A6053-4B52-4F4F-9889-D9F9B9D36A46}">
      <dsp:nvSpPr>
        <dsp:cNvPr id="0" name=""/>
        <dsp:cNvSpPr/>
      </dsp:nvSpPr>
      <dsp:spPr>
        <a:xfrm rot="5400000">
          <a:off x="4807783" y="-2145170"/>
          <a:ext cx="1478771" cy="577032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92075" lvl="1" indent="-92075"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поранену поверхню тримають під струменем проточної води кілька хвилин або поки кровотеча не припиниться;</a:t>
          </a:r>
          <a:endParaRPr lang="uk-UA" sz="1300" b="0" kern="1200" dirty="0">
            <a:solidFill>
              <a:schemeClr val="tx1"/>
            </a:solidFill>
            <a:latin typeface="Arial" panose="020B0604020202020204" pitchFamily="34" charset="0"/>
            <a:cs typeface="Arial" panose="020B0604020202020204" pitchFamily="34" charset="0"/>
          </a:endParaRPr>
        </a:p>
        <a:p>
          <a:pPr marL="92075" lvl="1" indent="-92075"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місце контакту промивають водою із милом; </a:t>
          </a:r>
          <a:endParaRPr lang="uk-UA" sz="1300" b="0" kern="1200" dirty="0">
            <a:solidFill>
              <a:schemeClr val="tx1"/>
            </a:solidFill>
            <a:latin typeface="Arial" panose="020B0604020202020204" pitchFamily="34" charset="0"/>
            <a:cs typeface="Arial" panose="020B0604020202020204" pitchFamily="34" charset="0"/>
          </a:endParaRPr>
        </a:p>
        <a:p>
          <a:pPr marL="92075" lvl="1" indent="-92075"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за умови відсутності проточної води ушкоджене місце обробляють  дезінфікуючим гелем чи розчином для миття рук. При цьому не допускається стискання чи тертя пошкодженого місця, видавлювання чи відсмоктування крові з рани, використання розчину етилового спирту, йоду, перекису водню.</a:t>
          </a:r>
          <a:endParaRPr lang="uk-UA" sz="1300" b="0" kern="1200" dirty="0">
            <a:solidFill>
              <a:schemeClr val="tx1"/>
            </a:solidFill>
            <a:latin typeface="Arial" panose="020B0604020202020204" pitchFamily="34" charset="0"/>
            <a:cs typeface="Arial" panose="020B0604020202020204" pitchFamily="34" charset="0"/>
          </a:endParaRPr>
        </a:p>
      </dsp:txBody>
      <dsp:txXfrm rot="-5400000">
        <a:off x="2662004" y="72797"/>
        <a:ext cx="5698141" cy="1334395"/>
      </dsp:txXfrm>
    </dsp:sp>
    <dsp:sp modelId="{6EEA5271-3969-40B6-A537-84ADD026926B}">
      <dsp:nvSpPr>
        <dsp:cNvPr id="0" name=""/>
        <dsp:cNvSpPr/>
      </dsp:nvSpPr>
      <dsp:spPr>
        <a:xfrm>
          <a:off x="0" y="3"/>
          <a:ext cx="2605333" cy="1417562"/>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uk-UA" sz="1300" b="1" kern="1200" dirty="0" smtClean="0">
              <a:solidFill>
                <a:schemeClr val="tx1"/>
              </a:solidFill>
              <a:latin typeface="Arial" panose="020B0604020202020204" pitchFamily="34" charset="0"/>
              <a:cs typeface="Arial" panose="020B0604020202020204" pitchFamily="34" charset="0"/>
            </a:rPr>
            <a:t>При пораненні голкою чи іншим гострим інструментом, забрудненим кров'ю чи біологічними матеріалами людини</a:t>
          </a:r>
          <a:endParaRPr lang="uk-UA" sz="1300" b="1" kern="1200" dirty="0">
            <a:solidFill>
              <a:schemeClr val="tx1"/>
            </a:solidFill>
            <a:latin typeface="Arial" panose="020B0604020202020204" pitchFamily="34" charset="0"/>
            <a:cs typeface="Arial" panose="020B0604020202020204" pitchFamily="34" charset="0"/>
          </a:endParaRPr>
        </a:p>
      </dsp:txBody>
      <dsp:txXfrm>
        <a:off x="69200" y="69203"/>
        <a:ext cx="2466933" cy="1279162"/>
      </dsp:txXfrm>
    </dsp:sp>
    <dsp:sp modelId="{9C89DF14-7A07-4E4E-A4BE-BE2B98410A0F}">
      <dsp:nvSpPr>
        <dsp:cNvPr id="0" name=""/>
        <dsp:cNvSpPr/>
      </dsp:nvSpPr>
      <dsp:spPr>
        <a:xfrm rot="5400000">
          <a:off x="5087080" y="-838352"/>
          <a:ext cx="930911" cy="57759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на непошкоджену шкіру місце контакту промивають водою з милом.</a:t>
          </a:r>
          <a:endParaRPr lang="uk-UA" sz="1300" b="0" kern="1200" dirty="0">
            <a:solidFill>
              <a:schemeClr val="tx1"/>
            </a:solidFill>
            <a:latin typeface="Arial" panose="020B0604020202020204" pitchFamily="34" charset="0"/>
            <a:cs typeface="Arial" panose="020B0604020202020204" pitchFamily="34" charset="0"/>
          </a:endParaRPr>
        </a:p>
      </dsp:txBody>
      <dsp:txXfrm rot="-5400000">
        <a:off x="2664552" y="1629619"/>
        <a:ext cx="5730526" cy="840025"/>
      </dsp:txXfrm>
    </dsp:sp>
    <dsp:sp modelId="{15E5183F-EC80-41A8-BE21-6CCA213D41C0}">
      <dsp:nvSpPr>
        <dsp:cNvPr id="0" name=""/>
        <dsp:cNvSpPr/>
      </dsp:nvSpPr>
      <dsp:spPr>
        <a:xfrm>
          <a:off x="222" y="1512172"/>
          <a:ext cx="2607879" cy="102157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uk-UA" sz="1300" b="1" kern="1200" dirty="0" smtClean="0">
              <a:solidFill>
                <a:schemeClr val="tx1"/>
              </a:solidFill>
              <a:latin typeface="Arial" panose="020B0604020202020204" pitchFamily="34" charset="0"/>
              <a:cs typeface="Arial" panose="020B0604020202020204" pitchFamily="34" charset="0"/>
            </a:rPr>
            <a:t>При потраплянні крові чи  інших потенційно небезпечних біологічних рідин</a:t>
          </a:r>
          <a:endParaRPr lang="uk-UA" sz="1300" b="1" kern="1200" dirty="0">
            <a:solidFill>
              <a:schemeClr val="tx1"/>
            </a:solidFill>
            <a:latin typeface="Arial" panose="020B0604020202020204" pitchFamily="34" charset="0"/>
            <a:cs typeface="Arial" panose="020B0604020202020204" pitchFamily="34" charset="0"/>
          </a:endParaRPr>
        </a:p>
      </dsp:txBody>
      <dsp:txXfrm>
        <a:off x="50091" y="1562041"/>
        <a:ext cx="2508141" cy="921840"/>
      </dsp:txXfrm>
    </dsp:sp>
    <dsp:sp modelId="{CFA5F29F-D97B-430F-9C1B-23A152482344}">
      <dsp:nvSpPr>
        <dsp:cNvPr id="0" name=""/>
        <dsp:cNvSpPr/>
      </dsp:nvSpPr>
      <dsp:spPr>
        <a:xfrm rot="5400000">
          <a:off x="5155648" y="101195"/>
          <a:ext cx="793774" cy="57759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рана промивають водою, видаляють </a:t>
          </a:r>
          <a:r>
            <a:rPr lang="uk-UA" sz="1300" b="0" kern="1200" dirty="0" err="1" smtClean="0">
              <a:solidFill>
                <a:schemeClr val="tx1"/>
              </a:solidFill>
              <a:latin typeface="Arial" panose="020B0604020202020204" pitchFamily="34" charset="0"/>
              <a:cs typeface="Arial" panose="020B0604020202020204" pitchFamily="34" charset="0"/>
            </a:rPr>
            <a:t>некротизовані</a:t>
          </a:r>
          <a:r>
            <a:rPr lang="uk-UA" sz="1300" b="0" kern="1200" dirty="0" smtClean="0">
              <a:solidFill>
                <a:schemeClr val="tx1"/>
              </a:solidFill>
              <a:latin typeface="Arial" panose="020B0604020202020204" pitchFamily="34" charset="0"/>
              <a:cs typeface="Arial" panose="020B0604020202020204" pitchFamily="34" charset="0"/>
            </a:rPr>
            <a:t> тканини та проводять обробку рани дезінфікуючим засобом (20% водний розчин </a:t>
          </a:r>
          <a:r>
            <a:rPr lang="uk-UA" sz="1300" b="0" kern="1200" dirty="0" err="1" smtClean="0">
              <a:solidFill>
                <a:schemeClr val="tx1"/>
              </a:solidFill>
              <a:latin typeface="Arial" panose="020B0604020202020204" pitchFamily="34" charset="0"/>
              <a:cs typeface="Arial" panose="020B0604020202020204" pitchFamily="34" charset="0"/>
            </a:rPr>
            <a:t>хлоргексидину</a:t>
          </a:r>
          <a:r>
            <a:rPr lang="uk-UA" sz="1300" b="0" kern="1200" dirty="0" smtClean="0">
              <a:solidFill>
                <a:schemeClr val="tx1"/>
              </a:solidFill>
              <a:latin typeface="Arial" panose="020B0604020202020204" pitchFamily="34" charset="0"/>
              <a:cs typeface="Arial" panose="020B0604020202020204" pitchFamily="34" charset="0"/>
            </a:rPr>
            <a:t> </a:t>
          </a:r>
          <a:r>
            <a:rPr lang="uk-UA" sz="1300" b="0" kern="1200" dirty="0" err="1" smtClean="0">
              <a:solidFill>
                <a:schemeClr val="tx1"/>
              </a:solidFill>
              <a:latin typeface="Arial" panose="020B0604020202020204" pitchFamily="34" charset="0"/>
              <a:cs typeface="Arial" panose="020B0604020202020204" pitchFamily="34" charset="0"/>
            </a:rPr>
            <a:t>біглюконат</a:t>
          </a:r>
          <a:r>
            <a:rPr lang="uk-UA" sz="1300" b="0" kern="1200" dirty="0" smtClean="0">
              <a:solidFill>
                <a:schemeClr val="tx1"/>
              </a:solidFill>
              <a:latin typeface="Arial" panose="020B0604020202020204" pitchFamily="34" charset="0"/>
              <a:cs typeface="Arial" panose="020B0604020202020204" pitchFamily="34" charset="0"/>
            </a:rPr>
            <a:t>, 3% перекис водню);</a:t>
          </a:r>
          <a:endParaRPr lang="uk-UA" sz="1300" b="0" kern="1200" dirty="0">
            <a:solidFill>
              <a:schemeClr val="tx1"/>
            </a:solidFill>
            <a:latin typeface="Arial" panose="020B0604020202020204" pitchFamily="34" charset="0"/>
            <a:cs typeface="Arial" panose="020B0604020202020204" pitchFamily="34" charset="0"/>
          </a:endParaRPr>
        </a:p>
        <a:p>
          <a:pPr marL="114300" lvl="1" indent="-114300"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призначають антибактеріальну терапію.</a:t>
          </a:r>
          <a:endParaRPr lang="uk-UA" sz="1300" b="0" kern="1200" dirty="0">
            <a:solidFill>
              <a:schemeClr val="tx1"/>
            </a:solidFill>
            <a:latin typeface="Arial" panose="020B0604020202020204" pitchFamily="34" charset="0"/>
            <a:cs typeface="Arial" panose="020B0604020202020204" pitchFamily="34" charset="0"/>
          </a:endParaRPr>
        </a:p>
      </dsp:txBody>
      <dsp:txXfrm rot="-5400000">
        <a:off x="2664551" y="2631042"/>
        <a:ext cx="5737220" cy="716276"/>
      </dsp:txXfrm>
    </dsp:sp>
    <dsp:sp modelId="{5B3CAB15-22E2-4732-91EE-D26D1C6029BB}">
      <dsp:nvSpPr>
        <dsp:cNvPr id="0" name=""/>
        <dsp:cNvSpPr/>
      </dsp:nvSpPr>
      <dsp:spPr>
        <a:xfrm>
          <a:off x="222" y="2592287"/>
          <a:ext cx="2607879" cy="86758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uk-UA" sz="1300" b="1" kern="1200" dirty="0" smtClean="0">
              <a:solidFill>
                <a:schemeClr val="tx1"/>
              </a:solidFill>
              <a:latin typeface="Arial" panose="020B0604020202020204" pitchFamily="34" charset="0"/>
              <a:cs typeface="Arial" panose="020B0604020202020204" pitchFamily="34" charset="0"/>
            </a:rPr>
            <a:t>При укусі з порушенням цілісності шкіри</a:t>
          </a:r>
          <a:endParaRPr lang="uk-UA" sz="1300" b="1" kern="1200" dirty="0">
            <a:solidFill>
              <a:schemeClr val="tx1"/>
            </a:solidFill>
            <a:latin typeface="Arial" panose="020B0604020202020204" pitchFamily="34" charset="0"/>
            <a:cs typeface="Arial" panose="020B0604020202020204" pitchFamily="34" charset="0"/>
          </a:endParaRPr>
        </a:p>
      </dsp:txBody>
      <dsp:txXfrm>
        <a:off x="42574" y="2634639"/>
        <a:ext cx="2523175" cy="782881"/>
      </dsp:txXfrm>
    </dsp:sp>
    <dsp:sp modelId="{BAF313D0-3A9C-4007-9B11-1830CA09F756}">
      <dsp:nvSpPr>
        <dsp:cNvPr id="0" name=""/>
        <dsp:cNvSpPr/>
      </dsp:nvSpPr>
      <dsp:spPr>
        <a:xfrm rot="5400000">
          <a:off x="5073460" y="1144584"/>
          <a:ext cx="958150" cy="57759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endParaRPr lang="uk-UA" sz="1300" b="0" kern="1200" dirty="0">
            <a:solidFill>
              <a:schemeClr val="tx1"/>
            </a:solidFill>
            <a:latin typeface="Arial" panose="020B0604020202020204" pitchFamily="34" charset="0"/>
            <a:cs typeface="Arial" panose="020B0604020202020204" pitchFamily="34" charset="0"/>
          </a:endParaRPr>
        </a:p>
        <a:p>
          <a:pPr marL="114300" lvl="1" indent="-114300"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око промивають водою чи фізіологічним розчином; при цьому не допускається: промивання очей милом чи дезінфікуючим розчином; знімання контактних лінз під час промивання очей. Після промивання очей контактні лінзи знімають та обробляють, після чого вони вважаються безпечними для подальшого використання.</a:t>
          </a:r>
          <a:endParaRPr lang="uk-UA" sz="1300" b="0" kern="1200" dirty="0">
            <a:solidFill>
              <a:schemeClr val="tx1"/>
            </a:solidFill>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endParaRPr lang="uk-UA" sz="1300" b="0" kern="1200" dirty="0">
            <a:solidFill>
              <a:schemeClr val="tx1"/>
            </a:solidFill>
            <a:latin typeface="Arial" panose="020B0604020202020204" pitchFamily="34" charset="0"/>
            <a:cs typeface="Arial" panose="020B0604020202020204" pitchFamily="34" charset="0"/>
          </a:endParaRPr>
        </a:p>
      </dsp:txBody>
      <dsp:txXfrm rot="-5400000">
        <a:off x="2664551" y="3600267"/>
        <a:ext cx="5729196" cy="864604"/>
      </dsp:txXfrm>
    </dsp:sp>
    <dsp:sp modelId="{0986EC65-FEEA-43AB-BBF3-637EE350606E}">
      <dsp:nvSpPr>
        <dsp:cNvPr id="0" name=""/>
        <dsp:cNvSpPr/>
      </dsp:nvSpPr>
      <dsp:spPr>
        <a:xfrm>
          <a:off x="222" y="3528389"/>
          <a:ext cx="2607879" cy="102157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uk-UA" sz="1300" b="1" kern="1200" dirty="0" smtClean="0">
              <a:solidFill>
                <a:schemeClr val="tx1"/>
              </a:solidFill>
              <a:latin typeface="Arial" panose="020B0604020202020204" pitchFamily="34" charset="0"/>
              <a:cs typeface="Arial" panose="020B0604020202020204" pitchFamily="34" charset="0"/>
            </a:rPr>
            <a:t>При потраплянні крові чи інших потенційно небезпечних біологічних рідин в очі</a:t>
          </a:r>
          <a:endParaRPr lang="uk-UA" sz="1300" b="1" kern="1200" dirty="0">
            <a:solidFill>
              <a:schemeClr val="tx1"/>
            </a:solidFill>
            <a:latin typeface="Arial" panose="020B0604020202020204" pitchFamily="34" charset="0"/>
            <a:cs typeface="Arial" panose="020B0604020202020204" pitchFamily="34" charset="0"/>
          </a:endParaRPr>
        </a:p>
      </dsp:txBody>
      <dsp:txXfrm>
        <a:off x="50091" y="3578258"/>
        <a:ext cx="2508141" cy="921840"/>
      </dsp:txXfrm>
    </dsp:sp>
    <dsp:sp modelId="{F2C202D8-3DA4-43E0-932D-641CE3F05EAA}">
      <dsp:nvSpPr>
        <dsp:cNvPr id="0" name=""/>
        <dsp:cNvSpPr/>
      </dsp:nvSpPr>
      <dsp:spPr>
        <a:xfrm rot="5400000">
          <a:off x="5073460" y="2217241"/>
          <a:ext cx="958150" cy="57759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77850">
            <a:lnSpc>
              <a:spcPct val="90000"/>
            </a:lnSpc>
            <a:spcBef>
              <a:spcPct val="0"/>
            </a:spcBef>
            <a:spcAft>
              <a:spcPct val="15000"/>
            </a:spcAft>
            <a:buChar char="••"/>
          </a:pPr>
          <a:r>
            <a:rPr lang="uk-UA" sz="1300" b="0" kern="1200" dirty="0" smtClean="0">
              <a:solidFill>
                <a:schemeClr val="tx1"/>
              </a:solidFill>
              <a:latin typeface="Arial" panose="020B0604020202020204" pitchFamily="34" charset="0"/>
              <a:cs typeface="Arial" panose="020B0604020202020204" pitchFamily="34" charset="0"/>
            </a:rPr>
            <a:t>рідина, що потрапила до ротової порожнини, випльовується, ротову порожнину декілька разів промивають  водою чи фізіологічним розчином; для промивання ротової порожнини не допускається використання мила чи дезінфікуючих розчинів.</a:t>
          </a:r>
          <a:endParaRPr lang="uk-UA" sz="1300" b="0" kern="1200" dirty="0">
            <a:solidFill>
              <a:schemeClr val="tx1"/>
            </a:solidFill>
            <a:latin typeface="Arial" panose="020B0604020202020204" pitchFamily="34" charset="0"/>
            <a:cs typeface="Arial" panose="020B0604020202020204" pitchFamily="34" charset="0"/>
          </a:endParaRPr>
        </a:p>
      </dsp:txBody>
      <dsp:txXfrm rot="-5400000">
        <a:off x="2664551" y="4672924"/>
        <a:ext cx="5729196" cy="864604"/>
      </dsp:txXfrm>
    </dsp:sp>
    <dsp:sp modelId="{462062C6-DC29-48DC-B692-DC754B7D76F2}">
      <dsp:nvSpPr>
        <dsp:cNvPr id="0" name=""/>
        <dsp:cNvSpPr/>
      </dsp:nvSpPr>
      <dsp:spPr>
        <a:xfrm>
          <a:off x="222" y="4595045"/>
          <a:ext cx="2607879" cy="102157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uk-UA" sz="1300" b="1" kern="1200" dirty="0" smtClean="0">
              <a:solidFill>
                <a:schemeClr val="tx1"/>
              </a:solidFill>
              <a:latin typeface="Arial" panose="020B0604020202020204" pitchFamily="34" charset="0"/>
              <a:cs typeface="Arial" panose="020B0604020202020204" pitchFamily="34" charset="0"/>
            </a:rPr>
            <a:t>При потраплянні крові чи інших потенційно небезпечних біологічних рідин на слизову оболонку ротової порожнини</a:t>
          </a:r>
          <a:endParaRPr lang="uk-UA" sz="1300" b="1" kern="1200" dirty="0">
            <a:solidFill>
              <a:schemeClr val="tx1"/>
            </a:solidFill>
            <a:latin typeface="Arial" panose="020B0604020202020204" pitchFamily="34" charset="0"/>
            <a:cs typeface="Arial" panose="020B0604020202020204" pitchFamily="34" charset="0"/>
          </a:endParaRPr>
        </a:p>
      </dsp:txBody>
      <dsp:txXfrm>
        <a:off x="50091" y="4644914"/>
        <a:ext cx="2508141" cy="9218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D5797-A498-40D5-A975-E412E1EE5F9A}">
      <dsp:nvSpPr>
        <dsp:cNvPr id="0" name=""/>
        <dsp:cNvSpPr/>
      </dsp:nvSpPr>
      <dsp:spPr>
        <a:xfrm>
          <a:off x="0" y="360038"/>
          <a:ext cx="7344816" cy="3597954"/>
        </a:xfrm>
        <a:prstGeom prst="roundRect">
          <a:avLst/>
        </a:prstGeom>
        <a:solidFill>
          <a:schemeClr val="lt1"/>
        </a:solidFill>
        <a:ln w="25400" cap="flat" cmpd="sng" algn="ctr">
          <a:solidFill>
            <a:srgbClr val="C00000"/>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uk-UA" sz="3200" b="0" kern="1200" dirty="0" smtClean="0">
              <a:latin typeface="Arial" panose="020B0604020202020204" pitchFamily="34" charset="0"/>
              <a:cs typeface="Arial" panose="020B0604020202020204" pitchFamily="34" charset="0"/>
            </a:rPr>
            <a:t>Перша допомога                     організовується та проводиться </a:t>
          </a:r>
          <a:r>
            <a:rPr lang="uk-UA" sz="3200" b="0" u="sng" kern="1200" dirty="0" smtClean="0">
              <a:solidFill>
                <a:srgbClr val="C00000"/>
              </a:solidFill>
              <a:latin typeface="Arial" panose="020B0604020202020204" pitchFamily="34" charset="0"/>
              <a:cs typeface="Arial" panose="020B0604020202020204" pitchFamily="34" charset="0"/>
            </a:rPr>
            <a:t>негайно після закінчення чи переривання випадку контакту</a:t>
          </a:r>
          <a:r>
            <a:rPr lang="uk-UA" sz="3200" b="0" kern="1200" dirty="0" smtClean="0">
              <a:latin typeface="Arial" panose="020B0604020202020204" pitchFamily="34" charset="0"/>
              <a:cs typeface="Arial" panose="020B0604020202020204" pitchFamily="34" charset="0"/>
            </a:rPr>
            <a:t> із джерелом потенційного інфікування ВІЛ, пов'язаного з виконанням професійних обов’язків</a:t>
          </a:r>
          <a:endParaRPr lang="uk-UA" sz="3200" b="0" kern="1200" dirty="0">
            <a:latin typeface="Arial" panose="020B0604020202020204" pitchFamily="34" charset="0"/>
            <a:cs typeface="Arial" panose="020B0604020202020204" pitchFamily="34" charset="0"/>
          </a:endParaRPr>
        </a:p>
      </dsp:txBody>
      <dsp:txXfrm>
        <a:off x="175638" y="535676"/>
        <a:ext cx="6993540" cy="32466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A13E7-44C3-47A9-9D1E-63BC75478CCA}">
      <dsp:nvSpPr>
        <dsp:cNvPr id="0" name=""/>
        <dsp:cNvSpPr/>
      </dsp:nvSpPr>
      <dsp:spPr>
        <a:xfrm>
          <a:off x="0" y="358769"/>
          <a:ext cx="8640960" cy="6552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269B7C-3504-4036-B8F2-48024290D91A}">
      <dsp:nvSpPr>
        <dsp:cNvPr id="0" name=""/>
        <dsp:cNvSpPr/>
      </dsp:nvSpPr>
      <dsp:spPr>
        <a:xfrm>
          <a:off x="376354" y="2971"/>
          <a:ext cx="8261255" cy="71710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25" tIns="0" rIns="228625" bIns="0" numCol="1" spcCol="1270" anchor="ctr" anchorCtr="0">
          <a:noAutofit/>
        </a:bodyPr>
        <a:lstStyle/>
        <a:p>
          <a:pPr lvl="0" algn="l" defTabSz="622300" rtl="0">
            <a:lnSpc>
              <a:spcPct val="90000"/>
            </a:lnSpc>
            <a:spcBef>
              <a:spcPct val="0"/>
            </a:spcBef>
            <a:spcAft>
              <a:spcPct val="35000"/>
            </a:spcAft>
          </a:pPr>
          <a:r>
            <a:rPr lang="uk-UA" sz="1400" kern="1200" dirty="0" smtClean="0">
              <a:solidFill>
                <a:schemeClr val="tx1"/>
              </a:solidFill>
            </a:rPr>
            <a:t>а) якщо працівник, який мав випадок контакту із джерелом потенційного інфікування ВІЛ, пов’язаний з виконанням професійних обов’язків, звернувся на допомогу</a:t>
          </a:r>
          <a:r>
            <a:rPr lang="uk-UA" sz="1400" kern="1200" dirty="0" smtClean="0"/>
            <a:t> </a:t>
          </a:r>
          <a:r>
            <a:rPr lang="uk-UA" sz="1400" kern="1200" dirty="0" smtClean="0">
              <a:solidFill>
                <a:srgbClr val="C00000"/>
              </a:solidFill>
            </a:rPr>
            <a:t>протягом 72 годин після контакту;</a:t>
          </a:r>
          <a:endParaRPr lang="uk-UA" sz="1400" kern="1200" dirty="0">
            <a:solidFill>
              <a:srgbClr val="C00000"/>
            </a:solidFill>
          </a:endParaRPr>
        </a:p>
      </dsp:txBody>
      <dsp:txXfrm>
        <a:off x="411360" y="37977"/>
        <a:ext cx="8191243" cy="647097"/>
      </dsp:txXfrm>
    </dsp:sp>
    <dsp:sp modelId="{C43CFDEB-7D0C-475A-8FA4-5EBF6B71A2D3}">
      <dsp:nvSpPr>
        <dsp:cNvPr id="0" name=""/>
        <dsp:cNvSpPr/>
      </dsp:nvSpPr>
      <dsp:spPr>
        <a:xfrm>
          <a:off x="0" y="2383708"/>
          <a:ext cx="8640960" cy="6552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1E0A60-4FE6-4C48-B09E-947EF340BF2B}">
      <dsp:nvSpPr>
        <dsp:cNvPr id="0" name=""/>
        <dsp:cNvSpPr/>
      </dsp:nvSpPr>
      <dsp:spPr>
        <a:xfrm>
          <a:off x="360321" y="1131921"/>
          <a:ext cx="8272825" cy="1635546"/>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25" tIns="0" rIns="228625" bIns="0" numCol="1" spcCol="1270" anchor="ctr" anchorCtr="0">
          <a:noAutofit/>
        </a:bodyPr>
        <a:lstStyle/>
        <a:p>
          <a:pPr lvl="0" algn="just" defTabSz="533400" rtl="0">
            <a:lnSpc>
              <a:spcPct val="90000"/>
            </a:lnSpc>
            <a:spcBef>
              <a:spcPct val="0"/>
            </a:spcBef>
            <a:spcAft>
              <a:spcPct val="35000"/>
            </a:spcAft>
          </a:pPr>
          <a:r>
            <a:rPr lang="uk-UA" sz="1200" kern="1200" dirty="0" smtClean="0">
              <a:solidFill>
                <a:schemeClr val="tx1"/>
              </a:solidFill>
            </a:rPr>
            <a:t>б) якщо мав місце </a:t>
          </a:r>
          <a:r>
            <a:rPr lang="uk-UA" sz="1200" kern="1200" dirty="0" smtClean="0">
              <a:solidFill>
                <a:srgbClr val="C00000"/>
              </a:solidFill>
            </a:rPr>
            <a:t>контакт з кров’ю, потенційно небезпечними біологічними рідинами </a:t>
          </a:r>
          <a:r>
            <a:rPr lang="uk-UA" sz="1200" kern="1200" dirty="0" smtClean="0">
              <a:solidFill>
                <a:schemeClr val="tx1"/>
              </a:solidFill>
            </a:rPr>
            <a:t>(сперма, вагінальні виділення, грудне молоко, спинномозкова, синовіальна, плевральна, перитонеальна, перикардіальна чи  </a:t>
          </a:r>
          <a:r>
            <a:rPr lang="uk-UA" sz="1200" kern="1200" dirty="0" err="1" smtClean="0">
              <a:solidFill>
                <a:schemeClr val="tx1"/>
              </a:solidFill>
            </a:rPr>
            <a:t>амніотична</a:t>
          </a:r>
          <a:r>
            <a:rPr lang="uk-UA" sz="1200" kern="1200" dirty="0" smtClean="0">
              <a:solidFill>
                <a:schemeClr val="tx1"/>
              </a:solidFill>
            </a:rPr>
            <a:t> рідини), потенційно безпечними </a:t>
          </a:r>
          <a:r>
            <a:rPr lang="uk-UA" sz="1200" kern="1200" dirty="0" smtClean="0">
              <a:solidFill>
                <a:srgbClr val="C00000"/>
              </a:solidFill>
            </a:rPr>
            <a:t>біологічними рідинами, які містять домішки крові </a:t>
          </a:r>
          <a:r>
            <a:rPr lang="uk-UA" sz="1200" kern="1200" dirty="0" smtClean="0">
              <a:solidFill>
                <a:schemeClr val="tx1"/>
              </a:solidFill>
            </a:rPr>
            <a:t>(слина, виділення з носової порожнини, піт, сльози, сеча, кал, блювотиння, мокротиння) шляхом: проникнення крізь шкіру щойно використаної порожнистої голки чи іншого гострого предмета із забрудненням кров’ю; глибокого уколу (чи проколу), або потрапляння біологічних рідин людини на слизову оболонку, або тривалого (&gt;15 хвилин) контакту їх з пошкодженою шкірою (тріщини, садна); контакту крові особи та працівника закладу охорони здоров’я у разі нанесення цьому працівнику фізичних ушкоджень, при укусі, носовій кровотечі; </a:t>
          </a:r>
          <a:endParaRPr lang="uk-UA" sz="1200" kern="1200" dirty="0">
            <a:solidFill>
              <a:schemeClr val="tx1"/>
            </a:solidFill>
          </a:endParaRPr>
        </a:p>
      </dsp:txBody>
      <dsp:txXfrm>
        <a:off x="440162" y="1211762"/>
        <a:ext cx="8113143" cy="1475864"/>
      </dsp:txXfrm>
    </dsp:sp>
    <dsp:sp modelId="{9AA15112-0DBD-4401-BF62-CD6FC8D70B5E}">
      <dsp:nvSpPr>
        <dsp:cNvPr id="0" name=""/>
        <dsp:cNvSpPr/>
      </dsp:nvSpPr>
      <dsp:spPr>
        <a:xfrm>
          <a:off x="0" y="3563068"/>
          <a:ext cx="8640960" cy="6552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190B56-B9A5-4123-A347-7FAF6AB7B9DE}">
      <dsp:nvSpPr>
        <dsp:cNvPr id="0" name=""/>
        <dsp:cNvSpPr/>
      </dsp:nvSpPr>
      <dsp:spPr>
        <a:xfrm>
          <a:off x="393653" y="3179308"/>
          <a:ext cx="8246930" cy="76752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25" tIns="0" rIns="228625" bIns="0" numCol="1" spcCol="1270" anchor="ctr" anchorCtr="0">
          <a:noAutofit/>
        </a:bodyPr>
        <a:lstStyle/>
        <a:p>
          <a:pPr lvl="0" algn="l" defTabSz="622300" rtl="0">
            <a:lnSpc>
              <a:spcPct val="90000"/>
            </a:lnSpc>
            <a:spcBef>
              <a:spcPct val="0"/>
            </a:spcBef>
            <a:spcAft>
              <a:spcPct val="35000"/>
            </a:spcAft>
          </a:pPr>
          <a:r>
            <a:rPr lang="uk-UA" sz="1400" kern="1200" dirty="0" smtClean="0">
              <a:solidFill>
                <a:schemeClr val="tx1"/>
              </a:solidFill>
            </a:rPr>
            <a:t>в) якщо </a:t>
          </a:r>
          <a:r>
            <a:rPr lang="uk-UA" sz="1400" kern="1200" dirty="0" smtClean="0">
              <a:solidFill>
                <a:srgbClr val="C00000"/>
              </a:solidFill>
            </a:rPr>
            <a:t>при обстеженні особи</a:t>
          </a:r>
          <a:r>
            <a:rPr lang="uk-UA" sz="1400" kern="1200" dirty="0" smtClean="0">
              <a:solidFill>
                <a:schemeClr val="tx1"/>
              </a:solidFill>
            </a:rPr>
            <a:t>, з кров’ю чи біологічними матеріалами якої відбувся випадок контакту, пов’язаний з виконанням професійних обов’язків, </a:t>
          </a:r>
          <a:r>
            <a:rPr lang="uk-UA" sz="1400" kern="1200" dirty="0" smtClean="0">
              <a:solidFill>
                <a:srgbClr val="C00000"/>
              </a:solidFill>
            </a:rPr>
            <a:t>отримано позитивний результат на антитіла до ВІЛ або її ВІЛ-статус невідомий;</a:t>
          </a:r>
          <a:endParaRPr lang="uk-UA" sz="1400" kern="1200" dirty="0">
            <a:solidFill>
              <a:srgbClr val="C00000"/>
            </a:solidFill>
          </a:endParaRPr>
        </a:p>
      </dsp:txBody>
      <dsp:txXfrm>
        <a:off x="431120" y="3216775"/>
        <a:ext cx="8171996" cy="692586"/>
      </dsp:txXfrm>
    </dsp:sp>
    <dsp:sp modelId="{4F5C896C-C050-4337-AD01-1571053E4940}">
      <dsp:nvSpPr>
        <dsp:cNvPr id="0" name=""/>
        <dsp:cNvSpPr/>
      </dsp:nvSpPr>
      <dsp:spPr>
        <a:xfrm>
          <a:off x="0" y="4742428"/>
          <a:ext cx="8640960" cy="6552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C38083-EDDA-43E9-B35D-B18D4F610457}">
      <dsp:nvSpPr>
        <dsp:cNvPr id="0" name=""/>
        <dsp:cNvSpPr/>
      </dsp:nvSpPr>
      <dsp:spPr>
        <a:xfrm>
          <a:off x="392387" y="4358668"/>
          <a:ext cx="8242166" cy="76752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25" tIns="0" rIns="228625" bIns="0" numCol="1" spcCol="1270" anchor="ctr" anchorCtr="0">
          <a:noAutofit/>
        </a:bodyPr>
        <a:lstStyle/>
        <a:p>
          <a:pPr lvl="0" algn="l" defTabSz="622300" rtl="0">
            <a:lnSpc>
              <a:spcPct val="90000"/>
            </a:lnSpc>
            <a:spcBef>
              <a:spcPct val="0"/>
            </a:spcBef>
            <a:spcAft>
              <a:spcPct val="35000"/>
            </a:spcAft>
          </a:pPr>
          <a:r>
            <a:rPr lang="uk-UA" sz="1400" kern="1200" dirty="0" smtClean="0">
              <a:solidFill>
                <a:schemeClr val="tx1"/>
              </a:solidFill>
            </a:rPr>
            <a:t>г) якщо при обстеженні працівника, який мав випадок контакту із джерелом потенційного інфікування ВІЛ, пов’язаний з виконанням професійних обов’язків,  </a:t>
          </a:r>
          <a:r>
            <a:rPr lang="uk-UA" sz="1400" kern="1200" dirty="0" smtClean="0">
              <a:solidFill>
                <a:srgbClr val="C00000"/>
              </a:solidFill>
            </a:rPr>
            <a:t>отримано негативний результат на антитіла до ВІЛ.</a:t>
          </a:r>
          <a:endParaRPr lang="uk-UA" sz="1400" kern="1200" dirty="0">
            <a:solidFill>
              <a:srgbClr val="C00000"/>
            </a:solidFill>
          </a:endParaRPr>
        </a:p>
      </dsp:txBody>
      <dsp:txXfrm>
        <a:off x="429854" y="4396135"/>
        <a:ext cx="8167232" cy="6925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0F24C-D876-4975-AADB-20F0881BE876}">
      <dsp:nvSpPr>
        <dsp:cNvPr id="0" name=""/>
        <dsp:cNvSpPr/>
      </dsp:nvSpPr>
      <dsp:spPr>
        <a:xfrm>
          <a:off x="0" y="186764"/>
          <a:ext cx="7776864" cy="3733219"/>
        </a:xfrm>
        <a:prstGeom prst="roundRect">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b="0" kern="1200" dirty="0" smtClean="0">
              <a:solidFill>
                <a:schemeClr val="tx1"/>
              </a:solidFill>
              <a:latin typeface="Arial" panose="020B0604020202020204" pitchFamily="34" charset="0"/>
              <a:cs typeface="Arial" panose="020B0604020202020204" pitchFamily="34" charset="0"/>
            </a:rPr>
            <a:t>За наявності показань до призначення МПКП працівник, який мав випадок контакту із джерелом потенційного інфікування ВІЛ, пов’язаного із виконанням професійних обов’язків, направляється відповідальною особою до лікаря, який відповідає за призначення МПКП ЗОЗ, де відбувся випадок контакту із джерелом потенційного інфікування ВІЛ при виконанні професійних обов’язків, або до іншого ЗОЗ, що проводить таку профілактику</a:t>
          </a:r>
          <a:endParaRPr lang="uk-UA" sz="2400" b="0" kern="1200" dirty="0">
            <a:solidFill>
              <a:schemeClr val="tx1"/>
            </a:solidFill>
            <a:latin typeface="Arial" panose="020B0604020202020204" pitchFamily="34" charset="0"/>
            <a:cs typeface="Arial" panose="020B0604020202020204" pitchFamily="34" charset="0"/>
          </a:endParaRPr>
        </a:p>
      </dsp:txBody>
      <dsp:txXfrm>
        <a:off x="182241" y="369005"/>
        <a:ext cx="7412382" cy="33687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5F8F1-F2B4-4648-AD3E-567FB703D2F9}">
      <dsp:nvSpPr>
        <dsp:cNvPr id="0" name=""/>
        <dsp:cNvSpPr/>
      </dsp:nvSpPr>
      <dsp:spPr>
        <a:xfrm>
          <a:off x="0" y="322914"/>
          <a:ext cx="5904656" cy="4106700"/>
        </a:xfrm>
        <a:prstGeom prst="roundRect">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uk-UA" sz="2800" b="0" u="sng" kern="1200" dirty="0" smtClean="0">
              <a:solidFill>
                <a:schemeClr val="tx1"/>
              </a:solidFill>
            </a:rPr>
            <a:t>МПКП призначається після отримання інформованої згоди пацієнта на проведення МПКП інфікування ВІЛ</a:t>
          </a:r>
          <a:r>
            <a:rPr lang="uk-UA" sz="2800" b="0" kern="1200" dirty="0" smtClean="0">
              <a:solidFill>
                <a:schemeClr val="tx1"/>
              </a:solidFill>
            </a:rPr>
            <a:t> та інформованої добровільної згоди пацієнта на обробку персональних даних формами, затвердженими Наказом МОЗ України від 22.05.2013 №410</a:t>
          </a:r>
          <a:endParaRPr lang="uk-UA" sz="2800" b="0" kern="1200" dirty="0">
            <a:solidFill>
              <a:schemeClr val="tx1"/>
            </a:solidFill>
          </a:endParaRPr>
        </a:p>
      </dsp:txBody>
      <dsp:txXfrm>
        <a:off x="200473" y="523387"/>
        <a:ext cx="5503710" cy="37057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2C32380-2938-4A0A-BCDB-CBB6CE863828}" type="datetimeFigureOut">
              <a:rPr lang="uk-UA"/>
              <a:pPr>
                <a:defRPr/>
              </a:pPr>
              <a:t>30.05.2022</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uk-UA"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uk-UA"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526846-0E6C-4093-B787-61D4B2B19624}" type="slidenum">
              <a:rPr lang="uk-UA"/>
              <a:pPr>
                <a:defRPr/>
              </a:pPr>
              <a:t>‹#›</a:t>
            </a:fld>
            <a:endParaRPr lang="uk-UA"/>
          </a:p>
        </p:txBody>
      </p:sp>
    </p:spTree>
    <p:extLst>
      <p:ext uri="{BB962C8B-B14F-4D97-AF65-F5344CB8AC3E}">
        <p14:creationId xmlns:p14="http://schemas.microsoft.com/office/powerpoint/2010/main" xmlns="" val="25044881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Образ слайда 1"/>
          <p:cNvSpPr>
            <a:spLocks noGrp="1" noRot="1" noChangeAspect="1"/>
          </p:cNvSpPr>
          <p:nvPr>
            <p:ph type="sldImg"/>
          </p:nvPr>
        </p:nvSpPr>
        <p:spPr bwMode="auto">
          <a:noFill/>
          <a:ln>
            <a:solidFill>
              <a:srgbClr val="000000"/>
            </a:solidFill>
            <a:miter lim="800000"/>
            <a:headEnd/>
            <a:tailEnd/>
          </a:ln>
        </p:spPr>
      </p:sp>
      <p:sp>
        <p:nvSpPr>
          <p:cNvPr id="4096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096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A6BAAA-0FE8-4243-B45A-5F29CDDB0821}" type="slidenum">
              <a:rPr lang="uk-UA">
                <a:cs typeface="Arial" charset="0"/>
              </a:rPr>
              <a:pPr fontAlgn="base">
                <a:spcBef>
                  <a:spcPct val="0"/>
                </a:spcBef>
                <a:spcAft>
                  <a:spcPct val="0"/>
                </a:spcAft>
                <a:defRPr/>
              </a:pPr>
              <a:t>1</a:t>
            </a:fld>
            <a:endParaRPr lang="uk-UA">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Образ слайда 1"/>
          <p:cNvSpPr>
            <a:spLocks noGrp="1" noRot="1" noChangeAspect="1"/>
          </p:cNvSpPr>
          <p:nvPr>
            <p:ph type="sldImg"/>
          </p:nvPr>
        </p:nvSpPr>
        <p:spPr bwMode="auto">
          <a:noFill/>
          <a:ln>
            <a:solidFill>
              <a:srgbClr val="000000"/>
            </a:solidFill>
            <a:miter lim="800000"/>
            <a:headEnd/>
            <a:tailEnd/>
          </a:ln>
        </p:spPr>
      </p:sp>
      <p:sp>
        <p:nvSpPr>
          <p:cNvPr id="4608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3011"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992BD7-3672-4BCB-85A6-C9A1DFF533B2}" type="slidenum">
              <a:rPr lang="uk-UA">
                <a:cs typeface="Arial" charset="0"/>
              </a:rPr>
              <a:pPr fontAlgn="base">
                <a:spcBef>
                  <a:spcPct val="0"/>
                </a:spcBef>
                <a:spcAft>
                  <a:spcPct val="0"/>
                </a:spcAft>
                <a:defRPr/>
              </a:pPr>
              <a:t>2</a:t>
            </a:fld>
            <a:endParaRPr lang="uk-UA">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Образ слайда 1"/>
          <p:cNvSpPr>
            <a:spLocks noGrp="1" noRot="1" noChangeAspect="1"/>
          </p:cNvSpPr>
          <p:nvPr>
            <p:ph type="sldImg"/>
          </p:nvPr>
        </p:nvSpPr>
        <p:spPr bwMode="auto">
          <a:noFill/>
          <a:ln>
            <a:solidFill>
              <a:srgbClr val="000000"/>
            </a:solidFill>
            <a:miter lim="800000"/>
            <a:headEnd/>
            <a:tailEnd/>
          </a:ln>
        </p:spPr>
      </p:sp>
      <p:sp>
        <p:nvSpPr>
          <p:cNvPr id="4813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505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E5F9C1-79AA-45C7-93EE-6B81EDD1FACA}" type="slidenum">
              <a:rPr lang="uk-UA">
                <a:cs typeface="Arial" charset="0"/>
              </a:rPr>
              <a:pPr fontAlgn="base">
                <a:spcBef>
                  <a:spcPct val="0"/>
                </a:spcBef>
                <a:spcAft>
                  <a:spcPct val="0"/>
                </a:spcAft>
                <a:defRPr/>
              </a:pPr>
              <a:t>3</a:t>
            </a:fld>
            <a:endParaRPr lang="uk-UA">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Образ слайда 1"/>
          <p:cNvSpPr>
            <a:spLocks noGrp="1" noRot="1" noChangeAspect="1"/>
          </p:cNvSpPr>
          <p:nvPr>
            <p:ph type="sldImg"/>
          </p:nvPr>
        </p:nvSpPr>
        <p:spPr bwMode="auto">
          <a:noFill/>
          <a:ln>
            <a:solidFill>
              <a:srgbClr val="000000"/>
            </a:solidFill>
            <a:miter lim="800000"/>
            <a:headEnd/>
            <a:tailEnd/>
          </a:ln>
        </p:spPr>
      </p:sp>
      <p:sp>
        <p:nvSpPr>
          <p:cNvPr id="5017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7107"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5EFE25-F63B-4FF3-838D-38C4383897DB}" type="slidenum">
              <a:rPr lang="uk-UA">
                <a:cs typeface="Arial" charset="0"/>
              </a:rPr>
              <a:pPr fontAlgn="base">
                <a:spcBef>
                  <a:spcPct val="0"/>
                </a:spcBef>
                <a:spcAft>
                  <a:spcPct val="0"/>
                </a:spcAft>
                <a:defRPr/>
              </a:pPr>
              <a:t>4</a:t>
            </a:fld>
            <a:endParaRPr lang="uk-UA">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Образ слайда 1"/>
          <p:cNvSpPr>
            <a:spLocks noGrp="1" noRot="1" noChangeAspect="1"/>
          </p:cNvSpPr>
          <p:nvPr>
            <p:ph type="sldImg"/>
          </p:nvPr>
        </p:nvSpPr>
        <p:spPr bwMode="auto">
          <a:noFill/>
          <a:ln>
            <a:solidFill>
              <a:srgbClr val="000000"/>
            </a:solidFill>
            <a:miter lim="800000"/>
            <a:headEnd/>
            <a:tailEnd/>
          </a:ln>
        </p:spPr>
      </p:sp>
      <p:sp>
        <p:nvSpPr>
          <p:cNvPr id="5222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9155"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03EA41-E5BB-44BA-B0F5-992AAB757FDA}" type="slidenum">
              <a:rPr lang="uk-UA">
                <a:cs typeface="Arial" charset="0"/>
              </a:rPr>
              <a:pPr fontAlgn="base">
                <a:spcBef>
                  <a:spcPct val="0"/>
                </a:spcBef>
                <a:spcAft>
                  <a:spcPct val="0"/>
                </a:spcAft>
                <a:defRPr/>
              </a:pPr>
              <a:t>5</a:t>
            </a:fld>
            <a:endParaRPr lang="uk-UA">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Образ слайда 1"/>
          <p:cNvSpPr>
            <a:spLocks noGrp="1" noRot="1" noChangeAspect="1"/>
          </p:cNvSpPr>
          <p:nvPr>
            <p:ph type="sldImg"/>
          </p:nvPr>
        </p:nvSpPr>
        <p:spPr bwMode="auto">
          <a:noFill/>
          <a:ln>
            <a:solidFill>
              <a:srgbClr val="000000"/>
            </a:solidFill>
            <a:miter lim="800000"/>
            <a:headEnd/>
            <a:tailEnd/>
          </a:ln>
        </p:spPr>
      </p:sp>
      <p:sp>
        <p:nvSpPr>
          <p:cNvPr id="5427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120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4D81C8-3E90-49EE-9044-ED7951685E2D}" type="slidenum">
              <a:rPr lang="uk-UA">
                <a:cs typeface="Arial" charset="0"/>
              </a:rPr>
              <a:pPr fontAlgn="base">
                <a:spcBef>
                  <a:spcPct val="0"/>
                </a:spcBef>
                <a:spcAft>
                  <a:spcPct val="0"/>
                </a:spcAft>
                <a:defRPr/>
              </a:pPr>
              <a:t>6</a:t>
            </a:fld>
            <a:endParaRPr lang="uk-UA">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Образ слайда 1"/>
          <p:cNvSpPr>
            <a:spLocks noGrp="1" noRot="1" noChangeAspect="1"/>
          </p:cNvSpPr>
          <p:nvPr>
            <p:ph type="sldImg"/>
          </p:nvPr>
        </p:nvSpPr>
        <p:spPr bwMode="auto">
          <a:noFill/>
          <a:ln>
            <a:solidFill>
              <a:srgbClr val="000000"/>
            </a:solidFill>
            <a:miter lim="800000"/>
            <a:headEnd/>
            <a:tailEnd/>
          </a:ln>
        </p:spPr>
      </p:sp>
      <p:sp>
        <p:nvSpPr>
          <p:cNvPr id="5632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3251"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987F20-20DA-4276-9266-0509A9914C09}" type="slidenum">
              <a:rPr lang="uk-UA">
                <a:cs typeface="Arial" charset="0"/>
              </a:rPr>
              <a:pPr fontAlgn="base">
                <a:spcBef>
                  <a:spcPct val="0"/>
                </a:spcBef>
                <a:spcAft>
                  <a:spcPct val="0"/>
                </a:spcAft>
                <a:defRPr/>
              </a:pPr>
              <a:t>7</a:t>
            </a:fld>
            <a:endParaRPr lang="uk-UA">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Образ слайда 1"/>
          <p:cNvSpPr>
            <a:spLocks noGrp="1" noRot="1" noChangeAspect="1"/>
          </p:cNvSpPr>
          <p:nvPr>
            <p:ph type="sldImg"/>
          </p:nvPr>
        </p:nvSpPr>
        <p:spPr bwMode="auto">
          <a:noFill/>
          <a:ln>
            <a:solidFill>
              <a:srgbClr val="000000"/>
            </a:solidFill>
            <a:miter lim="800000"/>
            <a:headEnd/>
            <a:tailEnd/>
          </a:ln>
        </p:spPr>
      </p:sp>
      <p:sp>
        <p:nvSpPr>
          <p:cNvPr id="5837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529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44E5F8-1C9C-487F-88F1-7FDDC2B9E0F1}" type="slidenum">
              <a:rPr lang="uk-UA">
                <a:cs typeface="Arial" charset="0"/>
              </a:rPr>
              <a:pPr fontAlgn="base">
                <a:spcBef>
                  <a:spcPct val="0"/>
                </a:spcBef>
                <a:spcAft>
                  <a:spcPct val="0"/>
                </a:spcAft>
                <a:defRPr/>
              </a:pPr>
              <a:t>8</a:t>
            </a:fld>
            <a:endParaRPr lang="uk-UA">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Образ слайда 1"/>
          <p:cNvSpPr>
            <a:spLocks noGrp="1" noRot="1" noChangeAspect="1"/>
          </p:cNvSpPr>
          <p:nvPr>
            <p:ph type="sldImg"/>
          </p:nvPr>
        </p:nvSpPr>
        <p:spPr bwMode="auto">
          <a:noFill/>
          <a:ln>
            <a:solidFill>
              <a:srgbClr val="000000"/>
            </a:solidFill>
            <a:miter lim="800000"/>
            <a:headEnd/>
            <a:tailEnd/>
          </a:ln>
        </p:spPr>
      </p:sp>
      <p:sp>
        <p:nvSpPr>
          <p:cNvPr id="6041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7347"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45A0DD-4302-4AD7-AE74-603C27807DD5}" type="slidenum">
              <a:rPr lang="uk-UA">
                <a:cs typeface="Arial" charset="0"/>
              </a:rPr>
              <a:pPr fontAlgn="base">
                <a:spcBef>
                  <a:spcPct val="0"/>
                </a:spcBef>
                <a:spcAft>
                  <a:spcPct val="0"/>
                </a:spcAft>
                <a:defRPr/>
              </a:pPr>
              <a:t>9</a:t>
            </a:fld>
            <a:endParaRPr lang="uk-UA">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Образ слайда 1"/>
          <p:cNvSpPr>
            <a:spLocks noGrp="1" noRot="1" noChangeAspect="1"/>
          </p:cNvSpPr>
          <p:nvPr>
            <p:ph type="sldImg"/>
          </p:nvPr>
        </p:nvSpPr>
        <p:spPr bwMode="auto">
          <a:noFill/>
          <a:ln>
            <a:solidFill>
              <a:srgbClr val="000000"/>
            </a:solidFill>
            <a:miter lim="800000"/>
            <a:headEnd/>
            <a:tailEnd/>
          </a:ln>
        </p:spPr>
      </p:sp>
      <p:sp>
        <p:nvSpPr>
          <p:cNvPr id="6246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9395"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6F3AE9-B418-4E19-8383-AE23943FA7A3}" type="slidenum">
              <a:rPr lang="uk-UA">
                <a:cs typeface="Arial" charset="0"/>
              </a:rPr>
              <a:pPr fontAlgn="base">
                <a:spcBef>
                  <a:spcPct val="0"/>
                </a:spcBef>
                <a:spcAft>
                  <a:spcPct val="0"/>
                </a:spcAft>
                <a:defRPr/>
              </a:pPr>
              <a:t>10</a:t>
            </a:fld>
            <a:endParaRPr lang="uk-UA">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Образ слайда 1"/>
          <p:cNvSpPr>
            <a:spLocks noGrp="1" noRot="1" noChangeAspect="1"/>
          </p:cNvSpPr>
          <p:nvPr>
            <p:ph type="sldImg"/>
          </p:nvPr>
        </p:nvSpPr>
        <p:spPr bwMode="auto">
          <a:noFill/>
          <a:ln>
            <a:solidFill>
              <a:srgbClr val="000000"/>
            </a:solidFill>
            <a:miter lim="800000"/>
            <a:headEnd/>
            <a:tailEnd/>
          </a:ln>
        </p:spPr>
      </p:sp>
      <p:sp>
        <p:nvSpPr>
          <p:cNvPr id="6451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dirty="0" smtClean="0"/>
              <a:t>Если игла при уколе проходит через резиновую перчатку, то кровь из внешней стороны иглы частично остается на перчатке. Количество крови, которая попадает в организм человека при этом уменьшается до 46-86%.</a:t>
            </a:r>
          </a:p>
        </p:txBody>
      </p:sp>
      <p:sp>
        <p:nvSpPr>
          <p:cNvPr id="6144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34E3A9-4562-4A1D-BDC2-4EE3C0DAB705}" type="slidenum">
              <a:rPr lang="uk-UA">
                <a:cs typeface="Arial" charset="0"/>
              </a:rPr>
              <a:pPr fontAlgn="base">
                <a:spcBef>
                  <a:spcPct val="0"/>
                </a:spcBef>
                <a:spcAft>
                  <a:spcPct val="0"/>
                </a:spcAft>
                <a:defRPr/>
              </a:pPr>
              <a:t>11</a:t>
            </a:fld>
            <a:endParaRPr lang="uk-UA">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Образ слайда 1"/>
          <p:cNvSpPr>
            <a:spLocks noGrp="1" noRot="1" noChangeAspect="1"/>
          </p:cNvSpPr>
          <p:nvPr>
            <p:ph type="sldImg"/>
          </p:nvPr>
        </p:nvSpPr>
        <p:spPr bwMode="auto">
          <a:noFill/>
          <a:ln>
            <a:solidFill>
              <a:srgbClr val="000000"/>
            </a:solidFill>
            <a:miter lim="800000"/>
            <a:headEnd/>
            <a:tailEnd/>
          </a:ln>
        </p:spPr>
      </p:sp>
      <p:sp>
        <p:nvSpPr>
          <p:cNvPr id="6656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3491"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744735-8157-40B6-A35E-90D231CBCF84}" type="slidenum">
              <a:rPr lang="uk-UA">
                <a:cs typeface="Arial" charset="0"/>
              </a:rPr>
              <a:pPr fontAlgn="base">
                <a:spcBef>
                  <a:spcPct val="0"/>
                </a:spcBef>
                <a:spcAft>
                  <a:spcPct val="0"/>
                </a:spcAft>
                <a:defRPr/>
              </a:pPr>
              <a:t>12</a:t>
            </a:fld>
            <a:endParaRPr lang="uk-UA">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Образ слайда 1"/>
          <p:cNvSpPr>
            <a:spLocks noGrp="1" noRot="1" noChangeAspect="1"/>
          </p:cNvSpPr>
          <p:nvPr>
            <p:ph type="sldImg"/>
          </p:nvPr>
        </p:nvSpPr>
        <p:spPr bwMode="auto">
          <a:noFill/>
          <a:ln>
            <a:solidFill>
              <a:srgbClr val="000000"/>
            </a:solidFill>
            <a:miter lim="800000"/>
            <a:headEnd/>
            <a:tailEnd/>
          </a:ln>
        </p:spPr>
      </p:sp>
      <p:sp>
        <p:nvSpPr>
          <p:cNvPr id="6861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553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FB54A9-10D6-4449-BA54-52985F8E1EE2}" type="slidenum">
              <a:rPr lang="uk-UA">
                <a:cs typeface="Arial" charset="0"/>
              </a:rPr>
              <a:pPr fontAlgn="base">
                <a:spcBef>
                  <a:spcPct val="0"/>
                </a:spcBef>
                <a:spcAft>
                  <a:spcPct val="0"/>
                </a:spcAft>
                <a:defRPr/>
              </a:pPr>
              <a:t>13</a:t>
            </a:fld>
            <a:endParaRPr lang="uk-UA">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Образ слайда 1"/>
          <p:cNvSpPr>
            <a:spLocks noGrp="1" noRot="1" noChangeAspect="1"/>
          </p:cNvSpPr>
          <p:nvPr>
            <p:ph type="sldImg"/>
          </p:nvPr>
        </p:nvSpPr>
        <p:spPr bwMode="auto">
          <a:noFill/>
          <a:ln>
            <a:solidFill>
              <a:srgbClr val="000000"/>
            </a:solidFill>
            <a:miter lim="800000"/>
            <a:headEnd/>
            <a:tailEnd/>
          </a:ln>
        </p:spPr>
      </p:sp>
      <p:sp>
        <p:nvSpPr>
          <p:cNvPr id="7065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dirty="0" smtClean="0"/>
              <a:t>В режимную комиссию обязательно входит врач-инфекционист, представитель профкома, специалист по вопросам охраны труда.</a:t>
            </a:r>
            <a:r>
              <a:rPr lang="ru-RU" baseline="0" dirty="0" smtClean="0"/>
              <a:t> Акт составляется в течение 5 рабочих дней в 3-х экземплярах (комиссии, работнику, его руководителю.).</a:t>
            </a:r>
            <a:endParaRPr lang="ru-RU" dirty="0" smtClean="0"/>
          </a:p>
        </p:txBody>
      </p:sp>
      <p:sp>
        <p:nvSpPr>
          <p:cNvPr id="67587"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576E77-C058-436B-8692-53D4A7DB6731}" type="slidenum">
              <a:rPr lang="uk-UA">
                <a:cs typeface="Arial" charset="0"/>
              </a:rPr>
              <a:pPr fontAlgn="base">
                <a:spcBef>
                  <a:spcPct val="0"/>
                </a:spcBef>
                <a:spcAft>
                  <a:spcPct val="0"/>
                </a:spcAft>
                <a:defRPr/>
              </a:pPr>
              <a:t>14</a:t>
            </a:fld>
            <a:endParaRPr lang="uk-UA">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Есть</a:t>
            </a:r>
            <a:r>
              <a:rPr lang="ru-RU" baseline="0" dirty="0" smtClean="0"/>
              <a:t> ли вопросы? Кто знает 955 приказ? Делимся на 5 групп, каждая группа получила копию одного раздела приказа, задача – выделить самое главное для семейного врача. 10 минут. Спикер докладывает.</a:t>
            </a:r>
            <a:endParaRPr lang="ru-RU" dirty="0"/>
          </a:p>
        </p:txBody>
      </p:sp>
      <p:sp>
        <p:nvSpPr>
          <p:cNvPr id="4" name="Номер слайда 3"/>
          <p:cNvSpPr>
            <a:spLocks noGrp="1"/>
          </p:cNvSpPr>
          <p:nvPr>
            <p:ph type="sldNum" sz="quarter" idx="10"/>
          </p:nvPr>
        </p:nvSpPr>
        <p:spPr/>
        <p:txBody>
          <a:bodyPr/>
          <a:lstStyle/>
          <a:p>
            <a:pPr>
              <a:defRPr/>
            </a:pPr>
            <a:fld id="{9B526846-0E6C-4093-B787-61D4B2B19624}" type="slidenum">
              <a:rPr lang="uk-UA" smtClean="0"/>
              <a:pPr>
                <a:defRPr/>
              </a:pPr>
              <a:t>15</a:t>
            </a:fld>
            <a:endParaRPr lang="uk-UA"/>
          </a:p>
        </p:txBody>
      </p:sp>
    </p:spTree>
    <p:extLst>
      <p:ext uri="{BB962C8B-B14F-4D97-AF65-F5344CB8AC3E}">
        <p14:creationId xmlns:p14="http://schemas.microsoft.com/office/powerpoint/2010/main" xmlns="" val="2445600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Образ слайда 1"/>
          <p:cNvSpPr>
            <a:spLocks noGrp="1" noRot="1" noChangeAspect="1"/>
          </p:cNvSpPr>
          <p:nvPr>
            <p:ph type="sldImg"/>
          </p:nvPr>
        </p:nvSpPr>
        <p:spPr bwMode="auto">
          <a:noFill/>
          <a:ln>
            <a:solidFill>
              <a:srgbClr val="000000"/>
            </a:solidFill>
            <a:miter lim="800000"/>
            <a:headEnd/>
            <a:tailEnd/>
          </a:ln>
        </p:spPr>
      </p:sp>
      <p:sp>
        <p:nvSpPr>
          <p:cNvPr id="7373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dirty="0" smtClean="0"/>
              <a:t>Консультирование проводит лицо, отвечающее</a:t>
            </a:r>
            <a:r>
              <a:rPr lang="ru-RU" baseline="0" dirty="0" smtClean="0"/>
              <a:t> за аварийные ситуации по ВИЧ на рабочем месте. В локальные протоколы обязательно нужно занести его координаты, номер телефона. На диагностику отводится 5 дней с момента контакта. Если нет условий для обследования – надо знать, куда отправить. </a:t>
            </a:r>
          </a:p>
          <a:p>
            <a:pPr eaLnBrk="1" hangingPunct="1">
              <a:spcBef>
                <a:spcPct val="0"/>
              </a:spcBef>
            </a:pPr>
            <a:r>
              <a:rPr lang="ru-RU" baseline="0" dirty="0" smtClean="0"/>
              <a:t>Акцентирую  внимание – </a:t>
            </a:r>
            <a:r>
              <a:rPr lang="ru-RU" baseline="0" dirty="0" err="1" smtClean="0"/>
              <a:t>скрининговые</a:t>
            </a:r>
            <a:r>
              <a:rPr lang="ru-RU" baseline="0" dirty="0" smtClean="0"/>
              <a:t> исследования на ВИЧ – метод ПЦР. В практике семейного врача тестирование на ВИЧ – метод диагностики экспресс-тестами</a:t>
            </a:r>
            <a:endParaRPr lang="ru-RU" dirty="0" smtClean="0"/>
          </a:p>
        </p:txBody>
      </p:sp>
      <p:sp>
        <p:nvSpPr>
          <p:cNvPr id="69635"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C7C327-EA3B-4B6A-971F-7612561B9ECA}" type="slidenum">
              <a:rPr lang="uk-UA">
                <a:cs typeface="Arial" charset="0"/>
              </a:rPr>
              <a:pPr fontAlgn="base">
                <a:spcBef>
                  <a:spcPct val="0"/>
                </a:spcBef>
                <a:spcAft>
                  <a:spcPct val="0"/>
                </a:spcAft>
                <a:defRPr/>
              </a:pPr>
              <a:t>16</a:t>
            </a:fld>
            <a:endParaRPr lang="uk-UA">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Образ слайда 1"/>
          <p:cNvSpPr>
            <a:spLocks noGrp="1" noRot="1" noChangeAspect="1"/>
          </p:cNvSpPr>
          <p:nvPr>
            <p:ph type="sldImg"/>
          </p:nvPr>
        </p:nvSpPr>
        <p:spPr bwMode="auto">
          <a:noFill/>
          <a:ln>
            <a:solidFill>
              <a:srgbClr val="000000"/>
            </a:solidFill>
            <a:miter lim="800000"/>
            <a:headEnd/>
            <a:tailEnd/>
          </a:ln>
        </p:spPr>
      </p:sp>
      <p:sp>
        <p:nvSpPr>
          <p:cNvPr id="7577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168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BB911D-957C-4580-B659-76CDAA3E2263}" type="slidenum">
              <a:rPr lang="uk-UA">
                <a:cs typeface="Arial" charset="0"/>
              </a:rPr>
              <a:pPr fontAlgn="base">
                <a:spcBef>
                  <a:spcPct val="0"/>
                </a:spcBef>
                <a:spcAft>
                  <a:spcPct val="0"/>
                </a:spcAft>
                <a:defRPr/>
              </a:pPr>
              <a:t>17</a:t>
            </a:fld>
            <a:endParaRPr lang="uk-UA">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Образ слайда 1"/>
          <p:cNvSpPr>
            <a:spLocks noGrp="1" noRot="1" noChangeAspect="1"/>
          </p:cNvSpPr>
          <p:nvPr>
            <p:ph type="sldImg"/>
          </p:nvPr>
        </p:nvSpPr>
        <p:spPr bwMode="auto">
          <a:noFill/>
          <a:ln>
            <a:solidFill>
              <a:srgbClr val="000000"/>
            </a:solidFill>
            <a:miter lim="800000"/>
            <a:headEnd/>
            <a:tailEnd/>
          </a:ln>
        </p:spPr>
      </p:sp>
      <p:sp>
        <p:nvSpPr>
          <p:cNvPr id="7782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3731"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1A94F8-21B0-4C1C-A5E3-102F1A83C20E}" type="slidenum">
              <a:rPr lang="uk-UA">
                <a:cs typeface="Arial" charset="0"/>
              </a:rPr>
              <a:pPr fontAlgn="base">
                <a:spcBef>
                  <a:spcPct val="0"/>
                </a:spcBef>
                <a:spcAft>
                  <a:spcPct val="0"/>
                </a:spcAft>
                <a:defRPr/>
              </a:pPr>
              <a:t>18</a:t>
            </a:fld>
            <a:endParaRPr lang="uk-UA">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Образ слайда 1"/>
          <p:cNvSpPr>
            <a:spLocks noGrp="1" noRot="1" noChangeAspect="1"/>
          </p:cNvSpPr>
          <p:nvPr>
            <p:ph type="sldImg"/>
          </p:nvPr>
        </p:nvSpPr>
        <p:spPr bwMode="auto">
          <a:noFill/>
          <a:ln>
            <a:solidFill>
              <a:srgbClr val="000000"/>
            </a:solidFill>
            <a:miter lim="800000"/>
            <a:headEnd/>
            <a:tailEnd/>
          </a:ln>
        </p:spPr>
      </p:sp>
      <p:sp>
        <p:nvSpPr>
          <p:cNvPr id="7987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dirty="0" smtClean="0"/>
              <a:t>Какие вопросы у вас возникли? Все ли понятно?</a:t>
            </a:r>
          </a:p>
        </p:txBody>
      </p:sp>
      <p:sp>
        <p:nvSpPr>
          <p:cNvPr id="7577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671446-4703-4648-94A4-252283AA546D}" type="slidenum">
              <a:rPr lang="uk-UA">
                <a:cs typeface="Arial" charset="0"/>
              </a:rPr>
              <a:pPr fontAlgn="base">
                <a:spcBef>
                  <a:spcPct val="0"/>
                </a:spcBef>
                <a:spcAft>
                  <a:spcPct val="0"/>
                </a:spcAft>
                <a:defRPr/>
              </a:pPr>
              <a:t>19</a:t>
            </a:fld>
            <a:endParaRPr lang="uk-UA">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Образ слайда 1"/>
          <p:cNvSpPr>
            <a:spLocks noGrp="1" noRot="1" noChangeAspect="1"/>
          </p:cNvSpPr>
          <p:nvPr>
            <p:ph type="sldImg"/>
          </p:nvPr>
        </p:nvSpPr>
        <p:spPr bwMode="auto">
          <a:noFill/>
          <a:ln>
            <a:solidFill>
              <a:srgbClr val="000000"/>
            </a:solidFill>
            <a:miter lim="800000"/>
            <a:headEnd/>
            <a:tailEnd/>
          </a:ln>
        </p:spPr>
      </p:sp>
      <p:sp>
        <p:nvSpPr>
          <p:cNvPr id="8192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dirty="0" smtClean="0"/>
              <a:t>Работнику, который имел случай контакта с источником потенциального инфицирования ВИЧ, связанный</a:t>
            </a:r>
            <a:r>
              <a:rPr lang="ru-RU" baseline="0" dirty="0" smtClean="0"/>
              <a:t> с выполнением профессиональных обязанностей, проводят следующие лабораторные исследования</a:t>
            </a:r>
            <a:endParaRPr lang="ru-RU" dirty="0" smtClean="0"/>
          </a:p>
        </p:txBody>
      </p:sp>
      <p:sp>
        <p:nvSpPr>
          <p:cNvPr id="77827"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F17F40-D6A2-4B34-9BE2-02C2068227E7}" type="slidenum">
              <a:rPr lang="uk-UA">
                <a:cs typeface="Arial" charset="0"/>
              </a:rPr>
              <a:pPr fontAlgn="base">
                <a:spcBef>
                  <a:spcPct val="0"/>
                </a:spcBef>
                <a:spcAft>
                  <a:spcPct val="0"/>
                </a:spcAft>
                <a:defRPr/>
              </a:pPr>
              <a:t>20</a:t>
            </a:fld>
            <a:endParaRPr lang="uk-UA">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Образ слайда 1"/>
          <p:cNvSpPr>
            <a:spLocks noGrp="1" noRot="1" noChangeAspect="1"/>
          </p:cNvSpPr>
          <p:nvPr>
            <p:ph type="sldImg"/>
          </p:nvPr>
        </p:nvSpPr>
        <p:spPr bwMode="auto">
          <a:noFill/>
          <a:ln>
            <a:solidFill>
              <a:srgbClr val="000000"/>
            </a:solidFill>
            <a:miter lim="800000"/>
            <a:headEnd/>
            <a:tailEnd/>
          </a:ln>
        </p:spPr>
      </p:sp>
      <p:sp>
        <p:nvSpPr>
          <p:cNvPr id="8397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dirty="0" smtClean="0"/>
              <a:t>По </a:t>
            </a:r>
            <a:r>
              <a:rPr lang="ru-RU" dirty="0" err="1" smtClean="0"/>
              <a:t>результатм</a:t>
            </a:r>
            <a:r>
              <a:rPr lang="ru-RU" dirty="0" smtClean="0"/>
              <a:t> </a:t>
            </a:r>
            <a:r>
              <a:rPr lang="ru-RU" dirty="0" err="1" smtClean="0"/>
              <a:t>лабор</a:t>
            </a:r>
            <a:r>
              <a:rPr lang="ru-RU" dirty="0" smtClean="0"/>
              <a:t> исследований проводится </a:t>
            </a:r>
            <a:r>
              <a:rPr lang="ru-RU" dirty="0" err="1" smtClean="0"/>
              <a:t>врачем-инфекц</a:t>
            </a:r>
            <a:r>
              <a:rPr lang="ru-RU" dirty="0" smtClean="0"/>
              <a:t> подбор схем МПКП и мониторинг побочного действия препаратов. МПКП назначается по основной или</a:t>
            </a:r>
            <a:r>
              <a:rPr lang="ru-RU" baseline="0" dirty="0" smtClean="0"/>
              <a:t> </a:t>
            </a:r>
            <a:r>
              <a:rPr lang="ru-RU" dirty="0" smtClean="0"/>
              <a:t> альтернативной схеме АРТ с усиленным ингибитором протеазы в соответствии с </a:t>
            </a:r>
            <a:r>
              <a:rPr lang="ru-RU" dirty="0" err="1" smtClean="0"/>
              <a:t>клинич</a:t>
            </a:r>
            <a:r>
              <a:rPr lang="ru-RU" dirty="0" smtClean="0"/>
              <a:t> протоколом №551 от 12.07.2010. В случае подозрения или подтверждения резистентности подбирается индивидуальная схема с учетом исследований резистентности.</a:t>
            </a:r>
          </a:p>
        </p:txBody>
      </p:sp>
      <p:sp>
        <p:nvSpPr>
          <p:cNvPr id="79875"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954C36-F4FB-4511-95A5-E7272939CE5C}" type="slidenum">
              <a:rPr lang="uk-UA">
                <a:cs typeface="Arial" charset="0"/>
              </a:rPr>
              <a:pPr fontAlgn="base">
                <a:spcBef>
                  <a:spcPct val="0"/>
                </a:spcBef>
                <a:spcAft>
                  <a:spcPct val="0"/>
                </a:spcAft>
                <a:defRPr/>
              </a:pPr>
              <a:t>21</a:t>
            </a:fld>
            <a:endParaRPr lang="uk-UA">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Образ слайда 1"/>
          <p:cNvSpPr>
            <a:spLocks noGrp="1" noRot="1" noChangeAspect="1"/>
          </p:cNvSpPr>
          <p:nvPr>
            <p:ph type="sldImg"/>
          </p:nvPr>
        </p:nvSpPr>
        <p:spPr bwMode="auto">
          <a:noFill/>
          <a:ln>
            <a:solidFill>
              <a:srgbClr val="000000"/>
            </a:solidFill>
            <a:miter lim="800000"/>
            <a:headEnd/>
            <a:tailEnd/>
          </a:ln>
        </p:spPr>
      </p:sp>
      <p:sp>
        <p:nvSpPr>
          <p:cNvPr id="8601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dirty="0" smtClean="0"/>
              <a:t>Диспансерное наблюдение за медработником – 6 месяцев!!!!!!!!!!! тест</a:t>
            </a:r>
          </a:p>
        </p:txBody>
      </p:sp>
      <p:sp>
        <p:nvSpPr>
          <p:cNvPr id="8192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3DC3C1-572B-4957-AC6C-031756D19178}" type="slidenum">
              <a:rPr lang="uk-UA">
                <a:cs typeface="Arial" charset="0"/>
              </a:rPr>
              <a:pPr fontAlgn="base">
                <a:spcBef>
                  <a:spcPct val="0"/>
                </a:spcBef>
                <a:spcAft>
                  <a:spcPct val="0"/>
                </a:spcAft>
                <a:defRPr/>
              </a:pPr>
              <a:t>22</a:t>
            </a:fld>
            <a:endParaRPr lang="uk-UA">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95288" y="1989138"/>
            <a:ext cx="3997325"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545013" y="1989138"/>
            <a:ext cx="3997325"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05575" y="557213"/>
            <a:ext cx="2036763" cy="59578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95288" y="557213"/>
            <a:ext cx="5957887" cy="59578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cSld>
  <p:clrMapOvr>
    <a:masterClrMapping/>
  </p:clrMapOvr>
  <p:transition spd="med">
    <p:whee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transition spd="med">
    <p:whee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95288" y="1989138"/>
            <a:ext cx="3997325"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545013" y="1989138"/>
            <a:ext cx="3997325"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transition spd="med">
    <p:whee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transition spd="med">
    <p:whee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transition spd="med">
    <p:whee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transition spd="med">
    <p:whee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05575" y="557213"/>
            <a:ext cx="2036763" cy="59578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95288" y="557213"/>
            <a:ext cx="5957887" cy="59578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pic>
        <p:nvPicPr>
          <p:cNvPr id="4" name="Picture 2" descr="D:\Den\2015\RESPECT\Рисунок2.png"/>
          <p:cNvPicPr>
            <a:picLocks noChangeAspect="1" noChangeArrowheads="1"/>
          </p:cNvPicPr>
          <p:nvPr userDrawn="1"/>
        </p:nvPicPr>
        <p:blipFill>
          <a:blip r:embed="rId2"/>
          <a:srcRect/>
          <a:stretch>
            <a:fillRect/>
          </a:stretch>
        </p:blipFill>
        <p:spPr bwMode="auto">
          <a:xfrm>
            <a:off x="177800" y="44450"/>
            <a:ext cx="8788400" cy="631825"/>
          </a:xfrm>
          <a:prstGeom prst="rect">
            <a:avLst/>
          </a:prstGeom>
          <a:noFill/>
          <a:ln w="9525">
            <a:noFill/>
            <a:miter lim="800000"/>
            <a:headEnd/>
            <a:tailEnd/>
          </a:ln>
        </p:spPr>
      </p:pic>
      <p:sp>
        <p:nvSpPr>
          <p:cNvPr id="2" name="Заголовок 1"/>
          <p:cNvSpPr>
            <a:spLocks noGrp="1"/>
          </p:cNvSpPr>
          <p:nvPr>
            <p:ph type="title"/>
          </p:nvPr>
        </p:nvSpPr>
        <p:spPr>
          <a:xfrm>
            <a:off x="251520" y="620688"/>
            <a:ext cx="8640960" cy="1080120"/>
          </a:xfrm>
          <a:noFill/>
          <a:ln>
            <a:noFill/>
          </a:ln>
          <a:effectLst/>
          <a:extLst/>
        </p:spPr>
        <p:txBody>
          <a:bodyPr anchor="t">
            <a:noAutofit/>
          </a:bodyPr>
          <a:lstStyle>
            <a:lvl1pPr>
              <a:defRPr lang="uk-UA" sz="3800" dirty="0">
                <a:solidFill>
                  <a:srgbClr val="0054A6"/>
                </a:solidFill>
              </a:defRPr>
            </a:lvl1pPr>
          </a:lstStyle>
          <a:p>
            <a:pPr lvl="0"/>
            <a:r>
              <a:rPr lang="ru-RU" dirty="0" smtClean="0"/>
              <a:t>Образец заголовка</a:t>
            </a:r>
            <a:endParaRPr lang="uk-UA" dirty="0"/>
          </a:p>
        </p:txBody>
      </p:sp>
      <p:sp>
        <p:nvSpPr>
          <p:cNvPr id="3" name="Объект 2"/>
          <p:cNvSpPr>
            <a:spLocks noGrp="1"/>
          </p:cNvSpPr>
          <p:nvPr>
            <p:ph idx="1"/>
          </p:nvPr>
        </p:nvSpPr>
        <p:spPr>
          <a:xfrm>
            <a:off x="251520" y="1783357"/>
            <a:ext cx="8640960" cy="4741987"/>
          </a:xfrm>
        </p:spPr>
        <p:txBody>
          <a:bodyPr>
            <a:noAutofit/>
          </a:bodyPr>
          <a:lstStyle>
            <a:lvl1pPr marL="0" indent="0">
              <a:buNone/>
              <a:defRPr sz="2800"/>
            </a:lvl1pPr>
            <a:lvl2pPr marL="628650" indent="-355600">
              <a:buFont typeface="Arial" panose="020B0604020202020204" pitchFamily="34" charset="0"/>
              <a:buChar char="•"/>
              <a:defRPr sz="2400"/>
            </a:lvl2pPr>
            <a:lvl3pPr marL="985838" indent="-357188">
              <a:buFont typeface="Calibri" panose="020F0502020204030204" pitchFamily="34" charset="0"/>
              <a:buChar char="–"/>
              <a:defRPr sz="2000"/>
            </a:lvl3pPr>
            <a:lvl4pPr marL="1341438" indent="-355600">
              <a:defRPr sz="1800"/>
            </a:lvl4pPr>
          </a:lstStyle>
          <a:p>
            <a:pPr lvl="0"/>
            <a:r>
              <a:rPr lang="ru-RU" noProof="0" dirty="0" smtClean="0"/>
              <a:t>Образец текста</a:t>
            </a:r>
          </a:p>
          <a:p>
            <a:pPr lvl="1"/>
            <a:r>
              <a:rPr lang="ru-RU" noProof="0" dirty="0" smtClean="0"/>
              <a:t>Второй уровень</a:t>
            </a:r>
          </a:p>
          <a:p>
            <a:pPr lvl="2"/>
            <a:r>
              <a:rPr lang="ru-RU" noProof="0" dirty="0" smtClean="0"/>
              <a:t>Третий уровень</a:t>
            </a:r>
          </a:p>
          <a:p>
            <a:pPr lvl="3"/>
            <a:r>
              <a:rPr lang="ru-RU" noProof="0" dirty="0" smtClean="0"/>
              <a:t>Четвертый уровень</a:t>
            </a:r>
          </a:p>
        </p:txBody>
      </p:sp>
      <p:sp>
        <p:nvSpPr>
          <p:cNvPr id="5" name="Номер слайда 28"/>
          <p:cNvSpPr>
            <a:spLocks noGrp="1"/>
          </p:cNvSpPr>
          <p:nvPr>
            <p:ph type="sldNum" sz="quarter" idx="10"/>
          </p:nvPr>
        </p:nvSpPr>
        <p:spPr>
          <a:xfrm>
            <a:off x="8266113" y="6546850"/>
            <a:ext cx="865187" cy="304800"/>
          </a:xfrm>
          <a:prstGeom prst="rect">
            <a:avLst/>
          </a:prstGeom>
        </p:spPr>
        <p:txBody>
          <a:bodyPr/>
          <a:lstStyle>
            <a:lvl1pPr fontAlgn="auto">
              <a:spcBef>
                <a:spcPts val="0"/>
              </a:spcBef>
              <a:spcAft>
                <a:spcPts val="0"/>
              </a:spcAft>
              <a:defRPr>
                <a:solidFill>
                  <a:schemeClr val="tx1">
                    <a:lumMod val="65000"/>
                    <a:lumOff val="35000"/>
                  </a:schemeClr>
                </a:solidFill>
                <a:latin typeface="+mn-lt"/>
                <a:cs typeface="+mn-cs"/>
              </a:defRPr>
            </a:lvl1pPr>
          </a:lstStyle>
          <a:p>
            <a:pPr>
              <a:defRPr/>
            </a:pPr>
            <a:fld id="{A7D2BB1F-7486-48A7-ACF7-94AF017EB86D}" type="slidenum">
              <a:rPr lang="uk-UA"/>
              <a:pPr>
                <a:defRPr/>
              </a:pPr>
              <a:t>‹#›</a:t>
            </a:fld>
            <a:endParaRPr lang="uk-UA" dirty="0"/>
          </a:p>
        </p:txBody>
      </p:sp>
    </p:spTree>
  </p:cSld>
  <p:clrMapOvr>
    <a:masterClrMapping/>
  </p:clrMapOvr>
  <p:transition spd="med">
    <p:wheel/>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cSld>
  <p:clrMapOvr>
    <a:masterClrMapping/>
  </p:clrMapOvr>
  <p:transition spd="med">
    <p:wheel/>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transition spd="med">
    <p:wheel/>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95288" y="1989138"/>
            <a:ext cx="3997325"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545013" y="1989138"/>
            <a:ext cx="3997325"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transition spd="med">
    <p:wheel/>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transition spd="med">
    <p:wheel/>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transition spd="med">
    <p:wheel/>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transition spd="med">
    <p:wheel/>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05575" y="557213"/>
            <a:ext cx="2036763" cy="59578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95288" y="557213"/>
            <a:ext cx="5957887" cy="59578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med">
    <p:whee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5.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57213"/>
            <a:ext cx="80756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uk-UA" altLang="ru-RU" smtClean="0"/>
              <a:t>АРВ доступ </a:t>
            </a:r>
            <a:r>
              <a:rPr lang="en-US" altLang="ru-RU" smtClean="0"/>
              <a:t>VS C</a:t>
            </a:r>
            <a:r>
              <a:rPr lang="ru-RU" altLang="ru-RU" smtClean="0"/>
              <a:t>мертность</a:t>
            </a:r>
            <a:br>
              <a:rPr lang="ru-RU" altLang="ru-RU" smtClean="0"/>
            </a:br>
            <a:r>
              <a:rPr lang="ru-RU" altLang="ru-RU" smtClean="0"/>
              <a:t>Критическое Противоречие</a:t>
            </a:r>
            <a:endParaRPr lang="uk-UA" altLang="ru-RU" smtClean="0"/>
          </a:p>
        </p:txBody>
      </p:sp>
      <p:sp>
        <p:nvSpPr>
          <p:cNvPr id="1027" name="Rectangle 3"/>
          <p:cNvSpPr>
            <a:spLocks noGrp="1" noChangeArrowheads="1"/>
          </p:cNvSpPr>
          <p:nvPr>
            <p:ph type="body" idx="1"/>
          </p:nvPr>
        </p:nvSpPr>
        <p:spPr bwMode="auto">
          <a:xfrm>
            <a:off x="395288" y="1989138"/>
            <a:ext cx="814705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ru-RU" smtClean="0"/>
              <a:t> </a:t>
            </a:r>
            <a:r>
              <a:rPr lang="ru-RU" altLang="ru-RU" smtClean="0"/>
              <a:t>5,4 на 100 тысяч - высокие показатели смертности остаются на фоне доступа к АРВ </a:t>
            </a:r>
          </a:p>
          <a:p>
            <a:pPr lvl="0"/>
            <a:r>
              <a:rPr lang="en-US" altLang="ru-RU" smtClean="0"/>
              <a:t> </a:t>
            </a:r>
            <a:r>
              <a:rPr lang="ru-RU" altLang="ru-RU" smtClean="0"/>
              <a:t>75% смертей от СПИД – в следствие Туберкулеза</a:t>
            </a:r>
            <a:endParaRPr lang="en-US" altLang="ru-RU" smtClean="0"/>
          </a:p>
          <a:p>
            <a:pPr lvl="0"/>
            <a:r>
              <a:rPr lang="en-US" altLang="ru-RU" smtClean="0"/>
              <a:t> </a:t>
            </a:r>
            <a:r>
              <a:rPr lang="ru-RU" altLang="ru-RU" smtClean="0"/>
              <a:t>Впервые зафиксировано снижение новых случаев СПИД в 2007 году</a:t>
            </a:r>
          </a:p>
          <a:p>
            <a:pPr lvl="0"/>
            <a:r>
              <a:rPr lang="en-US" altLang="ru-RU" smtClean="0"/>
              <a:t> </a:t>
            </a:r>
            <a:r>
              <a:rPr lang="ru-RU" altLang="ru-RU" smtClean="0"/>
              <a:t>5,4 на 100 тысяч - высокие показатели смертности остаются на фоне доступа к АРВ </a:t>
            </a:r>
            <a:endParaRPr lang="en-US" altLang="ru-RU" smtClean="0"/>
          </a:p>
          <a:p>
            <a:pPr lvl="0"/>
            <a:r>
              <a:rPr lang="en-US" altLang="ru-RU" smtClean="0"/>
              <a:t> </a:t>
            </a:r>
            <a:r>
              <a:rPr lang="ru-RU" altLang="ru-RU" smtClean="0"/>
              <a:t>Расширение АРВ лечения от 200 пациентов в 2003 до 8000 в 2007</a:t>
            </a:r>
          </a:p>
          <a:p>
            <a:pPr lvl="0"/>
            <a:r>
              <a:rPr lang="en-US" altLang="ru-RU" smtClean="0"/>
              <a:t> </a:t>
            </a:r>
            <a:r>
              <a:rPr lang="ru-RU" altLang="ru-RU" smtClean="0"/>
              <a:t>75% смертей от СПИД – в следствие Туберкулеза</a:t>
            </a:r>
            <a:endParaRPr lang="en-US" altLang="ru-RU" smtClean="0"/>
          </a:p>
        </p:txBody>
      </p:sp>
      <p:pic>
        <p:nvPicPr>
          <p:cNvPr id="1028" name="Picture 6" descr="us_ukraine"/>
          <p:cNvPicPr>
            <a:picLocks noChangeAspect="1" noChangeArrowheads="1"/>
          </p:cNvPicPr>
          <p:nvPr userDrawn="1"/>
        </p:nvPicPr>
        <p:blipFill>
          <a:blip r:embed="rId13"/>
          <a:srcRect/>
          <a:stretch>
            <a:fillRect/>
          </a:stretch>
        </p:blipFill>
        <p:spPr bwMode="auto">
          <a:xfrm>
            <a:off x="468313" y="115888"/>
            <a:ext cx="914400" cy="914400"/>
          </a:xfrm>
          <a:prstGeom prst="rect">
            <a:avLst/>
          </a:prstGeom>
          <a:noFill/>
          <a:ln w="9525">
            <a:noFill/>
            <a:miter lim="800000"/>
            <a:headEnd/>
            <a:tailEnd/>
          </a:ln>
        </p:spPr>
      </p:pic>
      <p:pic>
        <p:nvPicPr>
          <p:cNvPr id="1029" name="Picture 1" descr="Description: http://gbiportal.net/wp-content/uploads/2011/01/horizontal-usaid-logo.jpg"/>
          <p:cNvPicPr>
            <a:picLocks noChangeAspect="1" noChangeArrowheads="1"/>
          </p:cNvPicPr>
          <p:nvPr userDrawn="1"/>
        </p:nvPicPr>
        <p:blipFill>
          <a:blip r:embed="rId14"/>
          <a:srcRect/>
          <a:stretch>
            <a:fillRect/>
          </a:stretch>
        </p:blipFill>
        <p:spPr bwMode="auto">
          <a:xfrm>
            <a:off x="2386013" y="330200"/>
            <a:ext cx="1609725" cy="485775"/>
          </a:xfrm>
          <a:prstGeom prst="rect">
            <a:avLst/>
          </a:prstGeom>
          <a:noFill/>
          <a:ln w="9525">
            <a:noFill/>
            <a:miter lim="800000"/>
            <a:headEnd/>
            <a:tailEnd/>
          </a:ln>
        </p:spPr>
      </p:pic>
      <p:pic>
        <p:nvPicPr>
          <p:cNvPr id="1030" name="Рисунок 7" descr="C:\Users\s.repik\Desktop\Cпецифікація для дизайну\Інфоматеріали\Затверджені\LOGO_PRESS\logo_rgb\logo_respect_rgb1.jpg"/>
          <p:cNvPicPr>
            <a:picLocks noChangeAspect="1" noChangeArrowheads="1"/>
          </p:cNvPicPr>
          <p:nvPr userDrawn="1"/>
        </p:nvPicPr>
        <p:blipFill>
          <a:blip r:embed="rId15"/>
          <a:srcRect/>
          <a:stretch>
            <a:fillRect/>
          </a:stretch>
        </p:blipFill>
        <p:spPr bwMode="auto">
          <a:xfrm>
            <a:off x="4795838" y="320675"/>
            <a:ext cx="1504950" cy="504825"/>
          </a:xfrm>
          <a:prstGeom prst="rect">
            <a:avLst/>
          </a:prstGeom>
          <a:noFill/>
          <a:ln w="9525">
            <a:noFill/>
            <a:miter lim="800000"/>
            <a:headEnd/>
            <a:tailEnd/>
          </a:ln>
        </p:spPr>
      </p:pic>
      <p:pic>
        <p:nvPicPr>
          <p:cNvPr id="1031" name="Picture 5" descr="C:\Users\v.dmitriev\Desktop\logo.jpg"/>
          <p:cNvPicPr>
            <a:picLocks noChangeAspect="1" noChangeArrowheads="1"/>
          </p:cNvPicPr>
          <p:nvPr userDrawn="1"/>
        </p:nvPicPr>
        <p:blipFill>
          <a:blip r:embed="rId16"/>
          <a:srcRect/>
          <a:stretch>
            <a:fillRect/>
          </a:stretch>
        </p:blipFill>
        <p:spPr bwMode="auto">
          <a:xfrm>
            <a:off x="7092950" y="273050"/>
            <a:ext cx="1714500" cy="6000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9" r:id="rId1"/>
    <p:sldLayoutId id="2147483688" r:id="rId2"/>
    <p:sldLayoutId id="2147483687" r:id="rId3"/>
    <p:sldLayoutId id="2147483686" r:id="rId4"/>
    <p:sldLayoutId id="2147483685" r:id="rId5"/>
    <p:sldLayoutId id="2147483684" r:id="rId6"/>
    <p:sldLayoutId id="2147483683" r:id="rId7"/>
    <p:sldLayoutId id="2147483682" r:id="rId8"/>
    <p:sldLayoutId id="2147483681" r:id="rId9"/>
    <p:sldLayoutId id="2147483680" r:id="rId10"/>
    <p:sldLayoutId id="2147483679" r:id="rId11"/>
  </p:sldLayoutIdLst>
  <p:timing>
    <p:tnLst>
      <p:par>
        <p:cTn id="1" dur="indefinite" restart="never" nodeType="tmRoot"/>
      </p:par>
    </p:tnLst>
  </p:timing>
  <p:hf sldNum="0" hdr="0" ftr="0" dt="0"/>
  <p:txStyles>
    <p:titleStyle>
      <a:lvl1pPr algn="ctr" rtl="0" eaLnBrk="0" fontAlgn="base" hangingPunct="0">
        <a:lnSpc>
          <a:spcPct val="90000"/>
        </a:lnSpc>
        <a:spcBef>
          <a:spcPct val="0"/>
        </a:spcBef>
        <a:spcAft>
          <a:spcPct val="0"/>
        </a:spcAft>
        <a:defRPr sz="4200">
          <a:solidFill>
            <a:srgbClr val="0054A6"/>
          </a:solidFill>
          <a:latin typeface="+mj-lt"/>
          <a:ea typeface="+mj-ea"/>
          <a:cs typeface="+mj-cs"/>
        </a:defRPr>
      </a:lvl1pPr>
      <a:lvl2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2pPr>
      <a:lvl3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3pPr>
      <a:lvl4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4pPr>
      <a:lvl5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5pPr>
      <a:lvl6pPr marL="457200" algn="ctr" rtl="0" fontAlgn="base">
        <a:lnSpc>
          <a:spcPct val="90000"/>
        </a:lnSpc>
        <a:spcBef>
          <a:spcPct val="0"/>
        </a:spcBef>
        <a:spcAft>
          <a:spcPct val="0"/>
        </a:spcAft>
        <a:defRPr sz="4200">
          <a:solidFill>
            <a:srgbClr val="0054A6"/>
          </a:solidFill>
          <a:latin typeface="Tahoma" pitchFamily="34" charset="0"/>
          <a:cs typeface="Arial" pitchFamily="34" charset="0"/>
        </a:defRPr>
      </a:lvl6pPr>
      <a:lvl7pPr marL="914400" algn="ctr" rtl="0" fontAlgn="base">
        <a:lnSpc>
          <a:spcPct val="90000"/>
        </a:lnSpc>
        <a:spcBef>
          <a:spcPct val="0"/>
        </a:spcBef>
        <a:spcAft>
          <a:spcPct val="0"/>
        </a:spcAft>
        <a:defRPr sz="4200">
          <a:solidFill>
            <a:srgbClr val="0054A6"/>
          </a:solidFill>
          <a:latin typeface="Tahoma" pitchFamily="34" charset="0"/>
          <a:cs typeface="Arial" pitchFamily="34" charset="0"/>
        </a:defRPr>
      </a:lvl7pPr>
      <a:lvl8pPr marL="1371600" algn="ctr" rtl="0" fontAlgn="base">
        <a:lnSpc>
          <a:spcPct val="90000"/>
        </a:lnSpc>
        <a:spcBef>
          <a:spcPct val="0"/>
        </a:spcBef>
        <a:spcAft>
          <a:spcPct val="0"/>
        </a:spcAft>
        <a:defRPr sz="4200">
          <a:solidFill>
            <a:srgbClr val="0054A6"/>
          </a:solidFill>
          <a:latin typeface="Tahoma" pitchFamily="34" charset="0"/>
          <a:cs typeface="Arial" pitchFamily="34" charset="0"/>
        </a:defRPr>
      </a:lvl8pPr>
      <a:lvl9pPr marL="1828800" algn="ctr" rtl="0" fontAlgn="base">
        <a:lnSpc>
          <a:spcPct val="90000"/>
        </a:lnSpc>
        <a:spcBef>
          <a:spcPct val="0"/>
        </a:spcBef>
        <a:spcAft>
          <a:spcPct val="0"/>
        </a:spcAft>
        <a:defRPr sz="4200">
          <a:solidFill>
            <a:srgbClr val="0054A6"/>
          </a:solidFill>
          <a:latin typeface="Tahoma" pitchFamily="34" charset="0"/>
          <a:cs typeface="Arial" pitchFamily="34" charset="0"/>
        </a:defRPr>
      </a:lvl9pPr>
    </p:titleStyle>
    <p:bodyStyle>
      <a:lvl1pPr marL="342900" indent="-342900" algn="l" rtl="0" eaLnBrk="0" fontAlgn="base" hangingPunct="0">
        <a:lnSpc>
          <a:spcPct val="90000"/>
        </a:lnSpc>
        <a:spcBef>
          <a:spcPct val="15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Arial"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Arial"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Arial" pitchFamily="34" charset="0"/>
          <a:cs typeface="+mn-cs"/>
        </a:defRPr>
      </a:lvl5pPr>
      <a:lvl6pPr marL="2514600" indent="-228600" algn="l" rtl="0" fontAlgn="base">
        <a:spcBef>
          <a:spcPct val="20000"/>
        </a:spcBef>
        <a:spcAft>
          <a:spcPct val="0"/>
        </a:spcAft>
        <a:buChar char="»"/>
        <a:defRPr sz="2000">
          <a:solidFill>
            <a:schemeClr val="tx1"/>
          </a:solidFill>
          <a:latin typeface="Arial" pitchFamily="34" charset="0"/>
          <a:cs typeface="+mn-cs"/>
        </a:defRPr>
      </a:lvl6pPr>
      <a:lvl7pPr marL="2971800" indent="-228600" algn="l" rtl="0" fontAlgn="base">
        <a:spcBef>
          <a:spcPct val="20000"/>
        </a:spcBef>
        <a:spcAft>
          <a:spcPct val="0"/>
        </a:spcAft>
        <a:buChar char="»"/>
        <a:defRPr sz="2000">
          <a:solidFill>
            <a:schemeClr val="tx1"/>
          </a:solidFill>
          <a:latin typeface="Arial" pitchFamily="34" charset="0"/>
          <a:cs typeface="+mn-cs"/>
        </a:defRPr>
      </a:lvl7pPr>
      <a:lvl8pPr marL="3429000" indent="-228600" algn="l" rtl="0" fontAlgn="base">
        <a:spcBef>
          <a:spcPct val="20000"/>
        </a:spcBef>
        <a:spcAft>
          <a:spcPct val="0"/>
        </a:spcAft>
        <a:buChar char="»"/>
        <a:defRPr sz="2000">
          <a:solidFill>
            <a:schemeClr val="tx1"/>
          </a:solidFill>
          <a:latin typeface="Arial" pitchFamily="34" charset="0"/>
          <a:cs typeface="+mn-cs"/>
        </a:defRPr>
      </a:lvl8pPr>
      <a:lvl9pPr marL="3886200" indent="-228600" algn="l" rtl="0" fontAlgn="base">
        <a:spcBef>
          <a:spcPct val="20000"/>
        </a:spcBef>
        <a:spcAft>
          <a:spcPct val="0"/>
        </a:spcAft>
        <a:buChar char="»"/>
        <a:defRPr sz="2000">
          <a:solidFill>
            <a:schemeClr val="tx1"/>
          </a:solidFill>
          <a:latin typeface="Arial" pitchFamily="34" charset="0"/>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557213"/>
            <a:ext cx="80756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uk-UA" altLang="uk-UA" smtClean="0"/>
              <a:t>АРВ доступ </a:t>
            </a:r>
            <a:r>
              <a:rPr lang="en-US" altLang="uk-UA" smtClean="0"/>
              <a:t>VS C</a:t>
            </a:r>
            <a:r>
              <a:rPr lang="ru-RU" altLang="uk-UA" smtClean="0"/>
              <a:t>мертность</a:t>
            </a:r>
            <a:br>
              <a:rPr lang="ru-RU" altLang="uk-UA" smtClean="0"/>
            </a:br>
            <a:r>
              <a:rPr lang="ru-RU" altLang="uk-UA" smtClean="0"/>
              <a:t>Критическое Противоречие</a:t>
            </a:r>
            <a:endParaRPr lang="uk-UA" altLang="uk-UA" smtClean="0"/>
          </a:p>
        </p:txBody>
      </p:sp>
      <p:sp>
        <p:nvSpPr>
          <p:cNvPr id="13315" name="Rectangle 3"/>
          <p:cNvSpPr>
            <a:spLocks noGrp="1" noChangeArrowheads="1"/>
          </p:cNvSpPr>
          <p:nvPr>
            <p:ph type="body" idx="1"/>
          </p:nvPr>
        </p:nvSpPr>
        <p:spPr bwMode="auto">
          <a:xfrm>
            <a:off x="395288" y="1989138"/>
            <a:ext cx="814705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uk-UA" smtClean="0"/>
              <a:t> </a:t>
            </a:r>
            <a:r>
              <a:rPr lang="ru-RU" altLang="uk-UA" smtClean="0"/>
              <a:t>5,4 на 100 тысяч - высокие показатели смертности остаются на фоне доступа к АРВ </a:t>
            </a:r>
          </a:p>
          <a:p>
            <a:pPr lvl="0"/>
            <a:r>
              <a:rPr lang="en-US" altLang="uk-UA" smtClean="0"/>
              <a:t> </a:t>
            </a:r>
            <a:r>
              <a:rPr lang="ru-RU" altLang="uk-UA" smtClean="0"/>
              <a:t>75% смертей от СПИД – в следствие Туберкулеза</a:t>
            </a:r>
            <a:endParaRPr lang="en-US" altLang="uk-UA" smtClean="0"/>
          </a:p>
          <a:p>
            <a:pPr lvl="0"/>
            <a:r>
              <a:rPr lang="en-US" altLang="uk-UA" smtClean="0"/>
              <a:t> </a:t>
            </a:r>
            <a:r>
              <a:rPr lang="ru-RU" altLang="uk-UA" smtClean="0"/>
              <a:t>Впервые зафиксировано снижение новых случаев СПИД в 2007 году</a:t>
            </a:r>
          </a:p>
          <a:p>
            <a:pPr lvl="0"/>
            <a:r>
              <a:rPr lang="en-US" altLang="uk-UA" smtClean="0"/>
              <a:t> </a:t>
            </a:r>
            <a:r>
              <a:rPr lang="ru-RU" altLang="uk-UA" smtClean="0"/>
              <a:t>5,4 на 100 тысяч - высокие показатели смертности остаются на фоне доступа к АРВ </a:t>
            </a:r>
            <a:endParaRPr lang="en-US" altLang="uk-UA" smtClean="0"/>
          </a:p>
          <a:p>
            <a:pPr lvl="0"/>
            <a:r>
              <a:rPr lang="en-US" altLang="uk-UA" smtClean="0"/>
              <a:t> </a:t>
            </a:r>
            <a:r>
              <a:rPr lang="ru-RU" altLang="uk-UA" smtClean="0"/>
              <a:t>Расширение АРВ лечения от 200 пациентов в 2003 до 8000 в 2007</a:t>
            </a:r>
          </a:p>
          <a:p>
            <a:pPr lvl="0"/>
            <a:r>
              <a:rPr lang="en-US" altLang="uk-UA" smtClean="0"/>
              <a:t> </a:t>
            </a:r>
            <a:r>
              <a:rPr lang="ru-RU" altLang="uk-UA" smtClean="0"/>
              <a:t>75% смертей от СПИД – в следствие Туберкулеза</a:t>
            </a:r>
            <a:endParaRPr lang="en-US" altLang="uk-UA" smtClean="0"/>
          </a:p>
        </p:txBody>
      </p:sp>
    </p:spTree>
  </p:cSld>
  <p:clrMap bg1="lt1" tx1="dk1" bg2="lt2" tx2="dk2" accent1="accent1" accent2="accent2" accent3="accent3" accent4="accent4" accent5="accent5" accent6="accent6" hlink="hlink" folHlink="folHlink"/>
  <p:sldLayoutIdLst>
    <p:sldLayoutId id="2147483700" r:id="rId1"/>
    <p:sldLayoutId id="2147483699" r:id="rId2"/>
    <p:sldLayoutId id="2147483698" r:id="rId3"/>
    <p:sldLayoutId id="2147483697" r:id="rId4"/>
    <p:sldLayoutId id="2147483696" r:id="rId5"/>
    <p:sldLayoutId id="2147483695" r:id="rId6"/>
    <p:sldLayoutId id="2147483694" r:id="rId7"/>
    <p:sldLayoutId id="2147483693" r:id="rId8"/>
    <p:sldLayoutId id="2147483692" r:id="rId9"/>
    <p:sldLayoutId id="2147483691" r:id="rId10"/>
    <p:sldLayoutId id="2147483690" r:id="rId11"/>
    <p:sldLayoutId id="2147483712" r:id="rId12"/>
  </p:sldLayoutIdLst>
  <p:transition spd="med">
    <p:wheel/>
  </p:transition>
  <p:timing>
    <p:tnLst>
      <p:par>
        <p:cTn id="1" dur="indefinite" restart="never" nodeType="tmRoot"/>
      </p:par>
    </p:tnLst>
  </p:timing>
  <p:txStyles>
    <p:titleStyle>
      <a:lvl1pPr algn="ctr" rtl="0" eaLnBrk="0" fontAlgn="base" hangingPunct="0">
        <a:lnSpc>
          <a:spcPct val="90000"/>
        </a:lnSpc>
        <a:spcBef>
          <a:spcPct val="0"/>
        </a:spcBef>
        <a:spcAft>
          <a:spcPct val="0"/>
        </a:spcAft>
        <a:defRPr sz="4200">
          <a:solidFill>
            <a:srgbClr val="0054A6"/>
          </a:solidFill>
          <a:latin typeface="+mj-lt"/>
          <a:ea typeface="+mj-ea"/>
          <a:cs typeface="+mj-cs"/>
        </a:defRPr>
      </a:lvl1pPr>
      <a:lvl2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2pPr>
      <a:lvl3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3pPr>
      <a:lvl4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4pPr>
      <a:lvl5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5pPr>
      <a:lvl6pPr marL="4572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6pPr>
      <a:lvl7pPr marL="9144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7pPr>
      <a:lvl8pPr marL="13716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8pPr>
      <a:lvl9pPr marL="18288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9pPr>
    </p:titleStyle>
    <p:bodyStyle>
      <a:lvl1pPr marL="342900" indent="-342900" algn="l" rtl="0" eaLnBrk="0" fontAlgn="base" hangingPunct="0">
        <a:lnSpc>
          <a:spcPct val="90000"/>
        </a:lnSpc>
        <a:spcBef>
          <a:spcPct val="15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Arial"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Arial"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Arial" pitchFamily="34" charset="0"/>
          <a:cs typeface="+mn-cs"/>
        </a:defRPr>
      </a:lvl5pPr>
      <a:lvl6pPr marL="2514600" indent="-228600" algn="l" rtl="0" eaLnBrk="1" fontAlgn="base" hangingPunct="1">
        <a:spcBef>
          <a:spcPct val="20000"/>
        </a:spcBef>
        <a:spcAft>
          <a:spcPct val="0"/>
        </a:spcAft>
        <a:buChar char="»"/>
        <a:defRPr sz="2000">
          <a:solidFill>
            <a:schemeClr val="tx1"/>
          </a:solidFill>
          <a:latin typeface="Arial" pitchFamily="34" charset="0"/>
          <a:cs typeface="+mn-cs"/>
        </a:defRPr>
      </a:lvl6pPr>
      <a:lvl7pPr marL="2971800" indent="-228600" algn="l" rtl="0" eaLnBrk="1" fontAlgn="base" hangingPunct="1">
        <a:spcBef>
          <a:spcPct val="20000"/>
        </a:spcBef>
        <a:spcAft>
          <a:spcPct val="0"/>
        </a:spcAft>
        <a:buChar char="»"/>
        <a:defRPr sz="2000">
          <a:solidFill>
            <a:schemeClr val="tx1"/>
          </a:solidFill>
          <a:latin typeface="Arial" pitchFamily="34" charset="0"/>
          <a:cs typeface="+mn-cs"/>
        </a:defRPr>
      </a:lvl7pPr>
      <a:lvl8pPr marL="3429000" indent="-228600" algn="l" rtl="0" eaLnBrk="1" fontAlgn="base" hangingPunct="1">
        <a:spcBef>
          <a:spcPct val="20000"/>
        </a:spcBef>
        <a:spcAft>
          <a:spcPct val="0"/>
        </a:spcAft>
        <a:buChar char="»"/>
        <a:defRPr sz="2000">
          <a:solidFill>
            <a:schemeClr val="tx1"/>
          </a:solidFill>
          <a:latin typeface="Arial" pitchFamily="34" charset="0"/>
          <a:cs typeface="+mn-cs"/>
        </a:defRPr>
      </a:lvl8pPr>
      <a:lvl9pPr marL="3886200" indent="-228600" algn="l" rtl="0" eaLnBrk="1" fontAlgn="base" hangingPunct="1">
        <a:spcBef>
          <a:spcPct val="20000"/>
        </a:spcBef>
        <a:spcAft>
          <a:spcPct val="0"/>
        </a:spcAft>
        <a:buChar char="»"/>
        <a:defRPr sz="2000">
          <a:solidFill>
            <a:schemeClr val="tx1"/>
          </a:solidFill>
          <a:latin typeface="Arial" pitchFamily="34" charset="0"/>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557213"/>
            <a:ext cx="80756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uk-UA" altLang="uk-UA" smtClean="0"/>
              <a:t>АРВ доступ </a:t>
            </a:r>
            <a:r>
              <a:rPr lang="en-US" altLang="uk-UA" smtClean="0"/>
              <a:t>VS C</a:t>
            </a:r>
            <a:r>
              <a:rPr lang="ru-RU" altLang="uk-UA" smtClean="0"/>
              <a:t>мертность</a:t>
            </a:r>
            <a:br>
              <a:rPr lang="ru-RU" altLang="uk-UA" smtClean="0"/>
            </a:br>
            <a:r>
              <a:rPr lang="ru-RU" altLang="uk-UA" smtClean="0"/>
              <a:t>Критическое Противоречие</a:t>
            </a:r>
            <a:endParaRPr lang="uk-UA" altLang="uk-UA" smtClean="0"/>
          </a:p>
        </p:txBody>
      </p:sp>
      <p:sp>
        <p:nvSpPr>
          <p:cNvPr id="26627" name="Rectangle 3"/>
          <p:cNvSpPr>
            <a:spLocks noGrp="1" noChangeArrowheads="1"/>
          </p:cNvSpPr>
          <p:nvPr>
            <p:ph type="body" idx="1"/>
          </p:nvPr>
        </p:nvSpPr>
        <p:spPr bwMode="auto">
          <a:xfrm>
            <a:off x="395288" y="1989138"/>
            <a:ext cx="814705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uk-UA" smtClean="0"/>
              <a:t> </a:t>
            </a:r>
            <a:r>
              <a:rPr lang="ru-RU" altLang="uk-UA" smtClean="0"/>
              <a:t>5,4 на 100 тысяч - высокие показатели смертности остаются на фоне доступа к АРВ </a:t>
            </a:r>
          </a:p>
          <a:p>
            <a:pPr lvl="0"/>
            <a:r>
              <a:rPr lang="en-US" altLang="uk-UA" smtClean="0"/>
              <a:t> </a:t>
            </a:r>
            <a:r>
              <a:rPr lang="ru-RU" altLang="uk-UA" smtClean="0"/>
              <a:t>75% смертей от СПИД – в следствие Туберкулеза</a:t>
            </a:r>
            <a:endParaRPr lang="en-US" altLang="uk-UA" smtClean="0"/>
          </a:p>
          <a:p>
            <a:pPr lvl="0"/>
            <a:r>
              <a:rPr lang="en-US" altLang="uk-UA" smtClean="0"/>
              <a:t> </a:t>
            </a:r>
            <a:r>
              <a:rPr lang="ru-RU" altLang="uk-UA" smtClean="0"/>
              <a:t>Впервые зафиксировано снижение новых случаев СПИД в 2007 году</a:t>
            </a:r>
          </a:p>
          <a:p>
            <a:pPr lvl="0"/>
            <a:r>
              <a:rPr lang="en-US" altLang="uk-UA" smtClean="0"/>
              <a:t> </a:t>
            </a:r>
            <a:r>
              <a:rPr lang="ru-RU" altLang="uk-UA" smtClean="0"/>
              <a:t>5,4 на 100 тысяч - высокие показатели смертности остаются на фоне доступа к АРВ </a:t>
            </a:r>
            <a:endParaRPr lang="en-US" altLang="uk-UA" smtClean="0"/>
          </a:p>
          <a:p>
            <a:pPr lvl="0"/>
            <a:r>
              <a:rPr lang="en-US" altLang="uk-UA" smtClean="0"/>
              <a:t> </a:t>
            </a:r>
            <a:r>
              <a:rPr lang="ru-RU" altLang="uk-UA" smtClean="0"/>
              <a:t>Расширение АРВ лечения от 200 пациентов в 2003 до 8000 в 2007</a:t>
            </a:r>
          </a:p>
          <a:p>
            <a:pPr lvl="0"/>
            <a:r>
              <a:rPr lang="en-US" altLang="uk-UA" smtClean="0"/>
              <a:t> </a:t>
            </a:r>
            <a:r>
              <a:rPr lang="ru-RU" altLang="uk-UA" smtClean="0"/>
              <a:t>75% смертей от СПИД – в следствие Туберкулеза</a:t>
            </a:r>
            <a:endParaRPr lang="en-US" altLang="uk-UA" smtClean="0"/>
          </a:p>
        </p:txBody>
      </p:sp>
    </p:spTree>
  </p:cSld>
  <p:clrMap bg1="lt1" tx1="dk1" bg2="lt2" tx2="dk2" accent1="accent1" accent2="accent2" accent3="accent3" accent4="accent4" accent5="accent5" accent6="accent6" hlink="hlink" folHlink="folHlink"/>
  <p:sldLayoutIdLst>
    <p:sldLayoutId id="2147483711" r:id="rId1"/>
    <p:sldLayoutId id="2147483710" r:id="rId2"/>
    <p:sldLayoutId id="2147483709" r:id="rId3"/>
    <p:sldLayoutId id="2147483708" r:id="rId4"/>
    <p:sldLayoutId id="2147483707" r:id="rId5"/>
    <p:sldLayoutId id="2147483706" r:id="rId6"/>
    <p:sldLayoutId id="2147483705" r:id="rId7"/>
    <p:sldLayoutId id="2147483704" r:id="rId8"/>
    <p:sldLayoutId id="2147483703" r:id="rId9"/>
    <p:sldLayoutId id="2147483702" r:id="rId10"/>
    <p:sldLayoutId id="2147483701" r:id="rId11"/>
  </p:sldLayoutIdLst>
  <p:transition spd="med">
    <p:wheel/>
  </p:transition>
  <p:timing>
    <p:tnLst>
      <p:par>
        <p:cTn id="1" dur="indefinite" restart="never" nodeType="tmRoot"/>
      </p:par>
    </p:tnLst>
  </p:timing>
  <p:txStyles>
    <p:titleStyle>
      <a:lvl1pPr algn="ctr" rtl="0" eaLnBrk="0" fontAlgn="base" hangingPunct="0">
        <a:lnSpc>
          <a:spcPct val="90000"/>
        </a:lnSpc>
        <a:spcBef>
          <a:spcPct val="0"/>
        </a:spcBef>
        <a:spcAft>
          <a:spcPct val="0"/>
        </a:spcAft>
        <a:defRPr sz="4200">
          <a:solidFill>
            <a:srgbClr val="0054A6"/>
          </a:solidFill>
          <a:latin typeface="+mj-lt"/>
          <a:ea typeface="+mj-ea"/>
          <a:cs typeface="+mj-cs"/>
        </a:defRPr>
      </a:lvl1pPr>
      <a:lvl2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2pPr>
      <a:lvl3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3pPr>
      <a:lvl4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4pPr>
      <a:lvl5pPr algn="ctr" rtl="0" eaLnBrk="0" fontAlgn="base" hangingPunct="0">
        <a:lnSpc>
          <a:spcPct val="90000"/>
        </a:lnSpc>
        <a:spcBef>
          <a:spcPct val="0"/>
        </a:spcBef>
        <a:spcAft>
          <a:spcPct val="0"/>
        </a:spcAft>
        <a:defRPr sz="4200">
          <a:solidFill>
            <a:srgbClr val="0054A6"/>
          </a:solidFill>
          <a:latin typeface="Tahoma" pitchFamily="34" charset="0"/>
          <a:cs typeface="Arial" pitchFamily="34" charset="0"/>
        </a:defRPr>
      </a:lvl5pPr>
      <a:lvl6pPr marL="4572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6pPr>
      <a:lvl7pPr marL="9144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7pPr>
      <a:lvl8pPr marL="13716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8pPr>
      <a:lvl9pPr marL="1828800" algn="ctr" rtl="0" eaLnBrk="1" fontAlgn="base" hangingPunct="1">
        <a:lnSpc>
          <a:spcPct val="90000"/>
        </a:lnSpc>
        <a:spcBef>
          <a:spcPct val="0"/>
        </a:spcBef>
        <a:spcAft>
          <a:spcPct val="0"/>
        </a:spcAft>
        <a:defRPr sz="4200">
          <a:solidFill>
            <a:srgbClr val="0054A6"/>
          </a:solidFill>
          <a:latin typeface="Tahoma" pitchFamily="34" charset="0"/>
          <a:cs typeface="Arial" pitchFamily="34" charset="0"/>
        </a:defRPr>
      </a:lvl9pPr>
    </p:titleStyle>
    <p:bodyStyle>
      <a:lvl1pPr marL="342900" indent="-342900" algn="l" rtl="0" eaLnBrk="0" fontAlgn="base" hangingPunct="0">
        <a:lnSpc>
          <a:spcPct val="90000"/>
        </a:lnSpc>
        <a:spcBef>
          <a:spcPct val="15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cs typeface="+mn-cs"/>
        </a:defRPr>
      </a:lvl2pPr>
      <a:lvl3pPr marL="1143000" indent="-228600" algn="l" rtl="0" eaLnBrk="0" fontAlgn="base" hangingPunct="0">
        <a:spcBef>
          <a:spcPct val="20000"/>
        </a:spcBef>
        <a:spcAft>
          <a:spcPct val="0"/>
        </a:spcAft>
        <a:buChar char="•"/>
        <a:defRPr sz="2400">
          <a:solidFill>
            <a:schemeClr val="tx1"/>
          </a:solidFill>
          <a:latin typeface="Arial" pitchFamily="34" charset="0"/>
          <a:cs typeface="+mn-cs"/>
        </a:defRPr>
      </a:lvl3pPr>
      <a:lvl4pPr marL="1600200" indent="-228600" algn="l" rtl="0" eaLnBrk="0" fontAlgn="base" hangingPunct="0">
        <a:spcBef>
          <a:spcPct val="20000"/>
        </a:spcBef>
        <a:spcAft>
          <a:spcPct val="0"/>
        </a:spcAft>
        <a:buChar char="–"/>
        <a:defRPr sz="2000">
          <a:solidFill>
            <a:schemeClr val="tx1"/>
          </a:solidFill>
          <a:latin typeface="Arial" pitchFamily="34" charset="0"/>
          <a:cs typeface="+mn-cs"/>
        </a:defRPr>
      </a:lvl4pPr>
      <a:lvl5pPr marL="2057400" indent="-228600" algn="l" rtl="0" eaLnBrk="0" fontAlgn="base" hangingPunct="0">
        <a:spcBef>
          <a:spcPct val="20000"/>
        </a:spcBef>
        <a:spcAft>
          <a:spcPct val="0"/>
        </a:spcAft>
        <a:buChar char="»"/>
        <a:defRPr sz="2000">
          <a:solidFill>
            <a:schemeClr val="tx1"/>
          </a:solidFill>
          <a:latin typeface="Arial" pitchFamily="34" charset="0"/>
          <a:cs typeface="+mn-cs"/>
        </a:defRPr>
      </a:lvl5pPr>
      <a:lvl6pPr marL="2514600" indent="-228600" algn="l" rtl="0" eaLnBrk="1" fontAlgn="base" hangingPunct="1">
        <a:spcBef>
          <a:spcPct val="20000"/>
        </a:spcBef>
        <a:spcAft>
          <a:spcPct val="0"/>
        </a:spcAft>
        <a:buChar char="»"/>
        <a:defRPr sz="2000">
          <a:solidFill>
            <a:schemeClr val="tx1"/>
          </a:solidFill>
          <a:latin typeface="Arial" pitchFamily="34" charset="0"/>
          <a:cs typeface="+mn-cs"/>
        </a:defRPr>
      </a:lvl6pPr>
      <a:lvl7pPr marL="2971800" indent="-228600" algn="l" rtl="0" eaLnBrk="1" fontAlgn="base" hangingPunct="1">
        <a:spcBef>
          <a:spcPct val="20000"/>
        </a:spcBef>
        <a:spcAft>
          <a:spcPct val="0"/>
        </a:spcAft>
        <a:buChar char="»"/>
        <a:defRPr sz="2000">
          <a:solidFill>
            <a:schemeClr val="tx1"/>
          </a:solidFill>
          <a:latin typeface="Arial" pitchFamily="34" charset="0"/>
          <a:cs typeface="+mn-cs"/>
        </a:defRPr>
      </a:lvl7pPr>
      <a:lvl8pPr marL="3429000" indent="-228600" algn="l" rtl="0" eaLnBrk="1" fontAlgn="base" hangingPunct="1">
        <a:spcBef>
          <a:spcPct val="20000"/>
        </a:spcBef>
        <a:spcAft>
          <a:spcPct val="0"/>
        </a:spcAft>
        <a:buChar char="»"/>
        <a:defRPr sz="2000">
          <a:solidFill>
            <a:schemeClr val="tx1"/>
          </a:solidFill>
          <a:latin typeface="Arial" pitchFamily="34" charset="0"/>
          <a:cs typeface="+mn-cs"/>
        </a:defRPr>
      </a:lvl8pPr>
      <a:lvl9pPr marL="3886200" indent="-228600" algn="l" rtl="0" eaLnBrk="1" fontAlgn="base" hangingPunct="1">
        <a:spcBef>
          <a:spcPct val="20000"/>
        </a:spcBef>
        <a:spcAft>
          <a:spcPct val="0"/>
        </a:spcAft>
        <a:buChar char="»"/>
        <a:defRPr sz="2000">
          <a:solidFill>
            <a:schemeClr val="tx1"/>
          </a:solidFill>
          <a:latin typeface="Arial" pitchFamily="34" charset="0"/>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diagramData" Target="../diagrams/data3.xml"/><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938" name="Picture 4" descr="C:\Users\s.repik\Desktop\Рисунок1.jpg"/>
          <p:cNvPicPr>
            <a:picLocks noChangeAspect="1" noChangeArrowheads="1"/>
          </p:cNvPicPr>
          <p:nvPr/>
        </p:nvPicPr>
        <p:blipFill>
          <a:blip r:embed="rId3"/>
          <a:srcRect t="31770"/>
          <a:stretch>
            <a:fillRect/>
          </a:stretch>
        </p:blipFill>
        <p:spPr bwMode="auto">
          <a:xfrm>
            <a:off x="3175" y="1571612"/>
            <a:ext cx="9144000" cy="5286388"/>
          </a:xfrm>
          <a:prstGeom prst="rect">
            <a:avLst/>
          </a:prstGeom>
          <a:noFill/>
          <a:ln w="9525">
            <a:noFill/>
            <a:miter lim="800000"/>
            <a:headEnd/>
            <a:tailEnd/>
          </a:ln>
        </p:spPr>
      </p:pic>
      <p:sp>
        <p:nvSpPr>
          <p:cNvPr id="6" name="Заголовок 1"/>
          <p:cNvSpPr txBox="1">
            <a:spLocks/>
          </p:cNvSpPr>
          <p:nvPr/>
        </p:nvSpPr>
        <p:spPr>
          <a:xfrm>
            <a:off x="250825" y="2708275"/>
            <a:ext cx="8642350" cy="3816350"/>
          </a:xfrm>
          <a:prstGeom prst="rect">
            <a:avLst/>
          </a:prstGeom>
        </p:spPr>
        <p:txBody>
          <a:bodyPr anchor="ctr"/>
          <a:lstStyle>
            <a:lvl1pPr algn="ctr" defTabSz="914400" rtl="0" eaLnBrk="1" latinLnBrk="0" hangingPunct="1">
              <a:spcBef>
                <a:spcPct val="0"/>
              </a:spcBef>
              <a:buNone/>
              <a:defRPr sz="3200" kern="1200" baseline="0">
                <a:solidFill>
                  <a:schemeClr val="bg1"/>
                </a:solidFill>
                <a:latin typeface="+mj-lt"/>
                <a:ea typeface="+mj-ea"/>
                <a:cs typeface="+mj-cs"/>
              </a:defRPr>
            </a:lvl1pPr>
          </a:lstStyle>
          <a:p>
            <a:pPr fontAlgn="auto">
              <a:spcAft>
                <a:spcPts val="0"/>
              </a:spcAft>
              <a:defRPr/>
            </a:pPr>
            <a:r>
              <a:rPr lang="ru-RU" sz="2400" b="1" smtClean="0">
                <a:solidFill>
                  <a:srgbClr val="FFFFFF"/>
                </a:solidFill>
                <a:latin typeface="Arial" panose="020B0604020202020204" pitchFamily="34" charset="0"/>
              </a:rPr>
              <a:t/>
            </a:r>
            <a:br>
              <a:rPr lang="ru-RU" sz="2400" b="1" smtClean="0">
                <a:solidFill>
                  <a:srgbClr val="FFFFFF"/>
                </a:solidFill>
                <a:latin typeface="Arial" panose="020B0604020202020204" pitchFamily="34" charset="0"/>
              </a:rPr>
            </a:br>
            <a:endParaRPr lang="ru-RU" sz="2400" b="1" smtClean="0">
              <a:solidFill>
                <a:srgbClr val="FFFFFF"/>
              </a:solidFill>
              <a:latin typeface="Arial" panose="020B0604020202020204" pitchFamily="34" charset="0"/>
            </a:endParaRPr>
          </a:p>
          <a:p>
            <a:pPr fontAlgn="auto">
              <a:spcAft>
                <a:spcPts val="0"/>
              </a:spcAft>
              <a:defRPr/>
            </a:pPr>
            <a:r>
              <a:rPr lang="uk-UA" sz="2400" smtClean="0">
                <a:solidFill>
                  <a:srgbClr val="FFFFFF"/>
                </a:solidFill>
                <a:latin typeface="Arial" panose="020B0604020202020204" pitchFamily="34" charset="0"/>
              </a:rPr>
              <a:t>Тема : </a:t>
            </a:r>
            <a:r>
              <a:rPr lang="ru-RU" sz="2400" smtClean="0">
                <a:solidFill>
                  <a:srgbClr val="FFFFFF"/>
                </a:solidFill>
                <a:latin typeface="Arial" panose="020B0604020202020204" pitchFamily="34" charset="0"/>
              </a:rPr>
              <a:t>«Правила і методи захисту </a:t>
            </a:r>
            <a:r>
              <a:rPr lang="ru-RU" sz="2400" dirty="0" err="1">
                <a:solidFill>
                  <a:srgbClr val="FFFFFF"/>
                </a:solidFill>
                <a:latin typeface="Arial" panose="020B0604020202020204" pitchFamily="34" charset="0"/>
              </a:rPr>
              <a:t>медичних</a:t>
            </a:r>
            <a:r>
              <a:rPr lang="ru-RU" sz="2400" dirty="0">
                <a:solidFill>
                  <a:srgbClr val="FFFFFF"/>
                </a:solidFill>
                <a:latin typeface="Arial" panose="020B0604020202020204" pitchFamily="34" charset="0"/>
              </a:rPr>
              <a:t> </a:t>
            </a:r>
            <a:r>
              <a:rPr lang="ru-RU" sz="2400" dirty="0" err="1">
                <a:solidFill>
                  <a:srgbClr val="FFFFFF"/>
                </a:solidFill>
                <a:latin typeface="Arial" panose="020B0604020202020204" pitchFamily="34" charset="0"/>
              </a:rPr>
              <a:t>працівників</a:t>
            </a:r>
            <a:r>
              <a:rPr lang="ru-RU" sz="2400" dirty="0">
                <a:solidFill>
                  <a:srgbClr val="FFFFFF"/>
                </a:solidFill>
                <a:latin typeface="Arial" panose="020B0604020202020204" pitchFamily="34" charset="0"/>
              </a:rPr>
              <a:t> </a:t>
            </a:r>
            <a:r>
              <a:rPr lang="ru-RU" sz="2400" dirty="0" err="1">
                <a:solidFill>
                  <a:srgbClr val="FFFFFF"/>
                </a:solidFill>
                <a:latin typeface="Arial" panose="020B0604020202020204" pitchFamily="34" charset="0"/>
              </a:rPr>
              <a:t>від</a:t>
            </a:r>
            <a:r>
              <a:rPr lang="ru-RU" sz="2400" dirty="0">
                <a:solidFill>
                  <a:srgbClr val="FFFFFF"/>
                </a:solidFill>
                <a:latin typeface="Arial" panose="020B0604020202020204" pitchFamily="34" charset="0"/>
              </a:rPr>
              <a:t> </a:t>
            </a:r>
            <a:r>
              <a:rPr lang="ru-RU" sz="2400" dirty="0" err="1">
                <a:solidFill>
                  <a:srgbClr val="FFFFFF"/>
                </a:solidFill>
                <a:latin typeface="Arial" panose="020B0604020202020204" pitchFamily="34" charset="0"/>
              </a:rPr>
              <a:t>інфікування</a:t>
            </a:r>
            <a:r>
              <a:rPr lang="ru-RU" sz="2400" dirty="0">
                <a:solidFill>
                  <a:srgbClr val="FFFFFF"/>
                </a:solidFill>
                <a:latin typeface="Arial" panose="020B0604020202020204" pitchFamily="34" charset="0"/>
              </a:rPr>
              <a:t> на ВІЛ на </a:t>
            </a:r>
            <a:r>
              <a:rPr lang="ru-RU" sz="2400" dirty="0" err="1">
                <a:solidFill>
                  <a:srgbClr val="FFFFFF"/>
                </a:solidFill>
                <a:latin typeface="Arial" panose="020B0604020202020204" pitchFamily="34" charset="0"/>
              </a:rPr>
              <a:t>робочому</a:t>
            </a:r>
            <a:r>
              <a:rPr lang="ru-RU" sz="2400" dirty="0">
                <a:solidFill>
                  <a:srgbClr val="FFFFFF"/>
                </a:solidFill>
                <a:latin typeface="Arial" panose="020B0604020202020204" pitchFamily="34" charset="0"/>
              </a:rPr>
              <a:t> </a:t>
            </a:r>
            <a:r>
              <a:rPr lang="ru-RU" sz="2400" dirty="0" err="1">
                <a:solidFill>
                  <a:srgbClr val="FFFFFF"/>
                </a:solidFill>
                <a:latin typeface="Arial" panose="020B0604020202020204" pitchFamily="34" charset="0"/>
              </a:rPr>
              <a:t>місці</a:t>
            </a:r>
            <a:r>
              <a:rPr lang="ru-RU" sz="2400" dirty="0">
                <a:solidFill>
                  <a:srgbClr val="FFFFFF"/>
                </a:solidFill>
                <a:latin typeface="Arial" panose="020B0604020202020204" pitchFamily="34" charset="0"/>
              </a:rPr>
              <a:t>» </a:t>
            </a:r>
            <a:r>
              <a:rPr lang="uk-UA" sz="2400" dirty="0" smtClean="0">
                <a:solidFill>
                  <a:srgbClr val="FFFFFF"/>
                </a:solidFill>
                <a:latin typeface="Arial" panose="020B0604020202020204" pitchFamily="34" charset="0"/>
              </a:rPr>
              <a:t/>
            </a:r>
            <a:br>
              <a:rPr lang="uk-UA" sz="2400" dirty="0" smtClean="0">
                <a:solidFill>
                  <a:srgbClr val="FFFFFF"/>
                </a:solidFill>
                <a:latin typeface="Arial" panose="020B0604020202020204" pitchFamily="34" charset="0"/>
              </a:rPr>
            </a:br>
            <a:endParaRPr lang="uk-UA" sz="2400" dirty="0" smtClean="0">
              <a:solidFill>
                <a:srgbClr val="FFFFFF"/>
              </a:solidFill>
              <a:latin typeface="Arial" panose="020B0604020202020204" pitchFamily="34" charset="0"/>
            </a:endParaRPr>
          </a:p>
          <a:p>
            <a:pPr algn="r" fontAlgn="auto">
              <a:spcAft>
                <a:spcPts val="0"/>
              </a:spcAft>
              <a:defRPr/>
            </a:pPr>
            <a:r>
              <a:rPr lang="uk-UA" sz="2400" smtClean="0">
                <a:solidFill>
                  <a:srgbClr val="FFFFFF"/>
                </a:solidFill>
                <a:latin typeface="Arial" panose="020B0604020202020204" pitchFamily="34" charset="0"/>
              </a:rPr>
              <a:t/>
            </a:r>
            <a:br>
              <a:rPr lang="uk-UA" sz="2400" smtClean="0">
                <a:solidFill>
                  <a:srgbClr val="FFFFFF"/>
                </a:solidFill>
                <a:latin typeface="Arial" panose="020B0604020202020204" pitchFamily="34" charset="0"/>
              </a:rPr>
            </a:br>
            <a:r>
              <a:rPr lang="uk-UA" sz="1600" smtClean="0">
                <a:solidFill>
                  <a:srgbClr val="FFFFFF"/>
                </a:solidFill>
                <a:latin typeface="Arial" panose="020B0604020202020204" pitchFamily="34" charset="0"/>
              </a:rPr>
              <a:t>асистентка кафедри</a:t>
            </a:r>
          </a:p>
          <a:p>
            <a:pPr algn="r" fontAlgn="auto">
              <a:spcAft>
                <a:spcPts val="0"/>
              </a:spcAft>
              <a:defRPr/>
            </a:pPr>
            <a:r>
              <a:rPr lang="uk-UA" sz="1600" smtClean="0">
                <a:solidFill>
                  <a:srgbClr val="FFFFFF"/>
                </a:solidFill>
                <a:latin typeface="Arial" panose="020B0604020202020204" pitchFamily="34" charset="0"/>
              </a:rPr>
              <a:t> сімейної медицини</a:t>
            </a:r>
          </a:p>
          <a:p>
            <a:pPr algn="r" fontAlgn="auto">
              <a:spcAft>
                <a:spcPts val="0"/>
              </a:spcAft>
              <a:defRPr/>
            </a:pPr>
            <a:r>
              <a:rPr lang="uk-UA" altLang="uk-UA" sz="1600" kern="0" smtClean="0">
                <a:solidFill>
                  <a:srgbClr val="FFFFFF"/>
                </a:solidFill>
                <a:latin typeface="Arial" panose="020B0604020202020204" pitchFamily="34" charset="0"/>
              </a:rPr>
              <a:t>Амірова Г.Ю.</a:t>
            </a:r>
          </a:p>
          <a:p>
            <a:pPr fontAlgn="auto">
              <a:spcAft>
                <a:spcPts val="0"/>
              </a:spcAft>
              <a:defRPr/>
            </a:pPr>
            <a:endParaRPr lang="uk-UA" altLang="uk-UA" sz="2400" kern="0" smtClean="0">
              <a:solidFill>
                <a:srgbClr val="FFFFFF"/>
              </a:solidFill>
              <a:latin typeface="Arial" panose="020B0604020202020204" pitchFamily="34" charset="0"/>
            </a:endParaRPr>
          </a:p>
          <a:p>
            <a:pPr fontAlgn="auto">
              <a:spcAft>
                <a:spcPts val="0"/>
              </a:spcAft>
              <a:defRPr/>
            </a:pPr>
            <a:endParaRPr lang="uk-UA" altLang="uk-UA" sz="2400" kern="0" smtClean="0">
              <a:solidFill>
                <a:srgbClr val="FFFFFF"/>
              </a:solidFill>
              <a:latin typeface="Arial" panose="020B0604020202020204" pitchFamily="34" charset="0"/>
            </a:endParaRPr>
          </a:p>
          <a:p>
            <a:pPr fontAlgn="auto">
              <a:spcAft>
                <a:spcPts val="0"/>
              </a:spcAft>
              <a:defRPr/>
            </a:pPr>
            <a:r>
              <a:rPr lang="uk-UA" altLang="uk-UA" sz="1800" kern="0" smtClean="0">
                <a:solidFill>
                  <a:srgbClr val="FFFFFF"/>
                </a:solidFill>
                <a:latin typeface="Arial" panose="020B0604020202020204" pitchFamily="34" charset="0"/>
              </a:rPr>
              <a:t>Одеса-2021</a:t>
            </a:r>
            <a:r>
              <a:rPr lang="uk-UA" altLang="uk-UA" sz="1600" kern="0" dirty="0" smtClean="0">
                <a:solidFill>
                  <a:srgbClr val="FFFFFF"/>
                </a:solidFill>
                <a:latin typeface="Arial" charset="0"/>
              </a:rPr>
              <a:t/>
            </a:r>
            <a:br>
              <a:rPr lang="uk-UA" altLang="uk-UA" sz="1600" kern="0" dirty="0" smtClean="0">
                <a:solidFill>
                  <a:srgbClr val="FFFFFF"/>
                </a:solidFill>
                <a:latin typeface="Arial" charset="0"/>
              </a:rPr>
            </a:br>
            <a:endParaRPr lang="uk-UA" sz="2400" dirty="0">
              <a:solidFill>
                <a:srgbClr val="FFFFFF"/>
              </a:solidFill>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xmlns="" val="252198219"/>
              </p:ext>
            </p:extLst>
          </p:nvPr>
        </p:nvGraphicFramePr>
        <p:xfrm>
          <a:off x="395536" y="692696"/>
          <a:ext cx="8280920"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Заголовок 1"/>
          <p:cNvSpPr>
            <a:spLocks noGrp="1"/>
          </p:cNvSpPr>
          <p:nvPr>
            <p:ph type="title"/>
          </p:nvPr>
        </p:nvSpPr>
        <p:spPr/>
        <p:txBody>
          <a:bodyPr/>
          <a:lstStyle/>
          <a:p>
            <a:r>
              <a:rPr lang="uk-UA" sz="2800" b="1" smtClean="0">
                <a:solidFill>
                  <a:schemeClr val="tx2"/>
                </a:solidFill>
                <a:latin typeface="Arial" charset="0"/>
              </a:rPr>
              <a:t>Структура наказу</a:t>
            </a:r>
          </a:p>
        </p:txBody>
      </p:sp>
      <p:graphicFrame>
        <p:nvGraphicFramePr>
          <p:cNvPr id="4" name="Объект 3"/>
          <p:cNvGraphicFramePr>
            <a:graphicFrameLocks noGrp="1"/>
          </p:cNvGraphicFramePr>
          <p:nvPr>
            <p:ph idx="1"/>
          </p:nvPr>
        </p:nvGraphicFramePr>
        <p:xfrm>
          <a:off x="395536" y="1340769"/>
          <a:ext cx="8496944"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1043608" y="2492896"/>
          <a:ext cx="7416824"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9154" name="Picture 2"/>
          <p:cNvPicPr>
            <a:picLocks noChangeAspect="1" noChangeArrowheads="1"/>
          </p:cNvPicPr>
          <p:nvPr/>
        </p:nvPicPr>
        <p:blipFill>
          <a:blip r:embed="rId7"/>
          <a:srcRect/>
          <a:stretch>
            <a:fillRect/>
          </a:stretch>
        </p:blipFill>
        <p:spPr bwMode="auto">
          <a:xfrm rot="-1097521">
            <a:off x="398463" y="1250950"/>
            <a:ext cx="2786062" cy="930275"/>
          </a:xfrm>
          <a:prstGeom prst="rect">
            <a:avLst/>
          </a:prstGeom>
          <a:noFill/>
          <a:ln w="9525">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Выноска со стрелкой вниз 4"/>
          <p:cNvSpPr/>
          <p:nvPr/>
        </p:nvSpPr>
        <p:spPr>
          <a:xfrm>
            <a:off x="323850" y="692150"/>
            <a:ext cx="8640763" cy="1728788"/>
          </a:xfrm>
          <a:prstGeom prst="downArrowCallout">
            <a:avLst>
              <a:gd name="adj1" fmla="val 11921"/>
              <a:gd name="adj2" fmla="val 14893"/>
              <a:gd name="adj3" fmla="val 25000"/>
              <a:gd name="adj4" fmla="val 70328"/>
            </a:avLst>
          </a:prstGeom>
          <a:ln>
            <a:solidFill>
              <a:schemeClr val="tx2"/>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uk-UA" sz="2400" b="1" dirty="0">
                <a:solidFill>
                  <a:schemeClr val="tx2"/>
                </a:solidFill>
                <a:latin typeface="Arial" panose="020B0604020202020204" pitchFamily="34" charset="0"/>
              </a:rPr>
              <a:t>Кількість засобів індивідуального захисту визначається, виходячи з добової норми на одного працівника</a:t>
            </a:r>
          </a:p>
        </p:txBody>
      </p:sp>
      <p:sp>
        <p:nvSpPr>
          <p:cNvPr id="6" name="Прямоугольник 5"/>
          <p:cNvSpPr/>
          <p:nvPr/>
        </p:nvSpPr>
        <p:spPr>
          <a:xfrm>
            <a:off x="323850" y="2519363"/>
            <a:ext cx="3024188" cy="774700"/>
          </a:xfrm>
          <a:prstGeom prst="rect">
            <a:avLst/>
          </a:prstGeom>
          <a:solidFill>
            <a:schemeClr val="accent4">
              <a:lumMod val="20000"/>
              <a:lumOff val="80000"/>
            </a:schemeClr>
          </a:solidFill>
          <a:ln w="19050">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uk-UA" sz="1600" b="1" dirty="0">
                <a:latin typeface="Arial" panose="020B0604020202020204" pitchFamily="34" charset="0"/>
              </a:rPr>
              <a:t>У звичайному відділенні</a:t>
            </a:r>
          </a:p>
        </p:txBody>
      </p:sp>
      <p:sp>
        <p:nvSpPr>
          <p:cNvPr id="7" name="Прямоугольник 6"/>
          <p:cNvSpPr/>
          <p:nvPr/>
        </p:nvSpPr>
        <p:spPr>
          <a:xfrm>
            <a:off x="323850" y="3294063"/>
            <a:ext cx="3024188" cy="2943225"/>
          </a:xfrm>
          <a:prstGeom prst="rect">
            <a:avLst/>
          </a:prstGeom>
        </p:spPr>
        <p:style>
          <a:lnRef idx="2">
            <a:schemeClr val="accent4"/>
          </a:lnRef>
          <a:fillRef idx="1">
            <a:schemeClr val="lt1"/>
          </a:fillRef>
          <a:effectRef idx="0">
            <a:schemeClr val="accent4"/>
          </a:effectRef>
          <a:fontRef idx="minor">
            <a:schemeClr val="dk1"/>
          </a:fontRef>
        </p:style>
        <p:txBody>
          <a:bodyPr anchor="ctr"/>
          <a:lstStyle/>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хірургічний халат – 1; </a:t>
            </a:r>
          </a:p>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гумові (латексні/ </a:t>
            </a:r>
            <a:r>
              <a:rPr lang="uk-UA" sz="1600" dirty="0" err="1">
                <a:solidFill>
                  <a:schemeClr val="tx1"/>
                </a:solidFill>
                <a:latin typeface="Arial" panose="020B0604020202020204" pitchFamily="34" charset="0"/>
              </a:rPr>
              <a:t>неопренові</a:t>
            </a:r>
            <a:r>
              <a:rPr lang="uk-UA" sz="1600" dirty="0">
                <a:solidFill>
                  <a:schemeClr val="tx1"/>
                </a:solidFill>
                <a:latin typeface="Arial" panose="020B0604020202020204" pitchFamily="34" charset="0"/>
              </a:rPr>
              <a:t>) рукавички із розрахунку 1 пара на 3 години роботи;</a:t>
            </a:r>
          </a:p>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маски – 6;</a:t>
            </a:r>
          </a:p>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шапочка – 1;</a:t>
            </a:r>
          </a:p>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непромокальний фартух – 1; </a:t>
            </a:r>
          </a:p>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нарукавники – 2; </a:t>
            </a:r>
          </a:p>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окуляри – 1; </a:t>
            </a:r>
          </a:p>
          <a:p>
            <a:pPr marL="174625" indent="-174625" fontAlgn="auto">
              <a:spcBef>
                <a:spcPts val="0"/>
              </a:spcBef>
              <a:spcAft>
                <a:spcPts val="0"/>
              </a:spcAft>
              <a:buFont typeface="Arial" pitchFamily="34" charset="0"/>
              <a:buChar char="•"/>
              <a:defRPr/>
            </a:pPr>
            <a:r>
              <a:rPr lang="uk-UA" sz="1600" dirty="0">
                <a:solidFill>
                  <a:schemeClr val="tx1"/>
                </a:solidFill>
                <a:latin typeface="Arial" panose="020B0604020202020204" pitchFamily="34" charset="0"/>
              </a:rPr>
              <a:t>захисний екран – 1.</a:t>
            </a:r>
          </a:p>
        </p:txBody>
      </p:sp>
      <p:sp>
        <p:nvSpPr>
          <p:cNvPr id="9" name="Прямоугольник 8"/>
          <p:cNvSpPr/>
          <p:nvPr/>
        </p:nvSpPr>
        <p:spPr>
          <a:xfrm>
            <a:off x="6372225" y="2519363"/>
            <a:ext cx="2592388" cy="774700"/>
          </a:xfrm>
          <a:prstGeom prst="rect">
            <a:avLst/>
          </a:prstGeom>
          <a:solidFill>
            <a:schemeClr val="accent3">
              <a:lumMod val="40000"/>
              <a:lumOff val="60000"/>
            </a:schemeClr>
          </a:solidFill>
          <a:ln w="19050">
            <a:solidFill>
              <a:schemeClr val="accent3">
                <a:lumMod val="50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uk-UA" sz="1600" b="1" dirty="0">
                <a:latin typeface="Arial" panose="020B0604020202020204" pitchFamily="34" charset="0"/>
              </a:rPr>
              <a:t>Для консультантів і чергової зміни медичних працівників </a:t>
            </a:r>
          </a:p>
        </p:txBody>
      </p:sp>
      <p:sp>
        <p:nvSpPr>
          <p:cNvPr id="10" name="Прямоугольник 9"/>
          <p:cNvSpPr/>
          <p:nvPr/>
        </p:nvSpPr>
        <p:spPr>
          <a:xfrm>
            <a:off x="3563938" y="3294063"/>
            <a:ext cx="2592387" cy="2943225"/>
          </a:xfrm>
          <a:prstGeom prst="rect">
            <a:avLst/>
          </a:prstGeom>
          <a:ln>
            <a:solidFill>
              <a:schemeClr val="accent6">
                <a:lumMod val="50000"/>
              </a:schemeClr>
            </a:solidFill>
          </a:ln>
        </p:spPr>
        <p:style>
          <a:lnRef idx="2">
            <a:schemeClr val="accent4"/>
          </a:lnRef>
          <a:fillRef idx="1">
            <a:schemeClr val="lt1"/>
          </a:fillRef>
          <a:effectRef idx="0">
            <a:schemeClr val="accent4"/>
          </a:effectRef>
          <a:fontRef idx="minor">
            <a:schemeClr val="dk1"/>
          </a:fontRef>
        </p:style>
        <p:txBody>
          <a:bodyPr/>
          <a:lstStyle/>
          <a:p>
            <a:pPr marL="285750" indent="-285750" fontAlgn="auto">
              <a:spcBef>
                <a:spcPts val="0"/>
              </a:spcBef>
              <a:spcAft>
                <a:spcPts val="0"/>
              </a:spcAft>
              <a:buFont typeface="Arial" panose="020B0604020202020204" pitchFamily="34" charset="0"/>
              <a:buChar char="•"/>
              <a:defRPr/>
            </a:pPr>
            <a:r>
              <a:rPr lang="uk-UA" dirty="0">
                <a:latin typeface="Arial" panose="020B0604020202020204" pitchFamily="34" charset="0"/>
              </a:rPr>
              <a:t>один набір одноразового стерильного інструментарію на 6 хворих (на добу).</a:t>
            </a:r>
          </a:p>
        </p:txBody>
      </p:sp>
      <p:sp>
        <p:nvSpPr>
          <p:cNvPr id="11" name="Прямоугольник 10"/>
          <p:cNvSpPr/>
          <p:nvPr/>
        </p:nvSpPr>
        <p:spPr>
          <a:xfrm>
            <a:off x="3563938" y="2519363"/>
            <a:ext cx="2592387" cy="771525"/>
          </a:xfrm>
          <a:prstGeom prst="rect">
            <a:avLst/>
          </a:prstGeom>
          <a:ln w="19050">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uk-UA" sz="1600" b="1" dirty="0">
                <a:latin typeface="Arial" panose="020B0604020202020204" pitchFamily="34" charset="0"/>
              </a:rPr>
              <a:t>В спеціалізованому відділенні </a:t>
            </a:r>
          </a:p>
          <a:p>
            <a:pPr algn="ctr" fontAlgn="auto">
              <a:spcBef>
                <a:spcPts val="0"/>
              </a:spcBef>
              <a:spcAft>
                <a:spcPts val="0"/>
              </a:spcAft>
              <a:defRPr/>
            </a:pPr>
            <a:r>
              <a:rPr lang="uk-UA" sz="1000" b="1" dirty="0">
                <a:latin typeface="Arial" panose="020B0604020202020204" pitchFamily="34" charset="0"/>
              </a:rPr>
              <a:t>(медичної допомоги ВІЛ-інфікованим)</a:t>
            </a:r>
          </a:p>
        </p:txBody>
      </p:sp>
      <p:sp>
        <p:nvSpPr>
          <p:cNvPr id="8" name="Прямоугольник 7"/>
          <p:cNvSpPr/>
          <p:nvPr/>
        </p:nvSpPr>
        <p:spPr>
          <a:xfrm>
            <a:off x="6372225" y="3290888"/>
            <a:ext cx="2592388" cy="2943225"/>
          </a:xfrm>
          <a:prstGeom prst="rect">
            <a:avLst/>
          </a:prstGeom>
          <a:ln>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a:lstStyle/>
          <a:p>
            <a:pPr marL="285750" indent="-285750" fontAlgn="auto">
              <a:spcBef>
                <a:spcPts val="0"/>
              </a:spcBef>
              <a:spcAft>
                <a:spcPts val="0"/>
              </a:spcAft>
              <a:buFont typeface="Arial" panose="020B0604020202020204" pitchFamily="34" charset="0"/>
              <a:buChar char="•"/>
              <a:defRPr/>
            </a:pPr>
            <a:r>
              <a:rPr lang="uk-UA" dirty="0">
                <a:latin typeface="Arial" panose="020B0604020202020204" pitchFamily="34" charset="0"/>
              </a:rPr>
              <a:t>додатково видається половина зазначеної </a:t>
            </a:r>
            <a:r>
              <a:rPr lang="uk-UA" dirty="0" smtClean="0">
                <a:latin typeface="Arial" panose="020B0604020202020204" pitchFamily="34" charset="0"/>
              </a:rPr>
              <a:t>в п.2 і 3 кількості </a:t>
            </a:r>
            <a:r>
              <a:rPr lang="uk-UA" dirty="0">
                <a:latin typeface="Arial" panose="020B0604020202020204" pitchFamily="34" charset="0"/>
              </a:rPr>
              <a:t>засобів індивідуального захисту та наборів інструментарію</a:t>
            </a:r>
            <a:r>
              <a:rPr lang="uk-UA" dirty="0">
                <a:solidFill>
                  <a:srgbClr val="FF0000"/>
                </a:solidFill>
                <a:latin typeface="Arial" panose="020B0604020202020204" pitchFamily="34" charset="0"/>
              </a:rPr>
              <a:t>.</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nvGraphicFramePr>
        <p:xfrm>
          <a:off x="467544" y="836712"/>
          <a:ext cx="8292330"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xmlns="" val="4259605729"/>
              </p:ext>
            </p:extLst>
          </p:nvPr>
        </p:nvGraphicFramePr>
        <p:xfrm>
          <a:off x="827584" y="1484784"/>
          <a:ext cx="7704856"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323850" y="692150"/>
            <a:ext cx="8229600" cy="1295400"/>
          </a:xfrm>
        </p:spPr>
        <p:txBody>
          <a:bodyPr/>
          <a:lstStyle/>
          <a:p>
            <a:pPr eaLnBrk="1" hangingPunct="1"/>
            <a:r>
              <a:rPr lang="ru-RU" altLang="uk-UA" sz="2800" dirty="0" err="1" smtClean="0">
                <a:solidFill>
                  <a:srgbClr val="C00000"/>
                </a:solidFill>
                <a:latin typeface="Arial" charset="0"/>
              </a:rPr>
              <a:t>Всіх</a:t>
            </a:r>
            <a:r>
              <a:rPr lang="ru-RU" altLang="uk-UA" sz="2800" dirty="0" smtClean="0">
                <a:solidFill>
                  <a:srgbClr val="C00000"/>
                </a:solidFill>
                <a:latin typeface="Arial" charset="0"/>
              </a:rPr>
              <a:t> </a:t>
            </a:r>
            <a:r>
              <a:rPr lang="ru-RU" altLang="uk-UA" sz="2800" dirty="0" err="1" smtClean="0">
                <a:solidFill>
                  <a:srgbClr val="C00000"/>
                </a:solidFill>
                <a:latin typeface="Arial" charset="0"/>
              </a:rPr>
              <a:t>пацієнтів</a:t>
            </a:r>
            <a:r>
              <a:rPr lang="ru-RU" altLang="uk-UA" sz="2800" dirty="0" smtClean="0">
                <a:solidFill>
                  <a:srgbClr val="C00000"/>
                </a:solidFill>
                <a:latin typeface="Arial" charset="0"/>
              </a:rPr>
              <a:t> </a:t>
            </a:r>
            <a:r>
              <a:rPr lang="ru-RU" altLang="uk-UA" sz="2800" dirty="0" err="1" smtClean="0">
                <a:solidFill>
                  <a:srgbClr val="C00000"/>
                </a:solidFill>
                <a:latin typeface="Arial" charset="0"/>
              </a:rPr>
              <a:t>необхідно</a:t>
            </a:r>
            <a:r>
              <a:rPr lang="ru-RU" altLang="uk-UA" sz="2800" dirty="0" smtClean="0">
                <a:solidFill>
                  <a:srgbClr val="C00000"/>
                </a:solidFill>
                <a:latin typeface="Arial" charset="0"/>
              </a:rPr>
              <a:t> </a:t>
            </a:r>
            <a:r>
              <a:rPr lang="ru-RU" altLang="uk-UA" sz="2800" dirty="0" err="1" smtClean="0">
                <a:solidFill>
                  <a:srgbClr val="C00000"/>
                </a:solidFill>
                <a:latin typeface="Arial" charset="0"/>
              </a:rPr>
              <a:t>розглядати</a:t>
            </a:r>
            <a:r>
              <a:rPr lang="ru-RU" altLang="uk-UA" sz="2800" dirty="0" smtClean="0">
                <a:solidFill>
                  <a:srgbClr val="C00000"/>
                </a:solidFill>
                <a:latin typeface="Arial" charset="0"/>
              </a:rPr>
              <a:t/>
            </a:r>
            <a:br>
              <a:rPr lang="ru-RU" altLang="uk-UA" sz="2800" dirty="0" smtClean="0">
                <a:solidFill>
                  <a:srgbClr val="C00000"/>
                </a:solidFill>
                <a:latin typeface="Arial" charset="0"/>
              </a:rPr>
            </a:br>
            <a:r>
              <a:rPr lang="ru-RU" altLang="uk-UA" sz="2800" dirty="0" smtClean="0">
                <a:solidFill>
                  <a:srgbClr val="C00000"/>
                </a:solidFill>
                <a:latin typeface="Arial" charset="0"/>
              </a:rPr>
              <a:t> як </a:t>
            </a:r>
            <a:r>
              <a:rPr lang="ru-RU" altLang="uk-UA" sz="2800" dirty="0" err="1" smtClean="0">
                <a:solidFill>
                  <a:srgbClr val="C00000"/>
                </a:solidFill>
                <a:latin typeface="Arial" charset="0"/>
              </a:rPr>
              <a:t>потенційне</a:t>
            </a:r>
            <a:r>
              <a:rPr lang="ru-RU" altLang="uk-UA" sz="2800" dirty="0" smtClean="0">
                <a:solidFill>
                  <a:srgbClr val="C00000"/>
                </a:solidFill>
                <a:latin typeface="Arial" charset="0"/>
              </a:rPr>
              <a:t> </a:t>
            </a:r>
            <a:r>
              <a:rPr lang="ru-RU" altLang="uk-UA" sz="2800" dirty="0" err="1" smtClean="0">
                <a:solidFill>
                  <a:srgbClr val="C00000"/>
                </a:solidFill>
                <a:latin typeface="Arial" charset="0"/>
              </a:rPr>
              <a:t>джерело</a:t>
            </a:r>
            <a:r>
              <a:rPr lang="ru-RU" altLang="uk-UA" sz="2800" dirty="0" smtClean="0">
                <a:solidFill>
                  <a:srgbClr val="C00000"/>
                </a:solidFill>
                <a:latin typeface="Arial" charset="0"/>
              </a:rPr>
              <a:t> ВІЛ-</a:t>
            </a:r>
            <a:r>
              <a:rPr lang="ru-RU" altLang="uk-UA" sz="2800" dirty="0" err="1" smtClean="0">
                <a:solidFill>
                  <a:srgbClr val="C00000"/>
                </a:solidFill>
                <a:latin typeface="Arial" charset="0"/>
              </a:rPr>
              <a:t>інфекції</a:t>
            </a:r>
            <a:endParaRPr lang="ru-RU" altLang="uk-UA" sz="2800" dirty="0" smtClean="0">
              <a:solidFill>
                <a:srgbClr val="C00000"/>
              </a:solidFill>
              <a:latin typeface="Arial" charset="0"/>
            </a:endParaRPr>
          </a:p>
        </p:txBody>
      </p:sp>
      <p:sp>
        <p:nvSpPr>
          <p:cNvPr id="57346" name="Rectangle 3"/>
          <p:cNvSpPr>
            <a:spLocks noGrp="1" noChangeArrowheads="1"/>
          </p:cNvSpPr>
          <p:nvPr>
            <p:ph idx="1"/>
          </p:nvPr>
        </p:nvSpPr>
        <p:spPr>
          <a:xfrm>
            <a:off x="395288" y="2205038"/>
            <a:ext cx="8229600" cy="4176712"/>
          </a:xfrm>
        </p:spPr>
        <p:txBody>
          <a:bodyPr/>
          <a:lstStyle/>
          <a:p>
            <a:pPr algn="ctr" eaLnBrk="1" hangingPunct="1"/>
            <a:endParaRPr lang="ru-RU" altLang="uk-UA" dirty="0" smtClean="0">
              <a:latin typeface="Arial" charset="0"/>
            </a:endParaRPr>
          </a:p>
          <a:p>
            <a:pPr algn="ctr" eaLnBrk="1" hangingPunct="1">
              <a:buFontTx/>
              <a:buNone/>
            </a:pPr>
            <a:endParaRPr lang="ru-RU" altLang="uk-UA" dirty="0" smtClean="0">
              <a:latin typeface="Arial" charset="0"/>
            </a:endParaRPr>
          </a:p>
          <a:p>
            <a:pPr eaLnBrk="1" hangingPunct="1">
              <a:buFontTx/>
              <a:buNone/>
            </a:pPr>
            <a:r>
              <a:rPr lang="uk-UA" altLang="uk-UA" dirty="0" smtClean="0">
                <a:latin typeface="Arial" charset="0"/>
              </a:rPr>
              <a:t>    У всіх випадках надання допомоги застосовувати всебічні заходи обережності: </a:t>
            </a:r>
          </a:p>
          <a:p>
            <a:pPr eaLnBrk="1" hangingPunct="1">
              <a:buFontTx/>
              <a:buNone/>
            </a:pPr>
            <a:endParaRPr lang="uk-UA" altLang="uk-UA" dirty="0" smtClean="0">
              <a:latin typeface="Arial" charset="0"/>
            </a:endParaRPr>
          </a:p>
          <a:p>
            <a:pPr eaLnBrk="1" hangingPunct="1"/>
            <a:r>
              <a:rPr lang="uk-UA" altLang="uk-UA" dirty="0" smtClean="0">
                <a:latin typeface="Arial" charset="0"/>
              </a:rPr>
              <a:t> засоби індивідуального захисту; </a:t>
            </a:r>
          </a:p>
          <a:p>
            <a:pPr eaLnBrk="1" hangingPunct="1"/>
            <a:r>
              <a:rPr lang="uk-UA" altLang="uk-UA" dirty="0" smtClean="0">
                <a:latin typeface="Arial" charset="0"/>
              </a:rPr>
              <a:t> методику «ковша»;</a:t>
            </a:r>
          </a:p>
          <a:p>
            <a:pPr eaLnBrk="1" hangingPunct="1"/>
            <a:r>
              <a:rPr lang="uk-UA" altLang="uk-UA" dirty="0" smtClean="0">
                <a:latin typeface="Arial" charset="0"/>
              </a:rPr>
              <a:t> методику «нейтрального поля»; </a:t>
            </a:r>
          </a:p>
          <a:p>
            <a:pPr eaLnBrk="1" hangingPunct="1"/>
            <a:r>
              <a:rPr lang="uk-UA" altLang="uk-UA" dirty="0" smtClean="0">
                <a:latin typeface="Arial" charset="0"/>
              </a:rPr>
              <a:t> безпечне транспортування крові.</a:t>
            </a:r>
            <a:endParaRPr lang="uk-UA" altLang="uk-UA" i="1" dirty="0" smtClean="0">
              <a:latin typeface="Arial" charset="0"/>
            </a:endParaRPr>
          </a:p>
          <a:p>
            <a:pPr marL="87313" lvl="1" indent="0" eaLnBrk="1" hangingPunct="1">
              <a:lnSpc>
                <a:spcPct val="90000"/>
              </a:lnSpc>
            </a:pPr>
            <a:endParaRPr lang="uk-UA" altLang="uk-UA" sz="2400" dirty="0" smtClean="0">
              <a:latin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539750" y="620713"/>
            <a:ext cx="8153400" cy="990600"/>
          </a:xfrm>
        </p:spPr>
        <p:txBody>
          <a:bodyPr/>
          <a:lstStyle/>
          <a:p>
            <a:pPr eaLnBrk="1" hangingPunct="1"/>
            <a:r>
              <a:rPr lang="ru-RU" altLang="uk-UA" sz="2800" b="1" smtClean="0">
                <a:latin typeface="Arial" charset="0"/>
              </a:rPr>
              <a:t>Надягання ковпачка однією рукою (методика «ковша»)</a:t>
            </a:r>
          </a:p>
        </p:txBody>
      </p:sp>
      <p:sp>
        <p:nvSpPr>
          <p:cNvPr id="31747" name="Содержимое 6"/>
          <p:cNvSpPr>
            <a:spLocks noGrp="1"/>
          </p:cNvSpPr>
          <p:nvPr>
            <p:ph idx="1"/>
          </p:nvPr>
        </p:nvSpPr>
        <p:spPr>
          <a:xfrm>
            <a:off x="611188" y="1773238"/>
            <a:ext cx="8153400" cy="4495800"/>
          </a:xfrm>
        </p:spPr>
        <p:style>
          <a:lnRef idx="2">
            <a:schemeClr val="dk1"/>
          </a:lnRef>
          <a:fillRef idx="1">
            <a:schemeClr val="lt1"/>
          </a:fillRef>
          <a:effectRef idx="0">
            <a:schemeClr val="dk1"/>
          </a:effectRef>
          <a:fontRef idx="minor">
            <a:schemeClr val="dk1"/>
          </a:fontRef>
        </p:style>
        <p:txBody>
          <a:bodyPr/>
          <a:lstStyle/>
          <a:p>
            <a:pPr marL="0" indent="0" eaLnBrk="1" hangingPunct="1">
              <a:buFontTx/>
              <a:buNone/>
              <a:defRPr/>
            </a:pPr>
            <a:endParaRPr lang="ru-RU" dirty="0" smtClean="0">
              <a:solidFill>
                <a:schemeClr val="bg1"/>
              </a:solidFill>
            </a:endParaRPr>
          </a:p>
        </p:txBody>
      </p:sp>
      <p:sp>
        <p:nvSpPr>
          <p:cNvPr id="59395" name="Rectangle 3"/>
          <p:cNvSpPr>
            <a:spLocks noChangeArrowheads="1"/>
          </p:cNvSpPr>
          <p:nvPr/>
        </p:nvSpPr>
        <p:spPr bwMode="auto">
          <a:xfrm>
            <a:off x="1443038" y="1804988"/>
            <a:ext cx="3938587" cy="0"/>
          </a:xfrm>
          <a:prstGeom prst="rect">
            <a:avLst/>
          </a:prstGeom>
          <a:noFill/>
          <a:ln w="9525">
            <a:noFill/>
            <a:miter lim="800000"/>
            <a:headEnd/>
            <a:tailEnd/>
          </a:ln>
        </p:spPr>
        <p:txBody>
          <a:bodyPr wrap="none">
            <a:spAutoFit/>
          </a:bodyPr>
          <a:lstStyle/>
          <a:p>
            <a:endParaRPr lang="uk-UA" altLang="uk-UA" sz="2400">
              <a:solidFill>
                <a:srgbClr val="000000"/>
              </a:solidFill>
              <a:latin typeface="Times New Roman" pitchFamily="18" charset="0"/>
            </a:endParaRPr>
          </a:p>
        </p:txBody>
      </p:sp>
      <p:pic>
        <p:nvPicPr>
          <p:cNvPr id="59396" name="Picture 4"/>
          <p:cNvPicPr>
            <a:picLocks noChangeAspect="1" noChangeArrowheads="1"/>
          </p:cNvPicPr>
          <p:nvPr/>
        </p:nvPicPr>
        <p:blipFill>
          <a:blip r:embed="rId3"/>
          <a:srcRect/>
          <a:stretch>
            <a:fillRect/>
          </a:stretch>
        </p:blipFill>
        <p:spPr bwMode="auto">
          <a:xfrm>
            <a:off x="3995738" y="1916113"/>
            <a:ext cx="4460875" cy="4191000"/>
          </a:xfrm>
          <a:prstGeom prst="rect">
            <a:avLst/>
          </a:prstGeom>
          <a:noFill/>
          <a:ln w="9525">
            <a:noFill/>
            <a:miter lim="800000"/>
            <a:headEnd/>
            <a:tailEnd/>
          </a:ln>
        </p:spPr>
      </p:pic>
      <p:sp>
        <p:nvSpPr>
          <p:cNvPr id="59397" name="Rectangle 5"/>
          <p:cNvSpPr>
            <a:spLocks noChangeArrowheads="1"/>
          </p:cNvSpPr>
          <p:nvPr/>
        </p:nvSpPr>
        <p:spPr bwMode="auto">
          <a:xfrm>
            <a:off x="685800" y="2209800"/>
            <a:ext cx="2895600" cy="1187450"/>
          </a:xfrm>
          <a:prstGeom prst="rect">
            <a:avLst/>
          </a:prstGeom>
          <a:noFill/>
          <a:ln w="9525">
            <a:noFill/>
            <a:miter lim="800000"/>
            <a:headEnd/>
            <a:tailEnd/>
          </a:ln>
        </p:spPr>
        <p:txBody>
          <a:bodyPr>
            <a:spAutoFit/>
          </a:bodyPr>
          <a:lstStyle/>
          <a:p>
            <a:r>
              <a:rPr lang="uk-UA" altLang="uk-UA" sz="2400">
                <a:solidFill>
                  <a:srgbClr val="000000"/>
                </a:solidFill>
                <a:latin typeface="Tahoma" pitchFamily="34" charset="0"/>
              </a:rPr>
              <a:t>Етап 1: </a:t>
            </a:r>
          </a:p>
          <a:p>
            <a:r>
              <a:rPr lang="uk-UA" altLang="uk-UA" sz="2400">
                <a:solidFill>
                  <a:srgbClr val="000000"/>
                </a:solidFill>
                <a:latin typeface="Tahoma" pitchFamily="34" charset="0"/>
              </a:rPr>
              <a:t>підчепіть </a:t>
            </a:r>
          </a:p>
          <a:p>
            <a:r>
              <a:rPr lang="uk-UA" altLang="uk-UA" sz="2400">
                <a:solidFill>
                  <a:srgbClr val="000000"/>
                </a:solidFill>
                <a:latin typeface="Tahoma" pitchFamily="34" charset="0"/>
              </a:rPr>
              <a:t>ковпачок голкою</a:t>
            </a:r>
          </a:p>
        </p:txBody>
      </p:sp>
      <p:sp>
        <p:nvSpPr>
          <p:cNvPr id="59398" name="Rectangle 6"/>
          <p:cNvSpPr>
            <a:spLocks noChangeArrowheads="1"/>
          </p:cNvSpPr>
          <p:nvPr/>
        </p:nvSpPr>
        <p:spPr bwMode="auto">
          <a:xfrm>
            <a:off x="827088" y="5084763"/>
            <a:ext cx="3095625" cy="822325"/>
          </a:xfrm>
          <a:prstGeom prst="rect">
            <a:avLst/>
          </a:prstGeom>
          <a:noFill/>
          <a:ln w="9525">
            <a:noFill/>
            <a:miter lim="800000"/>
            <a:headEnd/>
            <a:tailEnd/>
          </a:ln>
        </p:spPr>
        <p:txBody>
          <a:bodyPr>
            <a:spAutoFit/>
          </a:bodyPr>
          <a:lstStyle/>
          <a:p>
            <a:pPr eaLnBrk="0" hangingPunct="0"/>
            <a:r>
              <a:rPr lang="uk-UA" altLang="uk-UA" sz="2400">
                <a:solidFill>
                  <a:srgbClr val="000000"/>
                </a:solidFill>
                <a:latin typeface="Tahoma" pitchFamily="34" charset="0"/>
              </a:rPr>
              <a:t>Е</a:t>
            </a:r>
            <a:r>
              <a:rPr lang="en-US" altLang="uk-UA" sz="2400">
                <a:solidFill>
                  <a:srgbClr val="000000"/>
                </a:solidFill>
                <a:latin typeface="Tahoma" pitchFamily="34" charset="0"/>
              </a:rPr>
              <a:t>тап 2: </a:t>
            </a:r>
            <a:r>
              <a:rPr lang="uk-UA" altLang="uk-UA" sz="2400">
                <a:solidFill>
                  <a:srgbClr val="000000"/>
                </a:solidFill>
                <a:latin typeface="Tahoma" pitchFamily="34" charset="0"/>
              </a:rPr>
              <a:t>щільно</a:t>
            </a:r>
            <a:r>
              <a:rPr lang="en-US" altLang="uk-UA" sz="2400">
                <a:solidFill>
                  <a:srgbClr val="000000"/>
                </a:solidFill>
                <a:latin typeface="Tahoma" pitchFamily="34" charset="0"/>
              </a:rPr>
              <a:t> </a:t>
            </a:r>
            <a:endParaRPr lang="ru-RU" altLang="uk-UA" sz="2400">
              <a:solidFill>
                <a:srgbClr val="000000"/>
              </a:solidFill>
              <a:latin typeface="Tahoma" pitchFamily="34" charset="0"/>
            </a:endParaRPr>
          </a:p>
          <a:p>
            <a:pPr eaLnBrk="0" hangingPunct="0"/>
            <a:r>
              <a:rPr lang="uk-UA" altLang="uk-UA" sz="2400">
                <a:solidFill>
                  <a:srgbClr val="000000"/>
                </a:solidFill>
                <a:latin typeface="Tahoma" pitchFamily="34" charset="0"/>
              </a:rPr>
              <a:t>надягніть ковпачок</a:t>
            </a:r>
            <a:endParaRPr lang="en-US" altLang="uk-UA" sz="2400">
              <a:solidFill>
                <a:srgbClr val="000000"/>
              </a:solidFill>
              <a:latin typeface="Tahoma"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1331640" y="1052736"/>
          <a:ext cx="7272808"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rrowheads="1"/>
          </p:cNvSpPr>
          <p:nvPr>
            <p:ph idx="1"/>
          </p:nvPr>
        </p:nvSpPr>
        <p:spPr>
          <a:xfrm>
            <a:off x="539750" y="1989138"/>
            <a:ext cx="8229600" cy="4535487"/>
          </a:xfrm>
        </p:spPr>
        <p:txBody>
          <a:bodyPr/>
          <a:lstStyle/>
          <a:p>
            <a:pPr algn="just" eaLnBrk="1" hangingPunct="1"/>
            <a:r>
              <a:rPr lang="uk-UA" altLang="uk-UA" dirty="0" smtClean="0">
                <a:latin typeface="Arial" charset="0"/>
              </a:rPr>
              <a:t>під час проведення маніпуляцій, пов'язаних з порушенням цілісності шкіри та слизових оболонок; </a:t>
            </a:r>
          </a:p>
          <a:p>
            <a:pPr algn="just" eaLnBrk="1" hangingPunct="1">
              <a:buFontTx/>
              <a:buNone/>
            </a:pPr>
            <a:endParaRPr lang="uk-UA" altLang="uk-UA" dirty="0" smtClean="0">
              <a:latin typeface="Arial" charset="0"/>
            </a:endParaRPr>
          </a:p>
          <a:p>
            <a:pPr algn="just" eaLnBrk="1" hangingPunct="1"/>
            <a:r>
              <a:rPr lang="uk-UA" altLang="uk-UA" dirty="0" smtClean="0">
                <a:latin typeface="Arial" charset="0"/>
              </a:rPr>
              <a:t>при проведенні лабораторних обстежень;</a:t>
            </a:r>
          </a:p>
          <a:p>
            <a:pPr algn="just" eaLnBrk="1" hangingPunct="1"/>
            <a:endParaRPr lang="uk-UA" altLang="uk-UA" dirty="0" smtClean="0">
              <a:latin typeface="Arial" charset="0"/>
            </a:endParaRPr>
          </a:p>
          <a:p>
            <a:pPr algn="just" eaLnBrk="1" hangingPunct="1"/>
            <a:r>
              <a:rPr lang="uk-UA" altLang="uk-UA" dirty="0" smtClean="0">
                <a:latin typeface="Arial" charset="0"/>
              </a:rPr>
              <a:t>при обробці інструментарію та білизни;</a:t>
            </a:r>
          </a:p>
          <a:p>
            <a:pPr algn="just" eaLnBrk="1" hangingPunct="1"/>
            <a:endParaRPr lang="uk-UA" altLang="uk-UA" dirty="0" smtClean="0">
              <a:latin typeface="Arial" charset="0"/>
            </a:endParaRPr>
          </a:p>
          <a:p>
            <a:pPr algn="just" eaLnBrk="1" hangingPunct="1"/>
            <a:r>
              <a:rPr lang="uk-UA" altLang="uk-UA" dirty="0" smtClean="0">
                <a:latin typeface="Arial" charset="0"/>
              </a:rPr>
              <a:t>підчас прибирання приміщень;</a:t>
            </a:r>
          </a:p>
          <a:p>
            <a:pPr algn="just" eaLnBrk="1" hangingPunct="1"/>
            <a:endParaRPr lang="uk-UA" altLang="uk-UA" dirty="0" smtClean="0">
              <a:latin typeface="Arial" charset="0"/>
            </a:endParaRPr>
          </a:p>
          <a:p>
            <a:pPr algn="just" eaLnBrk="1" hangingPunct="1"/>
            <a:r>
              <a:rPr lang="uk-UA" altLang="uk-UA" dirty="0" smtClean="0">
                <a:latin typeface="Arial" charset="0"/>
              </a:rPr>
              <a:t>усі маніпуляції з кров'ю та біологічними рідинами.</a:t>
            </a:r>
          </a:p>
        </p:txBody>
      </p:sp>
      <p:sp>
        <p:nvSpPr>
          <p:cNvPr id="63490" name="Прямоугольник 1"/>
          <p:cNvSpPr>
            <a:spLocks noChangeArrowheads="1"/>
          </p:cNvSpPr>
          <p:nvPr/>
        </p:nvSpPr>
        <p:spPr bwMode="auto">
          <a:xfrm>
            <a:off x="395288" y="836613"/>
            <a:ext cx="8280400" cy="731837"/>
          </a:xfrm>
          <a:prstGeom prst="rect">
            <a:avLst/>
          </a:prstGeom>
          <a:noFill/>
          <a:ln w="9525">
            <a:noFill/>
            <a:miter lim="800000"/>
            <a:headEnd/>
            <a:tailEnd/>
          </a:ln>
        </p:spPr>
        <p:txBody>
          <a:bodyPr>
            <a:spAutoFit/>
          </a:bodyPr>
          <a:lstStyle/>
          <a:p>
            <a:pPr algn="ctr"/>
            <a:r>
              <a:rPr lang="ru-RU" altLang="uk-UA" sz="2400" b="1">
                <a:solidFill>
                  <a:srgbClr val="0054A6"/>
                </a:solidFill>
              </a:rPr>
              <a:t>Показання до застосування медичних рукавичок </a:t>
            </a:r>
            <a:r>
              <a:rPr lang="ru-RU" altLang="uk-UA" b="1">
                <a:solidFill>
                  <a:srgbClr val="0054A6"/>
                </a:solidFill>
              </a:rPr>
              <a:t>(Постанова КМУ </a:t>
            </a:r>
            <a:r>
              <a:rPr lang="ru-RU" altLang="uk-UA" b="1">
                <a:solidFill>
                  <a:schemeClr val="tx2"/>
                </a:solidFill>
              </a:rPr>
              <a:t>від 18.12.1998 № 2026):</a:t>
            </a:r>
            <a:endParaRPr lang="uk-UA" altLang="uk-UA" sz="1400" b="1">
              <a:solidFill>
                <a:schemeClr val="tx2"/>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lnSpc>
                <a:spcPct val="100000"/>
              </a:lnSpc>
              <a:spcBef>
                <a:spcPts val="0"/>
              </a:spcBef>
              <a:spcAft>
                <a:spcPts val="0"/>
              </a:spcAft>
              <a:defRPr/>
            </a:pPr>
            <a:r>
              <a:rPr lang="uk-UA" sz="2800" b="1" kern="1200" dirty="0">
                <a:solidFill>
                  <a:srgbClr val="1F497D"/>
                </a:solidFill>
                <a:latin typeface="Arial" panose="020B0604020202020204" pitchFamily="34" charset="0"/>
              </a:rPr>
              <a:t>Перша допомога </a:t>
            </a:r>
            <a:r>
              <a:rPr lang="uk-UA" sz="2800" b="1" kern="1200" dirty="0" smtClean="0">
                <a:solidFill>
                  <a:srgbClr val="1F497D"/>
                </a:solidFill>
                <a:latin typeface="Arial" panose="020B0604020202020204" pitchFamily="34" charset="0"/>
              </a:rPr>
              <a:t>– </a:t>
            </a:r>
            <a:r>
              <a:rPr lang="uk-UA" sz="2800" b="1" kern="1200" dirty="0">
                <a:solidFill>
                  <a:srgbClr val="1F497D"/>
                </a:solidFill>
                <a:latin typeface="Arial" panose="020B0604020202020204" pitchFamily="34" charset="0"/>
              </a:rPr>
              <a:t>обробка місця контакту</a:t>
            </a:r>
            <a:br>
              <a:rPr lang="uk-UA" sz="2800" b="1" kern="1200" dirty="0">
                <a:solidFill>
                  <a:srgbClr val="1F497D"/>
                </a:solidFill>
                <a:latin typeface="Arial" panose="020B0604020202020204" pitchFamily="34" charset="0"/>
              </a:rPr>
            </a:br>
            <a:endParaRPr lang="uk-UA" dirty="0"/>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3236602190"/>
              </p:ext>
            </p:extLst>
          </p:nvPr>
        </p:nvGraphicFramePr>
        <p:xfrm>
          <a:off x="395288" y="1124744"/>
          <a:ext cx="8497192"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Заголовок 1"/>
          <p:cNvSpPr>
            <a:spLocks noGrp="1"/>
          </p:cNvSpPr>
          <p:nvPr>
            <p:ph type="title"/>
          </p:nvPr>
        </p:nvSpPr>
        <p:spPr>
          <a:xfrm>
            <a:off x="457200" y="928688"/>
            <a:ext cx="8075613" cy="1143000"/>
          </a:xfrm>
        </p:spPr>
        <p:txBody>
          <a:bodyPr/>
          <a:lstStyle/>
          <a:p>
            <a:r>
              <a:rPr lang="uk-UA" sz="2400" b="1" smtClean="0">
                <a:solidFill>
                  <a:schemeClr val="tx2"/>
                </a:solidFill>
                <a:latin typeface="Arial" charset="0"/>
              </a:rPr>
              <a:t>Порядок проведення екстреної ПКП ВІЛ-інфекції у працівників при виконанні професійних обов’язків</a:t>
            </a:r>
            <a:r>
              <a:rPr lang="uk-UA" smtClean="0">
                <a:solidFill>
                  <a:schemeClr val="tx2"/>
                </a:solidFill>
                <a:latin typeface="Arial" charset="0"/>
              </a:rPr>
              <a:t/>
            </a:r>
            <a:br>
              <a:rPr lang="uk-UA" smtClean="0">
                <a:solidFill>
                  <a:schemeClr val="tx2"/>
                </a:solidFill>
                <a:latin typeface="Arial" charset="0"/>
              </a:rPr>
            </a:br>
            <a:endParaRPr lang="uk-UA" smtClean="0">
              <a:solidFill>
                <a:schemeClr val="tx2"/>
              </a:solidFill>
              <a:latin typeface="Arial" charset="0"/>
            </a:endParaRPr>
          </a:p>
        </p:txBody>
      </p:sp>
      <p:graphicFrame>
        <p:nvGraphicFramePr>
          <p:cNvPr id="4" name="Схема 3"/>
          <p:cNvGraphicFramePr/>
          <p:nvPr/>
        </p:nvGraphicFramePr>
        <p:xfrm>
          <a:off x="827584" y="1988840"/>
          <a:ext cx="7344816"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Название 1"/>
          <p:cNvSpPr>
            <a:spLocks noGrp="1"/>
          </p:cNvSpPr>
          <p:nvPr>
            <p:ph type="title"/>
          </p:nvPr>
        </p:nvSpPr>
        <p:spPr>
          <a:xfrm>
            <a:off x="457200" y="785813"/>
            <a:ext cx="8075613" cy="1143000"/>
          </a:xfrm>
        </p:spPr>
        <p:txBody>
          <a:bodyPr/>
          <a:lstStyle/>
          <a:p>
            <a:r>
              <a:rPr lang="uk-UA" sz="2400" b="1" smtClean="0">
                <a:solidFill>
                  <a:schemeClr val="tx2"/>
                </a:solidFill>
                <a:latin typeface="Arial" charset="0"/>
              </a:rPr>
              <a:t>З</a:t>
            </a:r>
            <a:r>
              <a:rPr lang="en-US" sz="2400" b="1" smtClean="0">
                <a:solidFill>
                  <a:schemeClr val="tx2"/>
                </a:solidFill>
                <a:latin typeface="Arial" charset="0"/>
              </a:rPr>
              <a:t>абезпечення реалізації прав медичних та соціальних працівників, які заразилися ВІЛ-інфекцією внаслідок виконання професійних обов’язків </a:t>
            </a:r>
            <a:endParaRPr lang="ru-RU" sz="2400" b="1" smtClean="0">
              <a:solidFill>
                <a:schemeClr val="tx2"/>
              </a:solidFill>
              <a:latin typeface="Arial" charset="0"/>
            </a:endParaRPr>
          </a:p>
        </p:txBody>
      </p:sp>
      <p:sp>
        <p:nvSpPr>
          <p:cNvPr id="5" name="Выноска со стрелкой вниз 4"/>
          <p:cNvSpPr/>
          <p:nvPr/>
        </p:nvSpPr>
        <p:spPr>
          <a:xfrm>
            <a:off x="395288" y="2133600"/>
            <a:ext cx="8569325" cy="2447925"/>
          </a:xfrm>
          <a:prstGeom prst="downArrowCallout">
            <a:avLst>
              <a:gd name="adj1" fmla="val 140429"/>
              <a:gd name="adj2" fmla="val 80824"/>
              <a:gd name="adj3" fmla="val 44024"/>
              <a:gd name="adj4" fmla="val 55976"/>
            </a:avLst>
          </a:prstGeom>
          <a:ln w="952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ru-RU">
              <a:solidFill>
                <a:schemeClr val="tx1"/>
              </a:solidFill>
            </a:endParaRPr>
          </a:p>
        </p:txBody>
      </p:sp>
      <p:sp>
        <p:nvSpPr>
          <p:cNvPr id="69635" name="Прямоугольник 5"/>
          <p:cNvSpPr>
            <a:spLocks noChangeArrowheads="1"/>
          </p:cNvSpPr>
          <p:nvPr/>
        </p:nvSpPr>
        <p:spPr bwMode="auto">
          <a:xfrm>
            <a:off x="395288" y="2205038"/>
            <a:ext cx="8353425" cy="1476375"/>
          </a:xfrm>
          <a:prstGeom prst="rect">
            <a:avLst/>
          </a:prstGeom>
          <a:noFill/>
          <a:ln w="9525">
            <a:noFill/>
            <a:miter lim="800000"/>
            <a:headEnd/>
            <a:tailEnd/>
          </a:ln>
        </p:spPr>
        <p:txBody>
          <a:bodyPr>
            <a:spAutoFit/>
          </a:bodyPr>
          <a:lstStyle/>
          <a:p>
            <a:pPr algn="ctr"/>
            <a:r>
              <a:rPr lang="uk-UA"/>
              <a:t>Наказом МОЗ України від 17.04.2015 №148 «</a:t>
            </a:r>
            <a:r>
              <a:rPr lang="en-US"/>
              <a:t>Про затвердження Порядку підтвердження зв’язку зараження ВІЛ-інфекцією з виконанням працівником своїх професійних обов’язків</a:t>
            </a:r>
            <a:r>
              <a:rPr lang="uk-UA"/>
              <a:t>» затвердженій спеціальний порядок проведення розслідування випадку професійного зараження ВІЛ-інфекцією режимною комісією</a:t>
            </a:r>
            <a:r>
              <a:rPr lang="ru-RU"/>
              <a:t> </a:t>
            </a:r>
          </a:p>
        </p:txBody>
      </p:sp>
      <p:grpSp>
        <p:nvGrpSpPr>
          <p:cNvPr id="69636" name="Группа 11"/>
          <p:cNvGrpSpPr>
            <a:grpSpLocks/>
          </p:cNvGrpSpPr>
          <p:nvPr/>
        </p:nvGrpSpPr>
        <p:grpSpPr bwMode="auto">
          <a:xfrm>
            <a:off x="395288" y="4727575"/>
            <a:ext cx="4070350" cy="1790700"/>
            <a:chOff x="107504" y="5085300"/>
            <a:chExt cx="4536504" cy="1775385"/>
          </a:xfrm>
        </p:grpSpPr>
        <p:sp>
          <p:nvSpPr>
            <p:cNvPr id="7" name="Скругленный прямоугольник 6"/>
            <p:cNvSpPr/>
            <p:nvPr/>
          </p:nvSpPr>
          <p:spPr>
            <a:xfrm>
              <a:off x="107504" y="5085300"/>
              <a:ext cx="4536504" cy="162901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ru-RU" sz="1400" dirty="0">
                <a:solidFill>
                  <a:prstClr val="white"/>
                </a:solidFill>
              </a:endParaRPr>
            </a:p>
          </p:txBody>
        </p:sp>
        <p:sp>
          <p:nvSpPr>
            <p:cNvPr id="69641" name="Прямоугольник 8"/>
            <p:cNvSpPr>
              <a:spLocks noChangeArrowheads="1"/>
            </p:cNvSpPr>
            <p:nvPr/>
          </p:nvSpPr>
          <p:spPr bwMode="auto">
            <a:xfrm>
              <a:off x="107504" y="5167520"/>
              <a:ext cx="4455778" cy="1693165"/>
            </a:xfrm>
            <a:prstGeom prst="rect">
              <a:avLst/>
            </a:prstGeom>
            <a:noFill/>
            <a:ln w="9525">
              <a:noFill/>
              <a:miter lim="800000"/>
              <a:headEnd/>
              <a:tailEnd/>
            </a:ln>
          </p:spPr>
          <p:txBody>
            <a:bodyPr>
              <a:spAutoFit/>
            </a:bodyPr>
            <a:lstStyle/>
            <a:p>
              <a:pPr algn="ctr"/>
              <a:r>
                <a:rPr lang="uk-UA" sz="1500">
                  <a:solidFill>
                    <a:srgbClr val="000000"/>
                  </a:solidFill>
                </a:rPr>
                <a:t>Акт розслідування випадку контакту із джерелом потенційного інфікування ВІЛ, пов’язаного з виконанням професійних обов’язку у трьох примірниках                       (для режимної комісії, працівника та керівника його структурного підрозділу) </a:t>
              </a:r>
            </a:p>
          </p:txBody>
        </p:sp>
      </p:grpSp>
      <p:grpSp>
        <p:nvGrpSpPr>
          <p:cNvPr id="69637" name="Группа 10"/>
          <p:cNvGrpSpPr>
            <a:grpSpLocks/>
          </p:cNvGrpSpPr>
          <p:nvPr/>
        </p:nvGrpSpPr>
        <p:grpSpPr bwMode="auto">
          <a:xfrm>
            <a:off x="4959350" y="4727575"/>
            <a:ext cx="3887788" cy="1643063"/>
            <a:chOff x="4751512" y="5085300"/>
            <a:chExt cx="3546648" cy="1628798"/>
          </a:xfrm>
        </p:grpSpPr>
        <p:sp>
          <p:nvSpPr>
            <p:cNvPr id="8" name="Скругленный прямоугольник 7"/>
            <p:cNvSpPr/>
            <p:nvPr/>
          </p:nvSpPr>
          <p:spPr>
            <a:xfrm>
              <a:off x="4751512" y="5085300"/>
              <a:ext cx="3546648" cy="162879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ru-RU" sz="1400">
                <a:solidFill>
                  <a:prstClr val="white"/>
                </a:solidFill>
              </a:endParaRPr>
            </a:p>
          </p:txBody>
        </p:sp>
        <p:sp>
          <p:nvSpPr>
            <p:cNvPr id="69639" name="Прямоугольник 9"/>
            <p:cNvSpPr>
              <a:spLocks noChangeArrowheads="1"/>
            </p:cNvSpPr>
            <p:nvPr/>
          </p:nvSpPr>
          <p:spPr bwMode="auto">
            <a:xfrm>
              <a:off x="4932040" y="5229200"/>
              <a:ext cx="3366120" cy="1311821"/>
            </a:xfrm>
            <a:prstGeom prst="rect">
              <a:avLst/>
            </a:prstGeom>
            <a:noFill/>
            <a:ln w="9525">
              <a:noFill/>
              <a:miter lim="800000"/>
              <a:headEnd/>
              <a:tailEnd/>
            </a:ln>
          </p:spPr>
          <p:txBody>
            <a:bodyPr>
              <a:spAutoFit/>
            </a:bodyPr>
            <a:lstStyle/>
            <a:p>
              <a:pPr algn="ctr"/>
              <a:endParaRPr lang="uk-UA" sz="1600">
                <a:solidFill>
                  <a:srgbClr val="000000"/>
                </a:solidFill>
              </a:endParaRPr>
            </a:p>
            <a:p>
              <a:pPr algn="ctr"/>
              <a:r>
                <a:rPr lang="uk-UA" sz="1600">
                  <a:solidFill>
                    <a:srgbClr val="000000"/>
                  </a:solidFill>
                </a:rPr>
                <a:t>Висновок про зв’язок зараження  ВІЛ-інфекцією з виконанням працівником своїх професійних обов’язків </a:t>
              </a:r>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ru-RU" b="1" smtClean="0">
                <a:solidFill>
                  <a:srgbClr val="009900"/>
                </a:solidFill>
                <a:latin typeface="Arial" charset="0"/>
              </a:rPr>
              <a:t>Вправа</a:t>
            </a:r>
          </a:p>
        </p:txBody>
      </p:sp>
      <p:sp>
        <p:nvSpPr>
          <p:cNvPr id="71682" name="Rectangle 3"/>
          <p:cNvSpPr>
            <a:spLocks noGrp="1" noChangeArrowheads="1"/>
          </p:cNvSpPr>
          <p:nvPr>
            <p:ph type="body" idx="1"/>
          </p:nvPr>
        </p:nvSpPr>
        <p:spPr/>
        <p:txBody>
          <a:bodyPr/>
          <a:lstStyle/>
          <a:p>
            <a:pPr algn="ctr">
              <a:buFontTx/>
              <a:buNone/>
            </a:pPr>
            <a:r>
              <a:rPr lang="ru-RU" sz="4400" smtClean="0">
                <a:latin typeface="Arial" charset="0"/>
              </a:rPr>
              <a:t>«Порядок проведення екстреної ПКП ВІЛ-інфекції у працівників при виконанні професійних обов</a:t>
            </a:r>
            <a:r>
              <a:rPr lang="en-US" sz="4400" smtClean="0">
                <a:latin typeface="Arial" charset="0"/>
              </a:rPr>
              <a:t>‘</a:t>
            </a:r>
            <a:r>
              <a:rPr lang="uk-UA" sz="4400" smtClean="0">
                <a:latin typeface="Arial" charset="0"/>
              </a:rPr>
              <a:t>язків”</a:t>
            </a:r>
            <a:endParaRPr lang="en-US" sz="4400" smtClean="0">
              <a:latin typeface="Arial" charset="0"/>
            </a:endParaRPr>
          </a:p>
        </p:txBody>
      </p:sp>
    </p:spTree>
  </p:cSld>
  <p:clrMapOvr>
    <a:masterClrMapping/>
  </p:clrMapOvr>
  <p:transition spd="med">
    <p:whee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Прямоугольник 5"/>
          <p:cNvSpPr>
            <a:spLocks noChangeArrowheads="1"/>
          </p:cNvSpPr>
          <p:nvPr/>
        </p:nvSpPr>
        <p:spPr bwMode="auto">
          <a:xfrm>
            <a:off x="179388" y="620713"/>
            <a:ext cx="8137525" cy="646112"/>
          </a:xfrm>
          <a:prstGeom prst="rect">
            <a:avLst/>
          </a:prstGeom>
          <a:noFill/>
          <a:ln w="9525">
            <a:noFill/>
            <a:miter lim="800000"/>
            <a:headEnd/>
            <a:tailEnd/>
          </a:ln>
        </p:spPr>
        <p:txBody>
          <a:bodyPr>
            <a:spAutoFit/>
          </a:bodyPr>
          <a:lstStyle/>
          <a:p>
            <a:pPr algn="ctr"/>
            <a:r>
              <a:rPr lang="uk-UA" sz="3600" b="1">
                <a:solidFill>
                  <a:schemeClr val="bg1"/>
                </a:solidFill>
                <a:latin typeface="Times New Roman" pitchFamily="18" charset="0"/>
                <a:cs typeface="Times New Roman" pitchFamily="18" charset="0"/>
              </a:rPr>
              <a:t> </a:t>
            </a:r>
            <a:endParaRPr lang="uk-UA" sz="2800">
              <a:solidFill>
                <a:schemeClr val="bg1"/>
              </a:solidFill>
              <a:latin typeface="Times New Roman" pitchFamily="18" charset="0"/>
              <a:cs typeface="Times New Roman" pitchFamily="18" charset="0"/>
            </a:endParaRPr>
          </a:p>
        </p:txBody>
      </p:sp>
      <p:sp>
        <p:nvSpPr>
          <p:cNvPr id="72706" name="Прямоугольник 2"/>
          <p:cNvSpPr>
            <a:spLocks noChangeArrowheads="1"/>
          </p:cNvSpPr>
          <p:nvPr/>
        </p:nvSpPr>
        <p:spPr bwMode="auto">
          <a:xfrm>
            <a:off x="388938" y="647700"/>
            <a:ext cx="8137525" cy="523875"/>
          </a:xfrm>
          <a:prstGeom prst="rect">
            <a:avLst/>
          </a:prstGeom>
          <a:noFill/>
          <a:ln w="9525">
            <a:noFill/>
            <a:miter lim="800000"/>
            <a:headEnd/>
            <a:tailEnd/>
          </a:ln>
        </p:spPr>
        <p:txBody>
          <a:bodyPr>
            <a:spAutoFit/>
          </a:bodyPr>
          <a:lstStyle/>
          <a:p>
            <a:pPr algn="ctr"/>
            <a:r>
              <a:rPr lang="uk-UA" sz="2800" b="1">
                <a:solidFill>
                  <a:schemeClr val="tx2"/>
                </a:solidFill>
              </a:rPr>
              <a:t>Алгоритм ПКП ВІЛ-інфекції </a:t>
            </a:r>
          </a:p>
        </p:txBody>
      </p:sp>
      <p:sp>
        <p:nvSpPr>
          <p:cNvPr id="5124" name="Прямоугольник 2"/>
          <p:cNvSpPr>
            <a:spLocks noChangeArrowheads="1"/>
          </p:cNvSpPr>
          <p:nvPr/>
        </p:nvSpPr>
        <p:spPr bwMode="auto">
          <a:xfrm>
            <a:off x="1482725" y="1249363"/>
            <a:ext cx="5305425" cy="457200"/>
          </a:xfrm>
          <a:prstGeom prst="rect">
            <a:avLst/>
          </a:prstGeom>
          <a:noFill/>
          <a:ln w="12700" cap="sq" algn="ctr">
            <a:solidFill>
              <a:schemeClr val="tx2">
                <a:lumMod val="75000"/>
              </a:schemeClr>
            </a:solidFill>
            <a:round/>
            <a:headEnd type="none" w="sm" len="sm"/>
            <a:tailEnd type="none" w="sm" len="sm"/>
          </a:ln>
          <a:extLst/>
        </p:spPr>
        <p:txBody>
          <a:bodyPr/>
          <a:lstStyle/>
          <a:p>
            <a:pPr algn="ctr" fontAlgn="auto">
              <a:spcBef>
                <a:spcPts val="0"/>
              </a:spcBef>
              <a:spcAft>
                <a:spcPts val="0"/>
              </a:spcAft>
              <a:defRPr/>
            </a:pPr>
            <a:r>
              <a:rPr lang="uk-UA" sz="1400" dirty="0">
                <a:latin typeface="Arial" panose="020B0604020202020204" pitchFamily="34" charset="0"/>
                <a:cs typeface="Arial" panose="020B0604020202020204" pitchFamily="34" charset="0"/>
              </a:rPr>
              <a:t>Аварійний випадок щодо ВІЛ-інфікування на робочому місці</a:t>
            </a:r>
          </a:p>
        </p:txBody>
      </p:sp>
      <p:sp>
        <p:nvSpPr>
          <p:cNvPr id="72708" name="Line 22"/>
          <p:cNvSpPr>
            <a:spLocks noChangeShapeType="1"/>
          </p:cNvSpPr>
          <p:nvPr/>
        </p:nvSpPr>
        <p:spPr bwMode="auto">
          <a:xfrm flipH="1">
            <a:off x="4135438" y="1716088"/>
            <a:ext cx="0" cy="250825"/>
          </a:xfrm>
          <a:prstGeom prst="line">
            <a:avLst/>
          </a:prstGeom>
          <a:noFill/>
          <a:ln w="12700">
            <a:solidFill>
              <a:schemeClr val="tx1"/>
            </a:solidFill>
            <a:round/>
            <a:headEnd/>
            <a:tailEnd type="triangle" w="med" len="med"/>
          </a:ln>
        </p:spPr>
        <p:txBody>
          <a:bodyPr wrap="none" anchor="ctr"/>
          <a:lstStyle/>
          <a:p>
            <a:endParaRPr lang="ru-RU"/>
          </a:p>
        </p:txBody>
      </p:sp>
      <p:sp>
        <p:nvSpPr>
          <p:cNvPr id="5126" name="Прямоугольник 7"/>
          <p:cNvSpPr>
            <a:spLocks noChangeArrowheads="1"/>
          </p:cNvSpPr>
          <p:nvPr/>
        </p:nvSpPr>
        <p:spPr bwMode="auto">
          <a:xfrm>
            <a:off x="2266950" y="1966913"/>
            <a:ext cx="3830638" cy="457200"/>
          </a:xfrm>
          <a:prstGeom prst="rect">
            <a:avLst/>
          </a:prstGeom>
          <a:noFill/>
          <a:ln w="12700" cap="sq" algn="ctr">
            <a:solidFill>
              <a:schemeClr val="tx2">
                <a:lumMod val="75000"/>
              </a:schemeClr>
            </a:solidFill>
            <a:round/>
            <a:headEnd type="none" w="sm" len="sm"/>
            <a:tailEnd type="none" w="sm" len="sm"/>
          </a:ln>
          <a:extLst/>
        </p:spPr>
        <p:txBody>
          <a:bodyPr/>
          <a:lstStyle/>
          <a:p>
            <a:pPr algn="ctr" fontAlgn="auto">
              <a:spcBef>
                <a:spcPts val="0"/>
              </a:spcBef>
              <a:spcAft>
                <a:spcPts val="0"/>
              </a:spcAft>
              <a:defRPr/>
            </a:pPr>
            <a:r>
              <a:rPr lang="uk-UA" sz="1400" dirty="0">
                <a:latin typeface="Arial" panose="020B0604020202020204" pitchFamily="34" charset="0"/>
                <a:cs typeface="Arial" panose="020B0604020202020204" pitchFamily="34" charset="0"/>
              </a:rPr>
              <a:t>Перша екстрена допомога</a:t>
            </a:r>
          </a:p>
        </p:txBody>
      </p:sp>
      <p:sp>
        <p:nvSpPr>
          <p:cNvPr id="5127" name="Прямоугольник 8"/>
          <p:cNvSpPr>
            <a:spLocks noChangeArrowheads="1"/>
          </p:cNvSpPr>
          <p:nvPr/>
        </p:nvSpPr>
        <p:spPr bwMode="auto">
          <a:xfrm>
            <a:off x="2124075" y="3417888"/>
            <a:ext cx="1727200" cy="850900"/>
          </a:xfrm>
          <a:prstGeom prst="rect">
            <a:avLst/>
          </a:prstGeom>
          <a:noFill/>
          <a:ln w="12700" cap="sq" algn="ctr">
            <a:solidFill>
              <a:schemeClr val="tx2">
                <a:lumMod val="75000"/>
              </a:schemeClr>
            </a:solidFill>
            <a:round/>
            <a:headEnd type="none" w="sm" len="sm"/>
            <a:tailEnd type="none" w="sm" len="sm"/>
          </a:ln>
          <a:extLst/>
        </p:spPr>
        <p:txBody>
          <a:bodyPr anchor="ctr"/>
          <a:lstStyle/>
          <a:p>
            <a:pPr algn="ctr" fontAlgn="auto">
              <a:spcBef>
                <a:spcPts val="0"/>
              </a:spcBef>
              <a:spcAft>
                <a:spcPts val="0"/>
              </a:spcAft>
              <a:defRPr/>
            </a:pPr>
            <a:r>
              <a:rPr lang="uk-UA" sz="1200" dirty="0">
                <a:latin typeface="Arial" panose="020B0604020202020204" pitchFamily="34" charset="0"/>
                <a:cs typeface="Arial" panose="020B0604020202020204" pitchFamily="34" charset="0"/>
              </a:rPr>
              <a:t>Оцінка ризику інфікування</a:t>
            </a:r>
          </a:p>
        </p:txBody>
      </p:sp>
      <p:sp>
        <p:nvSpPr>
          <p:cNvPr id="72711" name="Line 22"/>
          <p:cNvSpPr>
            <a:spLocks noChangeShapeType="1"/>
          </p:cNvSpPr>
          <p:nvPr/>
        </p:nvSpPr>
        <p:spPr bwMode="auto">
          <a:xfrm>
            <a:off x="4140200" y="2424113"/>
            <a:ext cx="6350" cy="238125"/>
          </a:xfrm>
          <a:prstGeom prst="line">
            <a:avLst/>
          </a:prstGeom>
          <a:noFill/>
          <a:ln w="12700">
            <a:solidFill>
              <a:schemeClr val="tx1"/>
            </a:solidFill>
            <a:round/>
            <a:headEnd/>
            <a:tailEnd type="triangle" w="med" len="med"/>
          </a:ln>
        </p:spPr>
        <p:txBody>
          <a:bodyPr wrap="none" anchor="ctr"/>
          <a:lstStyle/>
          <a:p>
            <a:endParaRPr lang="ru-RU"/>
          </a:p>
        </p:txBody>
      </p:sp>
      <p:sp>
        <p:nvSpPr>
          <p:cNvPr id="5129" name="Прямоугольник 10"/>
          <p:cNvSpPr>
            <a:spLocks noChangeArrowheads="1"/>
          </p:cNvSpPr>
          <p:nvPr/>
        </p:nvSpPr>
        <p:spPr bwMode="auto">
          <a:xfrm>
            <a:off x="2260600" y="2662238"/>
            <a:ext cx="3830638" cy="381000"/>
          </a:xfrm>
          <a:prstGeom prst="rect">
            <a:avLst/>
          </a:prstGeom>
          <a:noFill/>
          <a:ln w="12700" cap="sq" algn="ctr">
            <a:solidFill>
              <a:schemeClr val="tx2">
                <a:lumMod val="75000"/>
              </a:schemeClr>
            </a:solidFill>
            <a:round/>
            <a:headEnd type="none" w="sm" len="sm"/>
            <a:tailEnd type="none" w="sm" len="sm"/>
          </a:ln>
          <a:extLst/>
        </p:spPr>
        <p:txBody>
          <a:bodyPr/>
          <a:lstStyle/>
          <a:p>
            <a:pPr algn="ctr" fontAlgn="auto">
              <a:spcBef>
                <a:spcPts val="0"/>
              </a:spcBef>
              <a:spcAft>
                <a:spcPts val="0"/>
              </a:spcAft>
              <a:defRPr/>
            </a:pPr>
            <a:r>
              <a:rPr lang="uk-UA" sz="1200" b="1" dirty="0">
                <a:latin typeface="Arial" panose="020B0604020202020204" pitchFamily="34" charset="0"/>
                <a:cs typeface="Arial" panose="020B0604020202020204" pitchFamily="34" charset="0"/>
              </a:rPr>
              <a:t>Консультування</a:t>
            </a:r>
          </a:p>
        </p:txBody>
      </p:sp>
      <p:sp>
        <p:nvSpPr>
          <p:cNvPr id="5130" name="Прямоугольник 11"/>
          <p:cNvSpPr>
            <a:spLocks noChangeArrowheads="1"/>
          </p:cNvSpPr>
          <p:nvPr/>
        </p:nvSpPr>
        <p:spPr bwMode="auto">
          <a:xfrm>
            <a:off x="4019550" y="3417888"/>
            <a:ext cx="1422400" cy="858837"/>
          </a:xfrm>
          <a:prstGeom prst="rect">
            <a:avLst/>
          </a:prstGeom>
          <a:noFill/>
          <a:ln w="12700" cap="sq" algn="ctr">
            <a:solidFill>
              <a:schemeClr val="tx2">
                <a:lumMod val="75000"/>
              </a:schemeClr>
            </a:solidFill>
            <a:round/>
            <a:headEnd type="none" w="sm" len="sm"/>
            <a:tailEnd type="none" w="sm" len="sm"/>
          </a:ln>
          <a:extLst/>
        </p:spPr>
        <p:txBody>
          <a:bodyPr anchor="ctr"/>
          <a:lstStyle/>
          <a:p>
            <a:pPr algn="ctr" fontAlgn="auto">
              <a:spcBef>
                <a:spcPts val="0"/>
              </a:spcBef>
              <a:spcAft>
                <a:spcPts val="0"/>
              </a:spcAft>
              <a:defRPr/>
            </a:pPr>
            <a:r>
              <a:rPr lang="uk-UA" sz="1200" dirty="0">
                <a:latin typeface="Arial" panose="020B0604020202020204" pitchFamily="34" charset="0"/>
                <a:cs typeface="Arial" panose="020B0604020202020204" pitchFamily="34" charset="0"/>
              </a:rPr>
              <a:t>Відомості про особу – джерело контакту</a:t>
            </a:r>
          </a:p>
        </p:txBody>
      </p:sp>
      <p:sp>
        <p:nvSpPr>
          <p:cNvPr id="5131" name="Прямоугольник 12"/>
          <p:cNvSpPr>
            <a:spLocks noChangeArrowheads="1"/>
          </p:cNvSpPr>
          <p:nvPr/>
        </p:nvSpPr>
        <p:spPr bwMode="auto">
          <a:xfrm>
            <a:off x="371475" y="3409950"/>
            <a:ext cx="1624013" cy="858838"/>
          </a:xfrm>
          <a:prstGeom prst="rect">
            <a:avLst/>
          </a:prstGeom>
          <a:noFill/>
          <a:ln w="12700" cap="sq" algn="ctr">
            <a:solidFill>
              <a:schemeClr val="tx2">
                <a:lumMod val="75000"/>
              </a:schemeClr>
            </a:solidFill>
            <a:round/>
            <a:headEnd type="none" w="sm" len="sm"/>
            <a:tailEnd type="none" w="sm" len="sm"/>
          </a:ln>
          <a:extLst/>
        </p:spPr>
        <p:txBody>
          <a:bodyPr anchor="ctr"/>
          <a:lstStyle/>
          <a:p>
            <a:pPr algn="ctr" fontAlgn="auto">
              <a:spcBef>
                <a:spcPts val="0"/>
              </a:spcBef>
              <a:spcAft>
                <a:spcPts val="0"/>
              </a:spcAft>
              <a:defRPr/>
            </a:pPr>
            <a:r>
              <a:rPr lang="uk-UA" sz="1200" dirty="0">
                <a:latin typeface="Arial" panose="020B0604020202020204" pitchFamily="34" charset="0"/>
                <a:cs typeface="Arial" panose="020B0604020202020204" pitchFamily="34" charset="0"/>
              </a:rPr>
              <a:t>Заповнення облікової форми №108-2/о</a:t>
            </a:r>
          </a:p>
        </p:txBody>
      </p:sp>
      <p:sp>
        <p:nvSpPr>
          <p:cNvPr id="72715" name="Line 22"/>
          <p:cNvSpPr>
            <a:spLocks noChangeShapeType="1"/>
          </p:cNvSpPr>
          <p:nvPr/>
        </p:nvSpPr>
        <p:spPr bwMode="auto">
          <a:xfrm flipH="1">
            <a:off x="1355725" y="3043238"/>
            <a:ext cx="904875" cy="366712"/>
          </a:xfrm>
          <a:prstGeom prst="line">
            <a:avLst/>
          </a:prstGeom>
          <a:noFill/>
          <a:ln w="12700">
            <a:solidFill>
              <a:schemeClr val="tx1"/>
            </a:solidFill>
            <a:round/>
            <a:headEnd/>
            <a:tailEnd type="triangle" w="med" len="med"/>
          </a:ln>
        </p:spPr>
        <p:txBody>
          <a:bodyPr wrap="none" anchor="ctr"/>
          <a:lstStyle/>
          <a:p>
            <a:endParaRPr lang="ru-RU"/>
          </a:p>
        </p:txBody>
      </p:sp>
      <p:sp>
        <p:nvSpPr>
          <p:cNvPr id="72716" name="Line 22"/>
          <p:cNvSpPr>
            <a:spLocks noChangeShapeType="1"/>
          </p:cNvSpPr>
          <p:nvPr/>
        </p:nvSpPr>
        <p:spPr bwMode="auto">
          <a:xfrm flipH="1">
            <a:off x="3289300" y="3043238"/>
            <a:ext cx="0" cy="374650"/>
          </a:xfrm>
          <a:prstGeom prst="line">
            <a:avLst/>
          </a:prstGeom>
          <a:noFill/>
          <a:ln w="12700">
            <a:solidFill>
              <a:schemeClr val="tx1"/>
            </a:solidFill>
            <a:round/>
            <a:headEnd/>
            <a:tailEnd type="triangle" w="med" len="med"/>
          </a:ln>
        </p:spPr>
        <p:txBody>
          <a:bodyPr wrap="none" anchor="ctr"/>
          <a:lstStyle/>
          <a:p>
            <a:endParaRPr lang="ru-RU"/>
          </a:p>
        </p:txBody>
      </p:sp>
      <p:sp>
        <p:nvSpPr>
          <p:cNvPr id="72717" name="Line 22"/>
          <p:cNvSpPr>
            <a:spLocks noChangeShapeType="1"/>
          </p:cNvSpPr>
          <p:nvPr/>
        </p:nvSpPr>
        <p:spPr bwMode="auto">
          <a:xfrm>
            <a:off x="5122863" y="3043238"/>
            <a:ext cx="0" cy="374650"/>
          </a:xfrm>
          <a:prstGeom prst="line">
            <a:avLst/>
          </a:prstGeom>
          <a:noFill/>
          <a:ln w="12700">
            <a:solidFill>
              <a:schemeClr val="tx1"/>
            </a:solidFill>
            <a:round/>
            <a:headEnd/>
            <a:tailEnd type="triangle" w="med" len="med"/>
          </a:ln>
        </p:spPr>
        <p:txBody>
          <a:bodyPr wrap="none" anchor="ctr"/>
          <a:lstStyle/>
          <a:p>
            <a:endParaRPr lang="ru-RU"/>
          </a:p>
        </p:txBody>
      </p:sp>
      <p:sp>
        <p:nvSpPr>
          <p:cNvPr id="72718" name="Line 22"/>
          <p:cNvSpPr>
            <a:spLocks noChangeShapeType="1"/>
          </p:cNvSpPr>
          <p:nvPr/>
        </p:nvSpPr>
        <p:spPr bwMode="auto">
          <a:xfrm>
            <a:off x="6097588" y="3043238"/>
            <a:ext cx="600075" cy="344487"/>
          </a:xfrm>
          <a:prstGeom prst="line">
            <a:avLst/>
          </a:prstGeom>
          <a:noFill/>
          <a:ln w="12700">
            <a:solidFill>
              <a:schemeClr val="tx1"/>
            </a:solidFill>
            <a:round/>
            <a:headEnd/>
            <a:tailEnd type="triangle" w="med" len="med"/>
          </a:ln>
        </p:spPr>
        <p:txBody>
          <a:bodyPr wrap="none" anchor="ctr"/>
          <a:lstStyle/>
          <a:p>
            <a:endParaRPr lang="ru-RU"/>
          </a:p>
        </p:txBody>
      </p:sp>
      <p:sp>
        <p:nvSpPr>
          <p:cNvPr id="5136" name="Прямоугольник 17"/>
          <p:cNvSpPr>
            <a:spLocks noChangeArrowheads="1"/>
          </p:cNvSpPr>
          <p:nvPr/>
        </p:nvSpPr>
        <p:spPr bwMode="auto">
          <a:xfrm>
            <a:off x="7870825" y="2852738"/>
            <a:ext cx="1079500" cy="628650"/>
          </a:xfrm>
          <a:prstGeom prst="rect">
            <a:avLst/>
          </a:prstGeom>
          <a:noFill/>
          <a:ln w="12700" cap="sq" algn="ctr">
            <a:solidFill>
              <a:schemeClr val="tx2">
                <a:lumMod val="75000"/>
              </a:schemeClr>
            </a:solidFill>
            <a:round/>
            <a:headEnd type="none" w="sm" len="sm"/>
            <a:tailEnd type="none" w="sm" len="sm"/>
          </a:ln>
          <a:extLst/>
        </p:spPr>
        <p:txBody>
          <a:bodyPr/>
          <a:lstStyle/>
          <a:p>
            <a:pPr algn="ctr" fontAlgn="auto">
              <a:spcBef>
                <a:spcPts val="0"/>
              </a:spcBef>
              <a:spcAft>
                <a:spcPts val="0"/>
              </a:spcAft>
              <a:defRPr/>
            </a:pPr>
            <a:r>
              <a:rPr lang="uk-UA" sz="1200" dirty="0">
                <a:latin typeface="Arial" panose="020B0604020202020204" pitchFamily="34" charset="0"/>
                <a:cs typeface="Arial" panose="020B0604020202020204" pitchFamily="34" charset="0"/>
              </a:rPr>
              <a:t>ІФА протягом </a:t>
            </a:r>
          </a:p>
          <a:p>
            <a:pPr algn="ctr" fontAlgn="auto">
              <a:spcBef>
                <a:spcPts val="0"/>
              </a:spcBef>
              <a:spcAft>
                <a:spcPts val="0"/>
              </a:spcAft>
              <a:defRPr/>
            </a:pPr>
            <a:r>
              <a:rPr lang="uk-UA" sz="1200" dirty="0">
                <a:latin typeface="Arial" panose="020B0604020202020204" pitchFamily="34" charset="0"/>
                <a:cs typeface="Arial" panose="020B0604020202020204" pitchFamily="34" charset="0"/>
              </a:rPr>
              <a:t>48 годин</a:t>
            </a:r>
          </a:p>
        </p:txBody>
      </p:sp>
      <p:sp>
        <p:nvSpPr>
          <p:cNvPr id="5137" name="Прямоугольник 18"/>
          <p:cNvSpPr>
            <a:spLocks noChangeArrowheads="1"/>
          </p:cNvSpPr>
          <p:nvPr/>
        </p:nvSpPr>
        <p:spPr bwMode="auto">
          <a:xfrm>
            <a:off x="5624513" y="3417888"/>
            <a:ext cx="1928812" cy="858837"/>
          </a:xfrm>
          <a:prstGeom prst="rect">
            <a:avLst/>
          </a:prstGeom>
          <a:noFill/>
          <a:ln w="12700" cap="sq" algn="ctr">
            <a:solidFill>
              <a:schemeClr val="tx2">
                <a:lumMod val="75000"/>
              </a:schemeClr>
            </a:solidFill>
            <a:round/>
            <a:headEnd type="none" w="sm" len="sm"/>
            <a:tailEnd type="none" w="sm" len="sm"/>
          </a:ln>
          <a:extLst/>
        </p:spPr>
        <p:txBody>
          <a:bodyPr anchor="ctr"/>
          <a:lstStyle/>
          <a:p>
            <a:pPr algn="ctr" fontAlgn="auto">
              <a:spcBef>
                <a:spcPts val="0"/>
              </a:spcBef>
              <a:spcAft>
                <a:spcPts val="0"/>
              </a:spcAft>
              <a:defRPr/>
            </a:pPr>
            <a:r>
              <a:rPr lang="uk-UA" sz="1200" dirty="0">
                <a:latin typeface="Arial" panose="020B0604020202020204" pitchFamily="34" charset="0"/>
                <a:cs typeface="Arial" panose="020B0604020202020204" pitchFamily="34" charset="0"/>
              </a:rPr>
              <a:t>Інформована згода та обстеження особи – джерело контакту</a:t>
            </a:r>
          </a:p>
        </p:txBody>
      </p:sp>
      <p:sp>
        <p:nvSpPr>
          <p:cNvPr id="5138" name="Прямоугольник 19"/>
          <p:cNvSpPr>
            <a:spLocks noChangeArrowheads="1"/>
          </p:cNvSpPr>
          <p:nvPr/>
        </p:nvSpPr>
        <p:spPr bwMode="auto">
          <a:xfrm>
            <a:off x="7905750" y="4338638"/>
            <a:ext cx="1044575" cy="866775"/>
          </a:xfrm>
          <a:prstGeom prst="rect">
            <a:avLst/>
          </a:prstGeom>
          <a:noFill/>
          <a:ln w="12700" cap="sq" algn="ctr">
            <a:solidFill>
              <a:schemeClr val="tx2">
                <a:lumMod val="75000"/>
              </a:schemeClr>
            </a:solidFill>
            <a:round/>
            <a:headEnd type="none" w="sm" len="sm"/>
            <a:tailEnd type="none" w="sm" len="sm"/>
          </a:ln>
          <a:extLst/>
        </p:spPr>
        <p:txBody>
          <a:bodyPr/>
          <a:lstStyle/>
          <a:p>
            <a:pPr algn="ctr" fontAlgn="auto">
              <a:spcBef>
                <a:spcPts val="0"/>
              </a:spcBef>
              <a:spcAft>
                <a:spcPts val="0"/>
              </a:spcAft>
              <a:defRPr/>
            </a:pPr>
            <a:r>
              <a:rPr lang="uk-UA" sz="1200">
                <a:latin typeface="Arial" panose="020B0604020202020204" pitchFamily="34" charset="0"/>
                <a:cs typeface="Arial" panose="020B0604020202020204" pitchFamily="34" charset="0"/>
              </a:rPr>
              <a:t>Відсутність умов обстеження</a:t>
            </a:r>
          </a:p>
        </p:txBody>
      </p:sp>
      <p:sp>
        <p:nvSpPr>
          <p:cNvPr id="72722" name="Line 22"/>
          <p:cNvSpPr>
            <a:spLocks noChangeShapeType="1"/>
          </p:cNvSpPr>
          <p:nvPr/>
        </p:nvSpPr>
        <p:spPr bwMode="auto">
          <a:xfrm flipV="1">
            <a:off x="7546975" y="3363913"/>
            <a:ext cx="323850" cy="709612"/>
          </a:xfrm>
          <a:prstGeom prst="line">
            <a:avLst/>
          </a:prstGeom>
          <a:noFill/>
          <a:ln w="12700">
            <a:solidFill>
              <a:schemeClr val="tx1"/>
            </a:solidFill>
            <a:round/>
            <a:headEnd/>
            <a:tailEnd type="triangle" w="med" len="med"/>
          </a:ln>
        </p:spPr>
        <p:txBody>
          <a:bodyPr wrap="none" anchor="ctr"/>
          <a:lstStyle/>
          <a:p>
            <a:endParaRPr lang="ru-RU"/>
          </a:p>
        </p:txBody>
      </p:sp>
      <p:sp>
        <p:nvSpPr>
          <p:cNvPr id="5140" name="Прямоугольник 21"/>
          <p:cNvSpPr>
            <a:spLocks noChangeArrowheads="1"/>
          </p:cNvSpPr>
          <p:nvPr/>
        </p:nvSpPr>
        <p:spPr bwMode="auto">
          <a:xfrm>
            <a:off x="7885113" y="3641725"/>
            <a:ext cx="1079500" cy="534988"/>
          </a:xfrm>
          <a:prstGeom prst="rect">
            <a:avLst/>
          </a:prstGeom>
          <a:noFill/>
          <a:ln w="12700" cap="sq" algn="ctr">
            <a:solidFill>
              <a:schemeClr val="tx2">
                <a:lumMod val="75000"/>
              </a:schemeClr>
            </a:solidFill>
            <a:round/>
            <a:headEnd type="none" w="sm" len="sm"/>
            <a:tailEnd type="none" w="sm" len="sm"/>
          </a:ln>
          <a:extLst/>
        </p:spPr>
        <p:txBody>
          <a:bodyPr/>
          <a:lstStyle/>
          <a:p>
            <a:pPr algn="ctr" fontAlgn="auto">
              <a:spcBef>
                <a:spcPts val="0"/>
              </a:spcBef>
              <a:spcAft>
                <a:spcPts val="0"/>
              </a:spcAft>
              <a:defRPr/>
            </a:pPr>
            <a:r>
              <a:rPr lang="uk-UA" sz="1200" dirty="0">
                <a:latin typeface="Arial" panose="020B0604020202020204" pitchFamily="34" charset="0"/>
                <a:cs typeface="Arial" panose="020B0604020202020204" pitchFamily="34" charset="0"/>
              </a:rPr>
              <a:t>Швидкий тест</a:t>
            </a:r>
          </a:p>
        </p:txBody>
      </p:sp>
      <p:sp>
        <p:nvSpPr>
          <p:cNvPr id="72724" name="Line 22"/>
          <p:cNvSpPr>
            <a:spLocks noChangeShapeType="1"/>
          </p:cNvSpPr>
          <p:nvPr/>
        </p:nvSpPr>
        <p:spPr bwMode="auto">
          <a:xfrm>
            <a:off x="7553325" y="4073525"/>
            <a:ext cx="317500" cy="0"/>
          </a:xfrm>
          <a:prstGeom prst="line">
            <a:avLst/>
          </a:prstGeom>
          <a:noFill/>
          <a:ln w="12700">
            <a:solidFill>
              <a:schemeClr val="tx1"/>
            </a:solidFill>
            <a:round/>
            <a:headEnd/>
            <a:tailEnd type="triangle" w="med" len="med"/>
          </a:ln>
        </p:spPr>
        <p:txBody>
          <a:bodyPr wrap="none" anchor="ctr"/>
          <a:lstStyle/>
          <a:p>
            <a:endParaRPr lang="ru-RU"/>
          </a:p>
        </p:txBody>
      </p:sp>
      <p:sp>
        <p:nvSpPr>
          <p:cNvPr id="72725" name="Line 22"/>
          <p:cNvSpPr>
            <a:spLocks noChangeShapeType="1"/>
          </p:cNvSpPr>
          <p:nvPr/>
        </p:nvSpPr>
        <p:spPr bwMode="auto">
          <a:xfrm>
            <a:off x="7553325" y="4073525"/>
            <a:ext cx="331788" cy="911225"/>
          </a:xfrm>
          <a:prstGeom prst="line">
            <a:avLst/>
          </a:prstGeom>
          <a:noFill/>
          <a:ln w="12700">
            <a:solidFill>
              <a:schemeClr val="tx1"/>
            </a:solidFill>
            <a:round/>
            <a:headEnd/>
            <a:tailEnd type="triangle" w="med" len="med"/>
          </a:ln>
        </p:spPr>
        <p:txBody>
          <a:bodyPr wrap="none" anchor="ctr"/>
          <a:lstStyle/>
          <a:p>
            <a:endParaRPr lang="ru-RU"/>
          </a:p>
        </p:txBody>
      </p:sp>
      <p:sp>
        <p:nvSpPr>
          <p:cNvPr id="72726" name="Line 22"/>
          <p:cNvSpPr>
            <a:spLocks noChangeShapeType="1"/>
          </p:cNvSpPr>
          <p:nvPr/>
        </p:nvSpPr>
        <p:spPr bwMode="auto">
          <a:xfrm>
            <a:off x="6091238" y="4276725"/>
            <a:ext cx="6350" cy="428625"/>
          </a:xfrm>
          <a:prstGeom prst="line">
            <a:avLst/>
          </a:prstGeom>
          <a:noFill/>
          <a:ln w="12700">
            <a:solidFill>
              <a:schemeClr val="tx1"/>
            </a:solidFill>
            <a:round/>
            <a:headEnd/>
            <a:tailEnd type="triangle" w="med" len="med"/>
          </a:ln>
        </p:spPr>
        <p:txBody>
          <a:bodyPr wrap="none" anchor="ctr"/>
          <a:lstStyle/>
          <a:p>
            <a:endParaRPr lang="ru-RU"/>
          </a:p>
        </p:txBody>
      </p:sp>
      <p:sp>
        <p:nvSpPr>
          <p:cNvPr id="72727" name="Прямоугольник 25"/>
          <p:cNvSpPr>
            <a:spLocks noChangeArrowheads="1"/>
          </p:cNvSpPr>
          <p:nvPr/>
        </p:nvSpPr>
        <p:spPr bwMode="auto">
          <a:xfrm>
            <a:off x="6588125" y="4711700"/>
            <a:ext cx="852488" cy="293688"/>
          </a:xfrm>
          <a:prstGeom prst="rect">
            <a:avLst/>
          </a:prstGeom>
          <a:noFill/>
          <a:ln w="12700" cap="sq" algn="ctr">
            <a:solidFill>
              <a:schemeClr val="tx1"/>
            </a:solidFill>
            <a:round/>
            <a:headEnd type="none" w="sm" len="sm"/>
            <a:tailEnd type="none" w="sm" len="sm"/>
          </a:ln>
        </p:spPr>
        <p:txBody>
          <a:bodyPr/>
          <a:lstStyle/>
          <a:p>
            <a:pPr algn="ctr"/>
            <a:r>
              <a:rPr lang="uk-UA" sz="1400"/>
              <a:t>ВІЛ (-)</a:t>
            </a:r>
          </a:p>
        </p:txBody>
      </p:sp>
      <p:sp>
        <p:nvSpPr>
          <p:cNvPr id="72728" name="Прямоугольник 26"/>
          <p:cNvSpPr>
            <a:spLocks noChangeArrowheads="1"/>
          </p:cNvSpPr>
          <p:nvPr/>
        </p:nvSpPr>
        <p:spPr bwMode="auto">
          <a:xfrm>
            <a:off x="5624513" y="4705350"/>
            <a:ext cx="849312" cy="322263"/>
          </a:xfrm>
          <a:prstGeom prst="rect">
            <a:avLst/>
          </a:prstGeom>
          <a:noFill/>
          <a:ln w="12700" cap="sq" algn="ctr">
            <a:solidFill>
              <a:schemeClr val="tx1"/>
            </a:solidFill>
            <a:round/>
            <a:headEnd type="none" w="sm" len="sm"/>
            <a:tailEnd type="none" w="sm" len="sm"/>
          </a:ln>
        </p:spPr>
        <p:txBody>
          <a:bodyPr/>
          <a:lstStyle/>
          <a:p>
            <a:pPr algn="ctr"/>
            <a:r>
              <a:rPr lang="uk-UA" sz="1400"/>
              <a:t>ВІЛ (+)</a:t>
            </a:r>
          </a:p>
        </p:txBody>
      </p:sp>
      <p:sp>
        <p:nvSpPr>
          <p:cNvPr id="72729" name="Line 22"/>
          <p:cNvSpPr>
            <a:spLocks noChangeShapeType="1"/>
          </p:cNvSpPr>
          <p:nvPr/>
        </p:nvSpPr>
        <p:spPr bwMode="auto">
          <a:xfrm>
            <a:off x="6875463" y="4268788"/>
            <a:ext cx="0" cy="436562"/>
          </a:xfrm>
          <a:prstGeom prst="line">
            <a:avLst/>
          </a:prstGeom>
          <a:noFill/>
          <a:ln w="12700">
            <a:solidFill>
              <a:schemeClr val="tx1"/>
            </a:solidFill>
            <a:round/>
            <a:headEnd/>
            <a:tailEnd type="triangle" w="med" len="med"/>
          </a:ln>
        </p:spPr>
        <p:txBody>
          <a:bodyPr wrap="none" anchor="ctr"/>
          <a:lstStyle/>
          <a:p>
            <a:endParaRPr lang="ru-RU"/>
          </a:p>
        </p:txBody>
      </p:sp>
      <p:sp>
        <p:nvSpPr>
          <p:cNvPr id="72730" name="Line 22"/>
          <p:cNvSpPr>
            <a:spLocks noChangeShapeType="1"/>
          </p:cNvSpPr>
          <p:nvPr/>
        </p:nvSpPr>
        <p:spPr bwMode="auto">
          <a:xfrm>
            <a:off x="6875463" y="5022850"/>
            <a:ext cx="3175" cy="398463"/>
          </a:xfrm>
          <a:prstGeom prst="line">
            <a:avLst/>
          </a:prstGeom>
          <a:noFill/>
          <a:ln w="12700">
            <a:solidFill>
              <a:schemeClr val="tx1"/>
            </a:solidFill>
            <a:round/>
            <a:headEnd/>
            <a:tailEnd type="triangle" w="med" len="med"/>
          </a:ln>
        </p:spPr>
        <p:txBody>
          <a:bodyPr wrap="none" anchor="ctr"/>
          <a:lstStyle/>
          <a:p>
            <a:endParaRPr lang="ru-RU"/>
          </a:p>
        </p:txBody>
      </p:sp>
      <p:sp>
        <p:nvSpPr>
          <p:cNvPr id="72731" name="Прямоугольник 29"/>
          <p:cNvSpPr>
            <a:spLocks noChangeArrowheads="1"/>
          </p:cNvSpPr>
          <p:nvPr/>
        </p:nvSpPr>
        <p:spPr bwMode="auto">
          <a:xfrm>
            <a:off x="6427788" y="5461000"/>
            <a:ext cx="1185862" cy="798513"/>
          </a:xfrm>
          <a:prstGeom prst="rect">
            <a:avLst/>
          </a:prstGeom>
          <a:noFill/>
          <a:ln w="12700" cap="sq" algn="ctr">
            <a:solidFill>
              <a:srgbClr val="C00000"/>
            </a:solidFill>
            <a:round/>
            <a:headEnd type="none" w="sm" len="sm"/>
            <a:tailEnd type="none" w="sm" len="sm"/>
          </a:ln>
        </p:spPr>
        <p:txBody>
          <a:bodyPr/>
          <a:lstStyle/>
          <a:p>
            <a:pPr algn="ctr"/>
            <a:r>
              <a:rPr lang="uk-UA" sz="1200"/>
              <a:t>МПКП</a:t>
            </a:r>
          </a:p>
          <a:p>
            <a:pPr algn="ctr"/>
            <a:r>
              <a:rPr lang="uk-UA" sz="1200"/>
              <a:t>не проводять або</a:t>
            </a:r>
          </a:p>
          <a:p>
            <a:pPr algn="ctr"/>
            <a:r>
              <a:rPr lang="uk-UA" sz="1200"/>
              <a:t>відміняють</a:t>
            </a:r>
          </a:p>
        </p:txBody>
      </p:sp>
      <p:sp>
        <p:nvSpPr>
          <p:cNvPr id="72732" name="Прямоугольник 30"/>
          <p:cNvSpPr>
            <a:spLocks noChangeArrowheads="1"/>
          </p:cNvSpPr>
          <p:nvPr/>
        </p:nvSpPr>
        <p:spPr bwMode="auto">
          <a:xfrm>
            <a:off x="1482725" y="4475163"/>
            <a:ext cx="3411538" cy="525462"/>
          </a:xfrm>
          <a:prstGeom prst="rect">
            <a:avLst/>
          </a:prstGeom>
          <a:noFill/>
          <a:ln w="12700" cap="sq" algn="ctr">
            <a:solidFill>
              <a:srgbClr val="C00000"/>
            </a:solidFill>
            <a:round/>
            <a:headEnd type="none" w="sm" len="sm"/>
            <a:tailEnd type="none" w="sm" len="sm"/>
          </a:ln>
        </p:spPr>
        <p:txBody>
          <a:bodyPr anchor="ctr"/>
          <a:lstStyle/>
          <a:p>
            <a:pPr algn="ctr"/>
            <a:r>
              <a:rPr lang="uk-UA" sz="1200" b="1"/>
              <a:t>МПКП</a:t>
            </a:r>
          </a:p>
        </p:txBody>
      </p:sp>
      <p:sp>
        <p:nvSpPr>
          <p:cNvPr id="72733" name="Line 22"/>
          <p:cNvSpPr>
            <a:spLocks noChangeShapeType="1"/>
          </p:cNvSpPr>
          <p:nvPr/>
        </p:nvSpPr>
        <p:spPr bwMode="auto">
          <a:xfrm>
            <a:off x="1692275" y="4268788"/>
            <a:ext cx="0" cy="206375"/>
          </a:xfrm>
          <a:prstGeom prst="line">
            <a:avLst/>
          </a:prstGeom>
          <a:noFill/>
          <a:ln w="12700">
            <a:solidFill>
              <a:schemeClr val="tx1"/>
            </a:solidFill>
            <a:round/>
            <a:headEnd/>
            <a:tailEnd type="triangle" w="med" len="med"/>
          </a:ln>
        </p:spPr>
        <p:txBody>
          <a:bodyPr wrap="none" anchor="ctr"/>
          <a:lstStyle/>
          <a:p>
            <a:endParaRPr lang="ru-RU"/>
          </a:p>
        </p:txBody>
      </p:sp>
      <p:sp>
        <p:nvSpPr>
          <p:cNvPr id="72734" name="Line 22"/>
          <p:cNvSpPr>
            <a:spLocks noChangeShapeType="1"/>
          </p:cNvSpPr>
          <p:nvPr/>
        </p:nvSpPr>
        <p:spPr bwMode="auto">
          <a:xfrm flipH="1">
            <a:off x="2987675" y="4268788"/>
            <a:ext cx="0" cy="228600"/>
          </a:xfrm>
          <a:prstGeom prst="line">
            <a:avLst/>
          </a:prstGeom>
          <a:noFill/>
          <a:ln w="12700">
            <a:solidFill>
              <a:schemeClr val="tx1"/>
            </a:solidFill>
            <a:round/>
            <a:headEnd/>
            <a:tailEnd type="triangle" w="med" len="med"/>
          </a:ln>
        </p:spPr>
        <p:txBody>
          <a:bodyPr wrap="none" anchor="ctr"/>
          <a:lstStyle/>
          <a:p>
            <a:endParaRPr lang="ru-RU"/>
          </a:p>
        </p:txBody>
      </p:sp>
      <p:sp>
        <p:nvSpPr>
          <p:cNvPr id="72735" name="Line 22"/>
          <p:cNvSpPr>
            <a:spLocks noChangeShapeType="1"/>
          </p:cNvSpPr>
          <p:nvPr/>
        </p:nvSpPr>
        <p:spPr bwMode="auto">
          <a:xfrm flipH="1">
            <a:off x="4730750" y="4268788"/>
            <a:ext cx="0" cy="228600"/>
          </a:xfrm>
          <a:prstGeom prst="line">
            <a:avLst/>
          </a:prstGeom>
          <a:noFill/>
          <a:ln w="12700">
            <a:solidFill>
              <a:schemeClr val="tx1"/>
            </a:solidFill>
            <a:round/>
            <a:headEnd/>
            <a:tailEnd type="triangle" w="med" len="med"/>
          </a:ln>
        </p:spPr>
        <p:txBody>
          <a:bodyPr wrap="none" anchor="ctr"/>
          <a:lstStyle/>
          <a:p>
            <a:endParaRPr lang="ru-RU"/>
          </a:p>
        </p:txBody>
      </p:sp>
      <p:sp>
        <p:nvSpPr>
          <p:cNvPr id="72736" name="Line 22"/>
          <p:cNvSpPr>
            <a:spLocks noChangeShapeType="1"/>
          </p:cNvSpPr>
          <p:nvPr/>
        </p:nvSpPr>
        <p:spPr bwMode="auto">
          <a:xfrm flipH="1">
            <a:off x="4894263" y="4830763"/>
            <a:ext cx="646112" cy="0"/>
          </a:xfrm>
          <a:prstGeom prst="line">
            <a:avLst/>
          </a:prstGeom>
          <a:noFill/>
          <a:ln w="12700">
            <a:solidFill>
              <a:schemeClr val="tx1"/>
            </a:solidFill>
            <a:round/>
            <a:headEnd/>
            <a:tailEnd type="triangle" w="med" len="med"/>
          </a:ln>
        </p:spPr>
        <p:txBody>
          <a:bodyPr wrap="none" anchor="ctr"/>
          <a:lstStyle/>
          <a:p>
            <a:endParaRPr lang="ru-RU"/>
          </a:p>
        </p:txBody>
      </p:sp>
      <p:sp>
        <p:nvSpPr>
          <p:cNvPr id="72737" name="Прямоугольник 35"/>
          <p:cNvSpPr>
            <a:spLocks noChangeArrowheads="1"/>
          </p:cNvSpPr>
          <p:nvPr/>
        </p:nvSpPr>
        <p:spPr bwMode="auto">
          <a:xfrm>
            <a:off x="2124075" y="5472113"/>
            <a:ext cx="1439863" cy="719137"/>
          </a:xfrm>
          <a:prstGeom prst="rect">
            <a:avLst/>
          </a:prstGeom>
          <a:noFill/>
          <a:ln w="12700" cap="sq" algn="ctr">
            <a:solidFill>
              <a:srgbClr val="0054A6"/>
            </a:solidFill>
            <a:round/>
            <a:headEnd type="none" w="sm" len="sm"/>
            <a:tailEnd type="none" w="sm" len="sm"/>
          </a:ln>
        </p:spPr>
        <p:txBody>
          <a:bodyPr/>
          <a:lstStyle/>
          <a:p>
            <a:pPr algn="ctr"/>
            <a:r>
              <a:rPr lang="uk-UA" sz="1200"/>
              <a:t>Інформована</a:t>
            </a:r>
          </a:p>
          <a:p>
            <a:pPr algn="ctr"/>
            <a:r>
              <a:rPr lang="uk-UA" sz="1200"/>
              <a:t> згода</a:t>
            </a:r>
          </a:p>
        </p:txBody>
      </p:sp>
      <p:sp>
        <p:nvSpPr>
          <p:cNvPr id="72738" name="Прямоугольник 36"/>
          <p:cNvSpPr>
            <a:spLocks noChangeArrowheads="1"/>
          </p:cNvSpPr>
          <p:nvPr/>
        </p:nvSpPr>
        <p:spPr bwMode="auto">
          <a:xfrm>
            <a:off x="684213" y="5472113"/>
            <a:ext cx="1343025" cy="706437"/>
          </a:xfrm>
          <a:prstGeom prst="rect">
            <a:avLst/>
          </a:prstGeom>
          <a:noFill/>
          <a:ln w="12700" cap="sq" algn="ctr">
            <a:solidFill>
              <a:srgbClr val="0054A6"/>
            </a:solidFill>
            <a:round/>
            <a:headEnd type="none" w="sm" len="sm"/>
            <a:tailEnd type="none" w="sm" len="sm"/>
          </a:ln>
        </p:spPr>
        <p:txBody>
          <a:bodyPr/>
          <a:lstStyle/>
          <a:p>
            <a:pPr algn="ctr"/>
            <a:r>
              <a:rPr lang="uk-UA" sz="1200"/>
              <a:t>Обстеження</a:t>
            </a:r>
          </a:p>
        </p:txBody>
      </p:sp>
      <p:sp>
        <p:nvSpPr>
          <p:cNvPr id="72739" name="Прямоугольник 37"/>
          <p:cNvSpPr>
            <a:spLocks noChangeArrowheads="1"/>
          </p:cNvSpPr>
          <p:nvPr/>
        </p:nvSpPr>
        <p:spPr bwMode="auto">
          <a:xfrm>
            <a:off x="3708400" y="5472113"/>
            <a:ext cx="1733550" cy="719137"/>
          </a:xfrm>
          <a:prstGeom prst="rect">
            <a:avLst/>
          </a:prstGeom>
          <a:noFill/>
          <a:ln w="12700" cap="sq" algn="ctr">
            <a:solidFill>
              <a:srgbClr val="0054A6"/>
            </a:solidFill>
            <a:round/>
            <a:headEnd type="none" w="sm" len="sm"/>
            <a:tailEnd type="none" w="sm" len="sm"/>
          </a:ln>
        </p:spPr>
        <p:txBody>
          <a:bodyPr/>
          <a:lstStyle/>
          <a:p>
            <a:pPr algn="ctr"/>
            <a:r>
              <a:rPr lang="uk-UA" sz="1200"/>
              <a:t>Основна або альтернативна схема АРТ (1-го ряду)</a:t>
            </a:r>
          </a:p>
        </p:txBody>
      </p:sp>
      <p:sp>
        <p:nvSpPr>
          <p:cNvPr id="72740" name="Line 22"/>
          <p:cNvSpPr>
            <a:spLocks noChangeShapeType="1"/>
          </p:cNvSpPr>
          <p:nvPr/>
        </p:nvSpPr>
        <p:spPr bwMode="auto">
          <a:xfrm flipV="1">
            <a:off x="1592263" y="5026025"/>
            <a:ext cx="434975" cy="446088"/>
          </a:xfrm>
          <a:prstGeom prst="line">
            <a:avLst/>
          </a:prstGeom>
          <a:noFill/>
          <a:ln w="12700">
            <a:solidFill>
              <a:schemeClr val="tx1"/>
            </a:solidFill>
            <a:round/>
            <a:headEnd/>
            <a:tailEnd type="triangle" w="med" len="med"/>
          </a:ln>
        </p:spPr>
        <p:txBody>
          <a:bodyPr wrap="none" anchor="ctr"/>
          <a:lstStyle/>
          <a:p>
            <a:endParaRPr lang="ru-RU"/>
          </a:p>
        </p:txBody>
      </p:sp>
      <p:sp>
        <p:nvSpPr>
          <p:cNvPr id="72741" name="Line 22"/>
          <p:cNvSpPr>
            <a:spLocks noChangeShapeType="1"/>
          </p:cNvSpPr>
          <p:nvPr/>
        </p:nvSpPr>
        <p:spPr bwMode="auto">
          <a:xfrm flipV="1">
            <a:off x="2981325" y="5027613"/>
            <a:ext cx="0" cy="444500"/>
          </a:xfrm>
          <a:prstGeom prst="line">
            <a:avLst/>
          </a:prstGeom>
          <a:noFill/>
          <a:ln w="12700">
            <a:solidFill>
              <a:schemeClr val="tx1"/>
            </a:solidFill>
            <a:round/>
            <a:headEnd/>
            <a:tailEnd type="triangle" w="med" len="med"/>
          </a:ln>
        </p:spPr>
        <p:txBody>
          <a:bodyPr wrap="none" anchor="ctr"/>
          <a:lstStyle/>
          <a:p>
            <a:endParaRPr lang="ru-RU"/>
          </a:p>
        </p:txBody>
      </p:sp>
      <p:sp>
        <p:nvSpPr>
          <p:cNvPr id="72742" name="Line 22"/>
          <p:cNvSpPr>
            <a:spLocks noChangeShapeType="1"/>
          </p:cNvSpPr>
          <p:nvPr/>
        </p:nvSpPr>
        <p:spPr bwMode="auto">
          <a:xfrm flipH="1" flipV="1">
            <a:off x="4248150" y="5014913"/>
            <a:ext cx="519113" cy="457200"/>
          </a:xfrm>
          <a:prstGeom prst="line">
            <a:avLst/>
          </a:prstGeom>
          <a:noFill/>
          <a:ln w="12700">
            <a:solidFill>
              <a:schemeClr val="tx1"/>
            </a:solidFill>
            <a:round/>
            <a:headEnd/>
            <a:tailEnd type="triangle" w="med" len="med"/>
          </a:ln>
        </p:spPr>
        <p:txBody>
          <a:bodyPr wrap="none" anchor="ctr"/>
          <a:lstStyle/>
          <a:p>
            <a:endParaRPr lang="ru-RU"/>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Заголовок 1"/>
          <p:cNvSpPr>
            <a:spLocks noGrp="1"/>
          </p:cNvSpPr>
          <p:nvPr>
            <p:ph type="title"/>
          </p:nvPr>
        </p:nvSpPr>
        <p:spPr>
          <a:xfrm>
            <a:off x="250825" y="765175"/>
            <a:ext cx="8642350" cy="647700"/>
          </a:xfrm>
        </p:spPr>
        <p:txBody>
          <a:bodyPr/>
          <a:lstStyle/>
          <a:p>
            <a:r>
              <a:rPr lang="uk-UA" sz="2800" b="1" smtClean="0">
                <a:latin typeface="Arial" charset="0"/>
              </a:rPr>
              <a:t>Призначення та проведення МПКП</a:t>
            </a:r>
            <a:r>
              <a:rPr lang="uk-UA" sz="2800" smtClean="0">
                <a:latin typeface="Arial" charset="0"/>
              </a:rPr>
              <a:t/>
            </a:r>
            <a:br>
              <a:rPr lang="uk-UA" sz="2800" smtClean="0">
                <a:latin typeface="Arial" charset="0"/>
              </a:rPr>
            </a:br>
            <a:endParaRPr lang="uk-UA" sz="2800" smtClean="0">
              <a:latin typeface="Arial" charset="0"/>
            </a:endParaRPr>
          </a:p>
        </p:txBody>
      </p:sp>
      <p:graphicFrame>
        <p:nvGraphicFramePr>
          <p:cNvPr id="4" name="Объект 3"/>
          <p:cNvGraphicFramePr>
            <a:graphicFrameLocks noGrp="1"/>
          </p:cNvGraphicFramePr>
          <p:nvPr>
            <p:ph idx="1"/>
          </p:nvPr>
        </p:nvGraphicFramePr>
        <p:xfrm>
          <a:off x="251520" y="1196752"/>
          <a:ext cx="8640960"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Заголовок 1"/>
          <p:cNvSpPr>
            <a:spLocks noGrp="1"/>
          </p:cNvSpPr>
          <p:nvPr>
            <p:ph type="title"/>
          </p:nvPr>
        </p:nvSpPr>
        <p:spPr>
          <a:xfrm>
            <a:off x="250825" y="620713"/>
            <a:ext cx="8642350" cy="647700"/>
          </a:xfrm>
        </p:spPr>
        <p:txBody>
          <a:bodyPr/>
          <a:lstStyle/>
          <a:p>
            <a:r>
              <a:rPr lang="uk-UA" sz="2800" b="1" smtClean="0">
                <a:solidFill>
                  <a:schemeClr val="tx2"/>
                </a:solidFill>
                <a:latin typeface="Arial" charset="0"/>
              </a:rPr>
              <a:t>Недоцільне призначення МПКП </a:t>
            </a:r>
            <a:endParaRPr lang="uk-UA" sz="2800" smtClean="0">
              <a:solidFill>
                <a:schemeClr val="tx2"/>
              </a:solidFill>
              <a:latin typeface="Arial" charset="0"/>
            </a:endParaRPr>
          </a:p>
        </p:txBody>
      </p:sp>
      <p:sp>
        <p:nvSpPr>
          <p:cNvPr id="5" name="Скругленный прямоугольник 4"/>
          <p:cNvSpPr/>
          <p:nvPr/>
        </p:nvSpPr>
        <p:spPr>
          <a:xfrm>
            <a:off x="250825" y="1370013"/>
            <a:ext cx="8529638" cy="10509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just" fontAlgn="auto">
              <a:spcBef>
                <a:spcPts val="0"/>
              </a:spcBef>
              <a:spcAft>
                <a:spcPts val="0"/>
              </a:spcAft>
              <a:defRPr/>
            </a:pPr>
            <a:r>
              <a:rPr lang="uk-UA" sz="1600" dirty="0">
                <a:solidFill>
                  <a:schemeClr val="tx1"/>
                </a:solidFill>
                <a:latin typeface="Arial" panose="020B0604020202020204" pitchFamily="34" charset="0"/>
              </a:rPr>
              <a:t>Якщо працівник, який мав випадок контакту із джерелом потенційного інфікування ВІЛ, пов’язаний з виконанням професійних обов’язків, </a:t>
            </a:r>
            <a:r>
              <a:rPr lang="uk-UA" sz="1600" u="sng" dirty="0">
                <a:solidFill>
                  <a:srgbClr val="C00000"/>
                </a:solidFill>
                <a:latin typeface="Arial" panose="020B0604020202020204" pitchFamily="34" charset="0"/>
              </a:rPr>
              <a:t>звернувся по допомогу через 72 години після контакту </a:t>
            </a:r>
            <a:r>
              <a:rPr lang="uk-UA" sz="1600" dirty="0">
                <a:solidFill>
                  <a:schemeClr val="tx1"/>
                </a:solidFill>
                <a:latin typeface="Arial" panose="020B0604020202020204" pitchFamily="34" charset="0"/>
              </a:rPr>
              <a:t>(такій особі рекомендовано консультування, тестування на ВІЛ-інфекцію  та подальше спостереження)</a:t>
            </a:r>
          </a:p>
        </p:txBody>
      </p:sp>
      <p:sp>
        <p:nvSpPr>
          <p:cNvPr id="6" name="Скругленный прямоугольник 5"/>
          <p:cNvSpPr/>
          <p:nvPr/>
        </p:nvSpPr>
        <p:spPr>
          <a:xfrm>
            <a:off x="250825" y="2636838"/>
            <a:ext cx="8529638" cy="936625"/>
          </a:xfrm>
          <a:prstGeom prst="roundRect">
            <a:avLst/>
          </a:prstGeom>
          <a:solidFill>
            <a:schemeClr val="bg1"/>
          </a:solidFill>
          <a:ln w="19050">
            <a:solidFill>
              <a:schemeClr val="tx2"/>
            </a:solidFill>
          </a:ln>
          <a:effectLst/>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ts val="0"/>
              </a:spcBef>
              <a:spcAft>
                <a:spcPts val="0"/>
              </a:spcAft>
              <a:defRPr/>
            </a:pPr>
            <a:r>
              <a:rPr lang="uk-UA" sz="1600" dirty="0">
                <a:solidFill>
                  <a:srgbClr val="C00000"/>
                </a:solidFill>
                <a:latin typeface="Arial" panose="020B0604020202020204" pitchFamily="34" charset="0"/>
              </a:rPr>
              <a:t>Якщо працівник</a:t>
            </a:r>
            <a:r>
              <a:rPr lang="uk-UA" sz="1600" dirty="0">
                <a:latin typeface="Arial" panose="020B0604020202020204" pitchFamily="34" charset="0"/>
              </a:rPr>
              <a:t>, який мав випадок контакту із джерелом потенційного інфікування ВІЛ, пов’язаний з виконанням професійних обов’язків, </a:t>
            </a:r>
            <a:r>
              <a:rPr lang="uk-UA" sz="1600" dirty="0">
                <a:solidFill>
                  <a:srgbClr val="C00000"/>
                </a:solidFill>
                <a:latin typeface="Arial" panose="020B0604020202020204" pitchFamily="34" charset="0"/>
              </a:rPr>
              <a:t>має документальне підтвердження позитивного ВІЛ-статусу</a:t>
            </a:r>
          </a:p>
        </p:txBody>
      </p:sp>
      <p:sp>
        <p:nvSpPr>
          <p:cNvPr id="7" name="Скругленный прямоугольник 6"/>
          <p:cNvSpPr/>
          <p:nvPr/>
        </p:nvSpPr>
        <p:spPr>
          <a:xfrm>
            <a:off x="250825" y="3716338"/>
            <a:ext cx="8529638" cy="2873375"/>
          </a:xfrm>
          <a:prstGeom prst="roundRect">
            <a:avLst/>
          </a:prstGeom>
          <a:solidFill>
            <a:schemeClr val="bg1"/>
          </a:solidFill>
          <a:ln>
            <a:solidFill>
              <a:srgbClr val="0070C0"/>
            </a:solidFill>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r>
              <a:rPr lang="uk-UA" sz="1400" b="1" dirty="0">
                <a:solidFill>
                  <a:schemeClr val="tx1"/>
                </a:solidFill>
                <a:latin typeface="Arial" panose="020B0604020202020204" pitchFamily="34" charset="0"/>
              </a:rPr>
              <a:t>У разі контакту із джерелом потенційного інфікування ВІЛ </a:t>
            </a:r>
            <a:r>
              <a:rPr lang="uk-UA" sz="1400" b="1" dirty="0">
                <a:solidFill>
                  <a:srgbClr val="C00000"/>
                </a:solidFill>
                <a:latin typeface="Arial" panose="020B0604020202020204" pitchFamily="34" charset="0"/>
              </a:rPr>
              <a:t>низького ризику інфікування </a:t>
            </a:r>
            <a:r>
              <a:rPr lang="uk-UA" sz="1400" b="1" dirty="0">
                <a:solidFill>
                  <a:schemeClr val="tx1"/>
                </a:solidFill>
                <a:latin typeface="Arial" panose="020B0604020202020204" pitchFamily="34" charset="0"/>
              </a:rPr>
              <a:t>ВІЛ при виконанні професійних обов’язків:</a:t>
            </a:r>
          </a:p>
          <a:p>
            <a:pPr fontAlgn="auto">
              <a:spcBef>
                <a:spcPts val="0"/>
              </a:spcBef>
              <a:spcAft>
                <a:spcPts val="0"/>
              </a:spcAft>
              <a:defRPr/>
            </a:pPr>
            <a:endParaRPr lang="uk-UA" sz="1400" b="1" dirty="0">
              <a:solidFill>
                <a:schemeClr val="tx1"/>
              </a:solidFill>
              <a:latin typeface="Arial" panose="020B0604020202020204" pitchFamily="34" charset="0"/>
            </a:endParaRPr>
          </a:p>
          <a:p>
            <a:pPr marL="285750" indent="-285750" algn="just" fontAlgn="auto">
              <a:spcBef>
                <a:spcPts val="0"/>
              </a:spcBef>
              <a:spcAft>
                <a:spcPts val="0"/>
              </a:spcAft>
              <a:buFont typeface="Arial" pitchFamily="34" charset="0"/>
              <a:buChar char="•"/>
              <a:defRPr/>
            </a:pPr>
            <a:r>
              <a:rPr lang="uk-UA" sz="1400" dirty="0">
                <a:latin typeface="Arial" panose="020B0604020202020204" pitchFamily="34" charset="0"/>
              </a:rPr>
              <a:t>при потраплянні потенційно небезпечних біологічних рідин на неушкоджену шкіру; </a:t>
            </a:r>
          </a:p>
          <a:p>
            <a:pPr algn="just" fontAlgn="auto">
              <a:spcBef>
                <a:spcPts val="0"/>
              </a:spcBef>
              <a:spcAft>
                <a:spcPts val="0"/>
              </a:spcAft>
              <a:buFont typeface="Arial" pitchFamily="34" charset="0"/>
              <a:buChar char="•"/>
              <a:defRPr/>
            </a:pPr>
            <a:endParaRPr lang="uk-UA" sz="1400" dirty="0">
              <a:latin typeface="Arial" panose="020B0604020202020204" pitchFamily="34" charset="0"/>
            </a:endParaRPr>
          </a:p>
          <a:p>
            <a:pPr marL="285750" indent="-285750" algn="just" fontAlgn="auto">
              <a:spcBef>
                <a:spcPts val="0"/>
              </a:spcBef>
              <a:spcAft>
                <a:spcPts val="0"/>
              </a:spcAft>
              <a:buFont typeface="Arial" pitchFamily="34" charset="0"/>
              <a:buChar char="•"/>
              <a:defRPr/>
            </a:pPr>
            <a:r>
              <a:rPr lang="uk-UA" sz="1400" dirty="0">
                <a:latin typeface="Arial" panose="020B0604020202020204" pitchFamily="34" charset="0"/>
              </a:rPr>
              <a:t>при контакті з потенційно безпечними біологічними рідинами (слина, виділення з носової порожнини, піт, сльози, сеча, кал, блювотиння і мокротиння</a:t>
            </a:r>
            <a:r>
              <a:rPr lang="uk-UA" sz="1400" dirty="0">
                <a:solidFill>
                  <a:schemeClr val="tx1"/>
                </a:solidFill>
                <a:latin typeface="Arial" panose="020B0604020202020204" pitchFamily="34" charset="0"/>
              </a:rPr>
              <a:t>), що не </a:t>
            </a:r>
            <a:r>
              <a:rPr lang="uk-UA" sz="1400" dirty="0">
                <a:latin typeface="Arial" panose="020B0604020202020204" pitchFamily="34" charset="0"/>
              </a:rPr>
              <a:t>містять домішок крові;</a:t>
            </a:r>
          </a:p>
          <a:p>
            <a:pPr marL="285750" indent="-285750" algn="just" fontAlgn="auto">
              <a:spcBef>
                <a:spcPts val="0"/>
              </a:spcBef>
              <a:spcAft>
                <a:spcPts val="0"/>
              </a:spcAft>
              <a:buFont typeface="Arial" pitchFamily="34" charset="0"/>
              <a:buChar char="•"/>
              <a:defRPr/>
            </a:pPr>
            <a:endParaRPr lang="uk-UA" sz="1400" dirty="0">
              <a:latin typeface="Arial" panose="020B0604020202020204" pitchFamily="34" charset="0"/>
            </a:endParaRPr>
          </a:p>
          <a:p>
            <a:pPr marL="266700" indent="-266700" algn="just" fontAlgn="auto">
              <a:spcBef>
                <a:spcPts val="0"/>
              </a:spcBef>
              <a:spcAft>
                <a:spcPts val="0"/>
              </a:spcAft>
              <a:buFont typeface="Arial" pitchFamily="34" charset="0"/>
              <a:buChar char="•"/>
              <a:defRPr/>
            </a:pPr>
            <a:r>
              <a:rPr lang="uk-UA" sz="1400" dirty="0">
                <a:latin typeface="Arial" panose="020B0604020202020204" pitchFamily="34" charset="0"/>
              </a:rPr>
              <a:t>при контакті з потенційно небезпечними біологічними рідинами людини, про яку відомо, що її кров не містить антитіл до ВІЛ (за винятком тих осіб, у кого є високий ризик нещодавнього інфікування на ВІЛ та перебування у «періоді вікна» – </a:t>
            </a:r>
            <a:r>
              <a:rPr lang="uk-UA" sz="1400" dirty="0" err="1">
                <a:latin typeface="Arial" panose="020B0604020202020204" pitchFamily="34" charset="0"/>
              </a:rPr>
              <a:t>серонегативному</a:t>
            </a:r>
            <a:r>
              <a:rPr lang="uk-UA" sz="1400" dirty="0">
                <a:latin typeface="Arial" panose="020B0604020202020204" pitchFamily="34" charset="0"/>
              </a:rPr>
              <a:t> періоді між інфікуванням та появою антитіл до ВІЛ).</a:t>
            </a:r>
            <a:endParaRPr lang="uk-UA" sz="1400" dirty="0">
              <a:solidFill>
                <a:schemeClr val="tx1"/>
              </a:solidFill>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683568" y="1412776"/>
          <a:ext cx="7776864" cy="3919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8788" y="692150"/>
            <a:ext cx="8075612" cy="863600"/>
          </a:xfrm>
        </p:spPr>
        <p:txBody>
          <a:bodyPr/>
          <a:lstStyle/>
          <a:p>
            <a:pPr>
              <a:defRPr/>
            </a:pPr>
            <a:r>
              <a:rPr lang="uk-UA" sz="2400" b="1" dirty="0">
                <a:solidFill>
                  <a:schemeClr val="tx2">
                    <a:lumMod val="75000"/>
                  </a:schemeClr>
                </a:solidFill>
                <a:latin typeface="Arial" pitchFamily="34" charset="0"/>
              </a:rPr>
              <a:t>Лабораторні дослідження та організація </a:t>
            </a:r>
            <a:r>
              <a:rPr lang="uk-UA" sz="2400" b="1" dirty="0" smtClean="0">
                <a:solidFill>
                  <a:schemeClr val="tx2">
                    <a:lumMod val="75000"/>
                  </a:schemeClr>
                </a:solidFill>
                <a:latin typeface="Arial" pitchFamily="34" charset="0"/>
              </a:rPr>
              <a:t> </a:t>
            </a:r>
            <a:r>
              <a:rPr lang="uk-UA" sz="2400" b="1" dirty="0" err="1">
                <a:solidFill>
                  <a:schemeClr val="tx2">
                    <a:lumMod val="75000"/>
                  </a:schemeClr>
                </a:solidFill>
                <a:latin typeface="Arial" pitchFamily="34" charset="0"/>
              </a:rPr>
              <a:t>МПКП</a:t>
            </a:r>
            <a:endParaRPr lang="uk-UA" sz="2400" b="1" dirty="0">
              <a:solidFill>
                <a:schemeClr val="tx2">
                  <a:lumMod val="75000"/>
                </a:schemeClr>
              </a:solidFill>
              <a:latin typeface="Arial" pitchFamily="34" charset="0"/>
            </a:endParaRPr>
          </a:p>
        </p:txBody>
      </p:sp>
      <p:sp>
        <p:nvSpPr>
          <p:cNvPr id="80898" name="Выноска со стрелкой вниз 3"/>
          <p:cNvSpPr>
            <a:spLocks noChangeArrowheads="1"/>
          </p:cNvSpPr>
          <p:nvPr/>
        </p:nvSpPr>
        <p:spPr bwMode="auto">
          <a:xfrm>
            <a:off x="773113" y="1466850"/>
            <a:ext cx="2303462" cy="1325563"/>
          </a:xfrm>
          <a:prstGeom prst="downArrowCallout">
            <a:avLst>
              <a:gd name="adj1" fmla="val 24972"/>
              <a:gd name="adj2" fmla="val 24972"/>
              <a:gd name="adj3" fmla="val 25000"/>
              <a:gd name="adj4" fmla="val 64977"/>
            </a:avLst>
          </a:prstGeom>
          <a:solidFill>
            <a:srgbClr val="FFFFCC"/>
          </a:solidFill>
          <a:ln w="12700" cap="sq" algn="ctr">
            <a:solidFill>
              <a:schemeClr val="tx1"/>
            </a:solidFill>
            <a:round/>
            <a:headEnd type="none" w="sm" len="sm"/>
            <a:tailEnd type="none" w="sm" len="sm"/>
          </a:ln>
        </p:spPr>
        <p:txBody>
          <a:bodyPr anchor="ctr"/>
          <a:lstStyle/>
          <a:p>
            <a:pPr algn="ctr"/>
            <a:r>
              <a:rPr lang="uk-UA" sz="1200" b="1"/>
              <a:t>загальний аналіз крові</a:t>
            </a:r>
          </a:p>
          <a:p>
            <a:pPr algn="ctr"/>
            <a:r>
              <a:rPr lang="uk-UA" sz="1200" b="1"/>
              <a:t>(на початку, через 2, 4 тижні та за показанням) </a:t>
            </a:r>
          </a:p>
        </p:txBody>
      </p:sp>
      <p:sp>
        <p:nvSpPr>
          <p:cNvPr id="80899" name="Выноска со стрелкой вниз 9"/>
          <p:cNvSpPr>
            <a:spLocks noChangeArrowheads="1"/>
          </p:cNvSpPr>
          <p:nvPr/>
        </p:nvSpPr>
        <p:spPr bwMode="auto">
          <a:xfrm>
            <a:off x="3313113" y="1466850"/>
            <a:ext cx="2279650" cy="1325563"/>
          </a:xfrm>
          <a:prstGeom prst="downArrowCallout">
            <a:avLst>
              <a:gd name="adj1" fmla="val 24984"/>
              <a:gd name="adj2" fmla="val 24976"/>
              <a:gd name="adj3" fmla="val 25000"/>
              <a:gd name="adj4" fmla="val 64977"/>
            </a:avLst>
          </a:prstGeom>
          <a:solidFill>
            <a:srgbClr val="FFFFCC"/>
          </a:solidFill>
          <a:ln w="12700" cap="sq" algn="ctr">
            <a:solidFill>
              <a:schemeClr val="tx1"/>
            </a:solidFill>
            <a:round/>
            <a:headEnd type="none" w="sm" len="sm"/>
            <a:tailEnd type="none" w="sm" len="sm"/>
          </a:ln>
        </p:spPr>
        <p:txBody>
          <a:bodyPr anchor="ctr"/>
          <a:lstStyle/>
          <a:p>
            <a:pPr algn="ctr"/>
            <a:r>
              <a:rPr lang="uk-UA" sz="1200" b="1"/>
              <a:t>біохімічних показників функції печінки </a:t>
            </a:r>
          </a:p>
          <a:p>
            <a:pPr algn="ctr"/>
            <a:r>
              <a:rPr lang="uk-UA" sz="1200" b="1"/>
              <a:t>(на початку, через 2, 4 тижні та за показанням)</a:t>
            </a:r>
          </a:p>
        </p:txBody>
      </p:sp>
      <p:sp>
        <p:nvSpPr>
          <p:cNvPr id="80900" name="Выноска со стрелкой вниз 10"/>
          <p:cNvSpPr>
            <a:spLocks noChangeArrowheads="1"/>
          </p:cNvSpPr>
          <p:nvPr/>
        </p:nvSpPr>
        <p:spPr bwMode="auto">
          <a:xfrm>
            <a:off x="5886450" y="1466850"/>
            <a:ext cx="2233613" cy="1325563"/>
          </a:xfrm>
          <a:prstGeom prst="downArrowCallout">
            <a:avLst>
              <a:gd name="adj1" fmla="val 24979"/>
              <a:gd name="adj2" fmla="val 24995"/>
              <a:gd name="adj3" fmla="val 25000"/>
              <a:gd name="adj4" fmla="val 64977"/>
            </a:avLst>
          </a:prstGeom>
          <a:solidFill>
            <a:srgbClr val="FFFFCC"/>
          </a:solidFill>
          <a:ln w="12700" cap="sq" algn="ctr">
            <a:solidFill>
              <a:schemeClr val="tx1"/>
            </a:solidFill>
            <a:round/>
            <a:headEnd type="none" w="sm" len="sm"/>
            <a:tailEnd type="none" w="sm" len="sm"/>
          </a:ln>
        </p:spPr>
        <p:txBody>
          <a:bodyPr anchor="ctr"/>
          <a:lstStyle/>
          <a:p>
            <a:pPr algn="ctr"/>
            <a:r>
              <a:rPr lang="uk-UA" sz="1200" b="1"/>
              <a:t> гепатити С і В</a:t>
            </a:r>
          </a:p>
          <a:p>
            <a:pPr algn="ctr"/>
            <a:r>
              <a:rPr lang="uk-UA" sz="1200" b="1"/>
              <a:t>(на початку МПКП)</a:t>
            </a:r>
          </a:p>
        </p:txBody>
      </p:sp>
      <p:sp>
        <p:nvSpPr>
          <p:cNvPr id="80901" name="Выноска со стрелкой вниз 7"/>
          <p:cNvSpPr>
            <a:spLocks noChangeArrowheads="1"/>
          </p:cNvSpPr>
          <p:nvPr/>
        </p:nvSpPr>
        <p:spPr bwMode="auto">
          <a:xfrm>
            <a:off x="717550" y="2838450"/>
            <a:ext cx="7396163" cy="996950"/>
          </a:xfrm>
          <a:prstGeom prst="downArrowCallout">
            <a:avLst>
              <a:gd name="adj1" fmla="val 25004"/>
              <a:gd name="adj2" fmla="val 25004"/>
              <a:gd name="adj3" fmla="val 25000"/>
              <a:gd name="adj4" fmla="val 64977"/>
            </a:avLst>
          </a:prstGeom>
          <a:solidFill>
            <a:srgbClr val="FFFFCC"/>
          </a:solidFill>
          <a:ln w="12700" cap="sq" algn="ctr">
            <a:solidFill>
              <a:schemeClr val="tx1"/>
            </a:solidFill>
            <a:round/>
            <a:headEnd type="none" w="sm" len="sm"/>
            <a:tailEnd type="none" w="sm" len="sm"/>
          </a:ln>
        </p:spPr>
        <p:txBody>
          <a:bodyPr anchor="ctr"/>
          <a:lstStyle/>
          <a:p>
            <a:pPr algn="ctr"/>
            <a:r>
              <a:rPr lang="uk-UA" sz="1400"/>
              <a:t>за результатами лабораторних досліджень призначають МПКП та проводять моніторинг побічних реакцій на лікарські засоби</a:t>
            </a:r>
          </a:p>
        </p:txBody>
      </p:sp>
      <p:sp>
        <p:nvSpPr>
          <p:cNvPr id="80902" name="Выноска со стрелкой вниз 8"/>
          <p:cNvSpPr>
            <a:spLocks noChangeArrowheads="1"/>
          </p:cNvSpPr>
          <p:nvPr/>
        </p:nvSpPr>
        <p:spPr bwMode="auto">
          <a:xfrm>
            <a:off x="2014538" y="3876675"/>
            <a:ext cx="4878387" cy="692150"/>
          </a:xfrm>
          <a:prstGeom prst="downArrowCallout">
            <a:avLst>
              <a:gd name="adj1" fmla="val 24995"/>
              <a:gd name="adj2" fmla="val 24995"/>
              <a:gd name="adj3" fmla="val 25000"/>
              <a:gd name="adj4" fmla="val 64977"/>
            </a:avLst>
          </a:prstGeom>
          <a:solidFill>
            <a:srgbClr val="FFFFCC"/>
          </a:solidFill>
          <a:ln w="12700" cap="sq" algn="ctr">
            <a:solidFill>
              <a:schemeClr val="tx1"/>
            </a:solidFill>
            <a:round/>
            <a:headEnd type="none" w="sm" len="sm"/>
            <a:tailEnd type="none" w="sm" len="sm"/>
          </a:ln>
        </p:spPr>
        <p:txBody>
          <a:bodyPr anchor="ctr"/>
          <a:lstStyle/>
          <a:p>
            <a:pPr algn="ctr"/>
            <a:r>
              <a:rPr lang="uk-UA" sz="1200"/>
              <a:t>RW через 4 тижні після такого контакту </a:t>
            </a:r>
          </a:p>
        </p:txBody>
      </p:sp>
      <p:sp>
        <p:nvSpPr>
          <p:cNvPr id="80903" name="Выноска со стрелкой вниз 11"/>
          <p:cNvSpPr>
            <a:spLocks noChangeArrowheads="1"/>
          </p:cNvSpPr>
          <p:nvPr/>
        </p:nvSpPr>
        <p:spPr bwMode="auto">
          <a:xfrm>
            <a:off x="249238" y="4597400"/>
            <a:ext cx="8551862" cy="919163"/>
          </a:xfrm>
          <a:prstGeom prst="downArrowCallout">
            <a:avLst>
              <a:gd name="adj1" fmla="val 24983"/>
              <a:gd name="adj2" fmla="val 25026"/>
              <a:gd name="adj3" fmla="val 25000"/>
              <a:gd name="adj4" fmla="val 64977"/>
            </a:avLst>
          </a:prstGeom>
          <a:solidFill>
            <a:srgbClr val="FFFFCC"/>
          </a:solidFill>
          <a:ln w="12700" cap="sq" algn="ctr">
            <a:solidFill>
              <a:schemeClr val="tx1"/>
            </a:solidFill>
            <a:round/>
            <a:headEnd type="none" w="sm" len="sm"/>
            <a:tailEnd type="none" w="sm" len="sm"/>
          </a:ln>
        </p:spPr>
        <p:txBody>
          <a:bodyPr/>
          <a:lstStyle/>
          <a:p>
            <a:pPr algn="ctr"/>
            <a:r>
              <a:rPr lang="uk-UA" sz="1200"/>
              <a:t>При отриманні інформації про порушення режиму чи припинення МПКП необхідно провести консультування з урахуванням кількості пропущених доз препаратів та часу, що минув після останнього прийому препаратів, враховуючи</a:t>
            </a:r>
          </a:p>
        </p:txBody>
      </p:sp>
      <p:sp>
        <p:nvSpPr>
          <p:cNvPr id="80904" name="Прямоугольник 4"/>
          <p:cNvSpPr>
            <a:spLocks noChangeArrowheads="1"/>
          </p:cNvSpPr>
          <p:nvPr/>
        </p:nvSpPr>
        <p:spPr bwMode="auto">
          <a:xfrm>
            <a:off x="250825" y="5516563"/>
            <a:ext cx="2233613" cy="1081087"/>
          </a:xfrm>
          <a:prstGeom prst="rect">
            <a:avLst/>
          </a:prstGeom>
          <a:solidFill>
            <a:srgbClr val="FFFFCC"/>
          </a:solidFill>
          <a:ln w="12700" cap="sq" algn="ctr">
            <a:solidFill>
              <a:schemeClr val="tx1"/>
            </a:solidFill>
            <a:round/>
            <a:headEnd type="none" w="sm" len="sm"/>
            <a:tailEnd type="none" w="sm" len="sm"/>
          </a:ln>
        </p:spPr>
        <p:txBody>
          <a:bodyPr/>
          <a:lstStyle/>
          <a:p>
            <a:pPr algn="ctr"/>
            <a:r>
              <a:rPr lang="uk-UA" sz="1100"/>
              <a:t>перервана внаслідок побічних реакцій і при цьому пройшло менше</a:t>
            </a:r>
            <a:r>
              <a:rPr lang="uk-UA" sz="1100">
                <a:solidFill>
                  <a:srgbClr val="FF0000"/>
                </a:solidFill>
              </a:rPr>
              <a:t>, </a:t>
            </a:r>
            <a:r>
              <a:rPr lang="uk-UA" sz="1100"/>
              <a:t>ніж 72 годин після прийому останньої дози препарату, рекомендується відновити МПКП</a:t>
            </a:r>
          </a:p>
        </p:txBody>
      </p:sp>
      <p:sp>
        <p:nvSpPr>
          <p:cNvPr id="80905" name="Прямоугольник 16"/>
          <p:cNvSpPr>
            <a:spLocks noChangeArrowheads="1"/>
          </p:cNvSpPr>
          <p:nvPr/>
        </p:nvSpPr>
        <p:spPr bwMode="auto">
          <a:xfrm>
            <a:off x="2484438" y="5516563"/>
            <a:ext cx="2159000" cy="1081087"/>
          </a:xfrm>
          <a:prstGeom prst="rect">
            <a:avLst/>
          </a:prstGeom>
          <a:solidFill>
            <a:srgbClr val="FFFFCC"/>
          </a:solidFill>
          <a:ln w="12700" cap="sq" algn="ctr">
            <a:solidFill>
              <a:schemeClr val="tx1"/>
            </a:solidFill>
            <a:round/>
            <a:headEnd type="none" w="sm" len="sm"/>
            <a:tailEnd type="none" w="sm" len="sm"/>
          </a:ln>
        </p:spPr>
        <p:txBody>
          <a:bodyPr/>
          <a:lstStyle/>
          <a:p>
            <a:pPr algn="ctr"/>
            <a:endParaRPr lang="uk-UA" sz="1100"/>
          </a:p>
          <a:p>
            <a:pPr algn="ctr"/>
            <a:r>
              <a:rPr lang="uk-UA" sz="1100"/>
              <a:t>перерва менше</a:t>
            </a:r>
            <a:r>
              <a:rPr lang="uk-UA" sz="1100">
                <a:solidFill>
                  <a:srgbClr val="FF0000"/>
                </a:solidFill>
              </a:rPr>
              <a:t>, </a:t>
            </a:r>
            <a:r>
              <a:rPr lang="uk-UA" sz="1100"/>
              <a:t>ніж 24 години, негайно прийняти пропущену дозу препарату, продовжити МПКП </a:t>
            </a:r>
          </a:p>
        </p:txBody>
      </p:sp>
      <p:sp>
        <p:nvSpPr>
          <p:cNvPr id="80906" name="Прямоугольник 15"/>
          <p:cNvSpPr>
            <a:spLocks noChangeArrowheads="1"/>
          </p:cNvSpPr>
          <p:nvPr/>
        </p:nvSpPr>
        <p:spPr bwMode="auto">
          <a:xfrm>
            <a:off x="4643438" y="5516563"/>
            <a:ext cx="2249487" cy="1081087"/>
          </a:xfrm>
          <a:prstGeom prst="rect">
            <a:avLst/>
          </a:prstGeom>
          <a:solidFill>
            <a:srgbClr val="FFFFCC"/>
          </a:solidFill>
          <a:ln w="12700" cap="sq" algn="ctr">
            <a:solidFill>
              <a:schemeClr val="tx1"/>
            </a:solidFill>
            <a:round/>
            <a:headEnd type="none" w="sm" len="sm"/>
            <a:tailEnd type="none" w="sm" len="sm"/>
          </a:ln>
        </p:spPr>
        <p:txBody>
          <a:bodyPr/>
          <a:lstStyle/>
          <a:p>
            <a:pPr algn="ctr"/>
            <a:r>
              <a:rPr lang="uk-UA" sz="1100"/>
              <a:t>перерва 24–72 години після прийому останньої дози препарату, рекомендується відновити МПКП із застосуванням альтернативної схеми</a:t>
            </a:r>
          </a:p>
        </p:txBody>
      </p:sp>
      <p:sp>
        <p:nvSpPr>
          <p:cNvPr id="80907" name="Прямоугольник 14"/>
          <p:cNvSpPr>
            <a:spLocks noChangeArrowheads="1"/>
          </p:cNvSpPr>
          <p:nvPr/>
        </p:nvSpPr>
        <p:spPr bwMode="auto">
          <a:xfrm>
            <a:off x="6892925" y="5516563"/>
            <a:ext cx="1909763" cy="1081087"/>
          </a:xfrm>
          <a:prstGeom prst="rect">
            <a:avLst/>
          </a:prstGeom>
          <a:solidFill>
            <a:srgbClr val="FFFFCC"/>
          </a:solidFill>
          <a:ln w="12700" cap="sq" algn="ctr">
            <a:solidFill>
              <a:schemeClr val="tx1"/>
            </a:solidFill>
            <a:round/>
            <a:headEnd type="none" w="sm" len="sm"/>
            <a:tailEnd type="none" w="sm" len="sm"/>
          </a:ln>
        </p:spPr>
        <p:txBody>
          <a:bodyPr/>
          <a:lstStyle/>
          <a:p>
            <a:pPr algn="ctr"/>
            <a:r>
              <a:rPr lang="uk-UA" sz="1100"/>
              <a:t>понад 72 години після прийому останньої дози препарату, рекомендується припинити МПКП</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1547664" y="1268760"/>
          <a:ext cx="5904656"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5450" y="692150"/>
            <a:ext cx="8075613" cy="1143000"/>
          </a:xfrm>
        </p:spPr>
        <p:txBody>
          <a:bodyPr/>
          <a:lstStyle/>
          <a:p>
            <a:pPr>
              <a:defRPr/>
            </a:pPr>
            <a:r>
              <a:rPr lang="uk-UA" sz="2000" b="1" dirty="0">
                <a:solidFill>
                  <a:schemeClr val="tx2">
                    <a:lumMod val="75000"/>
                  </a:schemeClr>
                </a:solidFill>
                <a:latin typeface="Arial" panose="020B0604020202020204" pitchFamily="34" charset="0"/>
              </a:rPr>
              <a:t>Клінічне спостереження за особою, яка мала випадок контакту із джерелом потенційного інфікування ВІЛ при виконанні професійних обов’язків та отримує </a:t>
            </a:r>
            <a:r>
              <a:rPr lang="uk-UA" sz="2000" b="1" dirty="0" err="1">
                <a:solidFill>
                  <a:schemeClr val="tx2">
                    <a:lumMod val="75000"/>
                  </a:schemeClr>
                </a:solidFill>
                <a:latin typeface="Arial" panose="020B0604020202020204" pitchFamily="34" charset="0"/>
              </a:rPr>
              <a:t>МПКП</a:t>
            </a:r>
            <a:r>
              <a:rPr lang="uk-UA" sz="2000" b="1" dirty="0">
                <a:solidFill>
                  <a:schemeClr val="tx2">
                    <a:lumMod val="75000"/>
                  </a:schemeClr>
                </a:solidFill>
                <a:latin typeface="Arial" panose="020B0604020202020204" pitchFamily="34" charset="0"/>
              </a:rPr>
              <a:t/>
            </a:r>
            <a:br>
              <a:rPr lang="uk-UA" sz="2000" b="1" dirty="0">
                <a:solidFill>
                  <a:schemeClr val="tx2">
                    <a:lumMod val="75000"/>
                  </a:schemeClr>
                </a:solidFill>
                <a:latin typeface="Arial" panose="020B0604020202020204" pitchFamily="34" charset="0"/>
              </a:rPr>
            </a:br>
            <a:endParaRPr lang="uk-UA" sz="2000" dirty="0">
              <a:solidFill>
                <a:schemeClr val="tx2">
                  <a:lumMod val="75000"/>
                </a:schemeClr>
              </a:solidFill>
              <a:latin typeface="Arial" panose="020B0604020202020204" pitchFamily="34" charset="0"/>
            </a:endParaRPr>
          </a:p>
        </p:txBody>
      </p:sp>
      <p:sp>
        <p:nvSpPr>
          <p:cNvPr id="84994" name="Выноска со стрелкой вниз 7"/>
          <p:cNvSpPr>
            <a:spLocks noChangeArrowheads="1"/>
          </p:cNvSpPr>
          <p:nvPr/>
        </p:nvSpPr>
        <p:spPr bwMode="auto">
          <a:xfrm>
            <a:off x="684213" y="1773238"/>
            <a:ext cx="7991475" cy="1368425"/>
          </a:xfrm>
          <a:prstGeom prst="downArrowCallout">
            <a:avLst>
              <a:gd name="adj1" fmla="val 25036"/>
              <a:gd name="adj2" fmla="val 25009"/>
              <a:gd name="adj3" fmla="val 25000"/>
              <a:gd name="adj4" fmla="val 64977"/>
            </a:avLst>
          </a:prstGeom>
          <a:solidFill>
            <a:srgbClr val="FFFFCC"/>
          </a:solidFill>
          <a:ln w="12700" cap="sq" algn="ctr">
            <a:solidFill>
              <a:schemeClr val="tx1"/>
            </a:solidFill>
            <a:round/>
            <a:headEnd type="none" w="sm" len="sm"/>
            <a:tailEnd type="none" w="sm" len="sm"/>
          </a:ln>
        </p:spPr>
        <p:txBody>
          <a:bodyPr/>
          <a:lstStyle/>
          <a:p>
            <a:pPr algn="ctr"/>
            <a:r>
              <a:rPr lang="uk-UA" sz="1400"/>
              <a:t>За особою, якій призначено МПКП, спостерігають щодо дотримання нею режиму лікування та появи можливих побічних реакцій антиретовірусних лікарських засобів згідно з вимогами нормативних документів МОЗ України</a:t>
            </a:r>
          </a:p>
        </p:txBody>
      </p:sp>
      <p:sp>
        <p:nvSpPr>
          <p:cNvPr id="84995" name="Выноска со стрелкой вниз 8"/>
          <p:cNvSpPr>
            <a:spLocks noChangeArrowheads="1"/>
          </p:cNvSpPr>
          <p:nvPr/>
        </p:nvSpPr>
        <p:spPr bwMode="auto">
          <a:xfrm>
            <a:off x="684213" y="3141663"/>
            <a:ext cx="2735262" cy="1079500"/>
          </a:xfrm>
          <a:prstGeom prst="downArrowCallout">
            <a:avLst>
              <a:gd name="adj1" fmla="val 25010"/>
              <a:gd name="adj2" fmla="val 25010"/>
              <a:gd name="adj3" fmla="val 25000"/>
              <a:gd name="adj4" fmla="val 72037"/>
            </a:avLst>
          </a:prstGeom>
          <a:solidFill>
            <a:srgbClr val="FFFFCC"/>
          </a:solidFill>
          <a:ln w="12700" cap="sq" algn="ctr">
            <a:solidFill>
              <a:schemeClr val="tx1"/>
            </a:solidFill>
            <a:round/>
            <a:headEnd type="none" w="sm" len="sm"/>
            <a:tailEnd type="none" w="sm" len="sm"/>
          </a:ln>
        </p:spPr>
        <p:txBody>
          <a:bodyPr/>
          <a:lstStyle/>
          <a:p>
            <a:pPr algn="ctr"/>
            <a:r>
              <a:rPr lang="uk-UA" sz="1100"/>
              <a:t>через 48–72 години від її початку з метою оцінки самопочуття працівника та відстеження ознак непереносимості АРВ лікарських засобів</a:t>
            </a:r>
          </a:p>
        </p:txBody>
      </p:sp>
      <p:sp>
        <p:nvSpPr>
          <p:cNvPr id="7" name="Выноска со стрелкой вниз 19"/>
          <p:cNvSpPr>
            <a:spLocks noChangeArrowheads="1"/>
          </p:cNvSpPr>
          <p:nvPr/>
        </p:nvSpPr>
        <p:spPr bwMode="auto">
          <a:xfrm>
            <a:off x="3497263" y="3141663"/>
            <a:ext cx="2735262" cy="1079500"/>
          </a:xfrm>
          <a:prstGeom prst="downArrowCallout">
            <a:avLst>
              <a:gd name="adj1" fmla="val 25010"/>
              <a:gd name="adj2" fmla="val 25010"/>
              <a:gd name="adj3" fmla="val 25000"/>
              <a:gd name="adj4" fmla="val 72036"/>
            </a:avLst>
          </a:prstGeom>
          <a:solidFill>
            <a:srgbClr val="FFFFCC"/>
          </a:solidFill>
          <a:ln w="12700" cap="sq" algn="ctr">
            <a:solidFill>
              <a:schemeClr val="tx1"/>
            </a:solidFill>
            <a:round/>
            <a:headEnd type="none" w="sm" len="sm"/>
            <a:tailEnd type="none" w="sm" len="sm"/>
          </a:ln>
        </p:spPr>
        <p:txBody>
          <a:bodyPr/>
          <a:lstStyle/>
          <a:p>
            <a:pPr algn="ctr" fontAlgn="auto">
              <a:spcBef>
                <a:spcPts val="0"/>
              </a:spcBef>
              <a:spcAft>
                <a:spcPts val="0"/>
              </a:spcAft>
              <a:defRPr/>
            </a:pPr>
            <a:endParaRPr lang="uk-UA" sz="1050" dirty="0">
              <a:latin typeface="Arial" panose="020B0604020202020204" pitchFamily="34" charset="0"/>
              <a:cs typeface="Arial" panose="020B0604020202020204" pitchFamily="34" charset="0"/>
            </a:endParaRPr>
          </a:p>
          <a:p>
            <a:pPr algn="ctr" fontAlgn="auto">
              <a:spcBef>
                <a:spcPts val="0"/>
              </a:spcBef>
              <a:spcAft>
                <a:spcPts val="0"/>
              </a:spcAft>
              <a:defRPr/>
            </a:pPr>
            <a:r>
              <a:rPr lang="uk-UA" sz="1050" dirty="0">
                <a:latin typeface="Arial" panose="020B0604020202020204" pitchFamily="34" charset="0"/>
                <a:cs typeface="Arial" panose="020B0604020202020204" pitchFamily="34" charset="0"/>
              </a:rPr>
              <a:t>Тестування на ВІЛ-інфекцію  проводять не пізніше, ніж у перші 5 днів</a:t>
            </a:r>
          </a:p>
        </p:txBody>
      </p:sp>
      <p:sp>
        <p:nvSpPr>
          <p:cNvPr id="8" name="Выноска со стрелкой вниз 25"/>
          <p:cNvSpPr>
            <a:spLocks noChangeArrowheads="1"/>
          </p:cNvSpPr>
          <p:nvPr/>
        </p:nvSpPr>
        <p:spPr bwMode="auto">
          <a:xfrm>
            <a:off x="6443663" y="3141663"/>
            <a:ext cx="2232025" cy="1714500"/>
          </a:xfrm>
          <a:prstGeom prst="downArrowCallout">
            <a:avLst>
              <a:gd name="adj1" fmla="val 24991"/>
              <a:gd name="adj2" fmla="val 24997"/>
              <a:gd name="adj3" fmla="val 25000"/>
              <a:gd name="adj4" fmla="val 64421"/>
            </a:avLst>
          </a:prstGeom>
          <a:solidFill>
            <a:srgbClr val="FFFFCC"/>
          </a:solidFill>
          <a:ln w="12700" cap="sq" algn="ctr">
            <a:solidFill>
              <a:schemeClr val="tx1"/>
            </a:solidFill>
            <a:round/>
            <a:headEnd type="none" w="sm" len="sm"/>
            <a:tailEnd type="none" w="sm" len="sm"/>
          </a:ln>
        </p:spPr>
        <p:txBody>
          <a:bodyPr/>
          <a:lstStyle/>
          <a:p>
            <a:pPr algn="ctr" fontAlgn="auto">
              <a:spcBef>
                <a:spcPts val="0"/>
              </a:spcBef>
              <a:spcAft>
                <a:spcPts val="0"/>
              </a:spcAft>
              <a:defRPr/>
            </a:pPr>
            <a:r>
              <a:rPr lang="uk-UA" sz="1050" dirty="0">
                <a:latin typeface="Arial" panose="020B0604020202020204" pitchFamily="34" charset="0"/>
                <a:cs typeface="Arial" panose="020B0604020202020204" pitchFamily="34" charset="0"/>
              </a:rPr>
              <a:t>відбулася </a:t>
            </a:r>
            <a:r>
              <a:rPr lang="uk-UA" sz="1050" dirty="0" err="1">
                <a:latin typeface="Arial" panose="020B0604020202020204" pitchFamily="34" charset="0"/>
                <a:cs typeface="Arial" panose="020B0604020202020204" pitchFamily="34" charset="0"/>
              </a:rPr>
              <a:t>сероконверсія</a:t>
            </a:r>
            <a:r>
              <a:rPr lang="uk-UA" sz="1050" dirty="0">
                <a:latin typeface="Arial" panose="020B0604020202020204" pitchFamily="34" charset="0"/>
                <a:cs typeface="Arial" panose="020B0604020202020204" pitchFamily="34" charset="0"/>
              </a:rPr>
              <a:t>: направляють до спеціалізованого ЗОЗ для проведення відповідного консультування та надання медичної допомоги</a:t>
            </a:r>
          </a:p>
        </p:txBody>
      </p:sp>
      <p:sp>
        <p:nvSpPr>
          <p:cNvPr id="84998" name="Прямоугольник 4"/>
          <p:cNvSpPr>
            <a:spLocks noChangeArrowheads="1"/>
          </p:cNvSpPr>
          <p:nvPr/>
        </p:nvSpPr>
        <p:spPr bwMode="auto">
          <a:xfrm>
            <a:off x="684213" y="4238625"/>
            <a:ext cx="2735262" cy="473075"/>
          </a:xfrm>
          <a:prstGeom prst="rect">
            <a:avLst/>
          </a:prstGeom>
          <a:solidFill>
            <a:srgbClr val="FFFFCC"/>
          </a:solidFill>
          <a:ln w="12700" cap="sq" algn="ctr">
            <a:solidFill>
              <a:schemeClr val="tx1"/>
            </a:solidFill>
            <a:round/>
            <a:headEnd type="none" w="sm" len="sm"/>
            <a:tailEnd type="none" w="sm" len="sm"/>
          </a:ln>
        </p:spPr>
        <p:txBody>
          <a:bodyPr/>
          <a:lstStyle/>
          <a:p>
            <a:r>
              <a:rPr lang="uk-UA" sz="1200"/>
              <a:t>через 1 тиждень після початку МПКП (за потреби)</a:t>
            </a:r>
          </a:p>
        </p:txBody>
      </p:sp>
      <p:sp>
        <p:nvSpPr>
          <p:cNvPr id="84999" name="Прямоугольник 13"/>
          <p:cNvSpPr>
            <a:spLocks noChangeArrowheads="1"/>
          </p:cNvSpPr>
          <p:nvPr/>
        </p:nvSpPr>
        <p:spPr bwMode="auto">
          <a:xfrm>
            <a:off x="684213" y="4713288"/>
            <a:ext cx="2735262" cy="430212"/>
          </a:xfrm>
          <a:prstGeom prst="rect">
            <a:avLst/>
          </a:prstGeom>
          <a:solidFill>
            <a:srgbClr val="FFFFCC"/>
          </a:solidFill>
          <a:ln w="12700" cap="sq" algn="ctr">
            <a:solidFill>
              <a:schemeClr val="tx1"/>
            </a:solidFill>
            <a:round/>
            <a:headEnd type="none" w="sm" len="sm"/>
            <a:tailEnd type="none" w="sm" len="sm"/>
          </a:ln>
        </p:spPr>
        <p:txBody>
          <a:bodyPr/>
          <a:lstStyle/>
          <a:p>
            <a:r>
              <a:rPr lang="uk-UA" sz="1200"/>
              <a:t>через 2 тижні після початку МПКП (обов’язково)</a:t>
            </a:r>
          </a:p>
        </p:txBody>
      </p:sp>
      <p:sp>
        <p:nvSpPr>
          <p:cNvPr id="85000" name="Прямоугольник 17"/>
          <p:cNvSpPr>
            <a:spLocks noChangeArrowheads="1"/>
          </p:cNvSpPr>
          <p:nvPr/>
        </p:nvSpPr>
        <p:spPr bwMode="auto">
          <a:xfrm>
            <a:off x="684213" y="5143500"/>
            <a:ext cx="2735262" cy="517525"/>
          </a:xfrm>
          <a:prstGeom prst="rect">
            <a:avLst/>
          </a:prstGeom>
          <a:solidFill>
            <a:srgbClr val="FFFFCC"/>
          </a:solidFill>
          <a:ln w="12700" cap="sq" algn="ctr">
            <a:solidFill>
              <a:schemeClr val="tx1"/>
            </a:solidFill>
            <a:round/>
            <a:headEnd type="none" w="sm" len="sm"/>
            <a:tailEnd type="none" w="sm" len="sm"/>
          </a:ln>
        </p:spPr>
        <p:txBody>
          <a:bodyPr/>
          <a:lstStyle/>
          <a:p>
            <a:r>
              <a:rPr lang="uk-UA" sz="1200"/>
              <a:t>через 3 тижні після початку МПКП (за потреби)</a:t>
            </a:r>
          </a:p>
        </p:txBody>
      </p:sp>
      <p:sp>
        <p:nvSpPr>
          <p:cNvPr id="85001" name="Прямоугольник 18"/>
          <p:cNvSpPr>
            <a:spLocks noChangeArrowheads="1"/>
          </p:cNvSpPr>
          <p:nvPr/>
        </p:nvSpPr>
        <p:spPr bwMode="auto">
          <a:xfrm>
            <a:off x="684213" y="5661025"/>
            <a:ext cx="2735262" cy="431800"/>
          </a:xfrm>
          <a:prstGeom prst="rect">
            <a:avLst/>
          </a:prstGeom>
          <a:solidFill>
            <a:srgbClr val="FFFFCC"/>
          </a:solidFill>
          <a:ln w="12700" cap="sq" algn="ctr">
            <a:solidFill>
              <a:schemeClr val="tx1"/>
            </a:solidFill>
            <a:round/>
            <a:headEnd type="none" w="sm" len="sm"/>
            <a:tailEnd type="none" w="sm" len="sm"/>
          </a:ln>
        </p:spPr>
        <p:txBody>
          <a:bodyPr/>
          <a:lstStyle/>
          <a:p>
            <a:r>
              <a:rPr lang="uk-UA" sz="1200"/>
              <a:t>через 4 тижні після початку МПКП (обов’язково)</a:t>
            </a:r>
          </a:p>
        </p:txBody>
      </p:sp>
      <p:sp>
        <p:nvSpPr>
          <p:cNvPr id="85002" name="Прямоугольник 16"/>
          <p:cNvSpPr>
            <a:spLocks noChangeArrowheads="1"/>
          </p:cNvSpPr>
          <p:nvPr/>
        </p:nvSpPr>
        <p:spPr bwMode="auto">
          <a:xfrm>
            <a:off x="3497263" y="4222750"/>
            <a:ext cx="2735262" cy="311150"/>
          </a:xfrm>
          <a:prstGeom prst="rect">
            <a:avLst/>
          </a:prstGeom>
          <a:solidFill>
            <a:srgbClr val="FFFFCC"/>
          </a:solidFill>
          <a:ln w="12700" cap="sq" algn="ctr">
            <a:solidFill>
              <a:schemeClr val="tx1"/>
            </a:solidFill>
            <a:round/>
            <a:headEnd type="none" w="sm" len="sm"/>
            <a:tailEnd type="none" w="sm" len="sm"/>
          </a:ln>
        </p:spPr>
        <p:txBody>
          <a:bodyPr/>
          <a:lstStyle/>
          <a:p>
            <a:pPr algn="ctr"/>
            <a:r>
              <a:rPr lang="uk-UA" sz="1200"/>
              <a:t>через 6 тижнів після контакту</a:t>
            </a:r>
          </a:p>
        </p:txBody>
      </p:sp>
      <p:sp>
        <p:nvSpPr>
          <p:cNvPr id="85003" name="Прямоугольник 21"/>
          <p:cNvSpPr>
            <a:spLocks noChangeArrowheads="1"/>
          </p:cNvSpPr>
          <p:nvPr/>
        </p:nvSpPr>
        <p:spPr bwMode="auto">
          <a:xfrm>
            <a:off x="3497263" y="4572000"/>
            <a:ext cx="2735262" cy="339725"/>
          </a:xfrm>
          <a:prstGeom prst="rect">
            <a:avLst/>
          </a:prstGeom>
          <a:solidFill>
            <a:srgbClr val="FFFFCC"/>
          </a:solidFill>
          <a:ln w="12700" cap="sq" algn="ctr">
            <a:solidFill>
              <a:schemeClr val="tx1"/>
            </a:solidFill>
            <a:round/>
            <a:headEnd type="none" w="sm" len="sm"/>
            <a:tailEnd type="none" w="sm" len="sm"/>
          </a:ln>
        </p:spPr>
        <p:txBody>
          <a:bodyPr/>
          <a:lstStyle/>
          <a:p>
            <a:pPr algn="ctr"/>
            <a:r>
              <a:rPr lang="uk-UA" sz="1200"/>
              <a:t>через 12 тижнів після контакту</a:t>
            </a:r>
          </a:p>
        </p:txBody>
      </p:sp>
      <p:sp>
        <p:nvSpPr>
          <p:cNvPr id="85004" name="Прямоугольник 22"/>
          <p:cNvSpPr>
            <a:spLocks noChangeArrowheads="1"/>
          </p:cNvSpPr>
          <p:nvPr/>
        </p:nvSpPr>
        <p:spPr bwMode="auto">
          <a:xfrm>
            <a:off x="3490913" y="4956175"/>
            <a:ext cx="2735262" cy="339725"/>
          </a:xfrm>
          <a:prstGeom prst="rect">
            <a:avLst/>
          </a:prstGeom>
          <a:solidFill>
            <a:srgbClr val="FFFFCC"/>
          </a:solidFill>
          <a:ln w="12700" cap="sq" algn="ctr">
            <a:solidFill>
              <a:schemeClr val="tx1"/>
            </a:solidFill>
            <a:round/>
            <a:headEnd type="none" w="sm" len="sm"/>
            <a:tailEnd type="none" w="sm" len="sm"/>
          </a:ln>
        </p:spPr>
        <p:txBody>
          <a:bodyPr/>
          <a:lstStyle/>
          <a:p>
            <a:pPr algn="ctr"/>
            <a:r>
              <a:rPr lang="uk-UA" sz="1200"/>
              <a:t>через 6 міс. після контакту</a:t>
            </a:r>
          </a:p>
        </p:txBody>
      </p:sp>
      <p:sp>
        <p:nvSpPr>
          <p:cNvPr id="85005" name="Line 22"/>
          <p:cNvSpPr>
            <a:spLocks noChangeShapeType="1"/>
          </p:cNvSpPr>
          <p:nvPr/>
        </p:nvSpPr>
        <p:spPr bwMode="auto">
          <a:xfrm flipH="1">
            <a:off x="4770438" y="5313363"/>
            <a:ext cx="0" cy="261937"/>
          </a:xfrm>
          <a:prstGeom prst="line">
            <a:avLst/>
          </a:prstGeom>
          <a:noFill/>
          <a:ln w="15875">
            <a:solidFill>
              <a:schemeClr val="tx1"/>
            </a:solidFill>
            <a:round/>
            <a:headEnd/>
            <a:tailEnd type="triangle" w="lg" len="lg"/>
          </a:ln>
        </p:spPr>
        <p:txBody>
          <a:bodyPr wrap="none" anchor="ctr"/>
          <a:lstStyle/>
          <a:p>
            <a:endParaRPr lang="ru-RU"/>
          </a:p>
        </p:txBody>
      </p:sp>
      <p:sp>
        <p:nvSpPr>
          <p:cNvPr id="85006" name="Прямоугольник 15"/>
          <p:cNvSpPr>
            <a:spLocks noChangeArrowheads="1"/>
          </p:cNvSpPr>
          <p:nvPr/>
        </p:nvSpPr>
        <p:spPr bwMode="auto">
          <a:xfrm>
            <a:off x="3500438" y="5575300"/>
            <a:ext cx="2736850" cy="1035050"/>
          </a:xfrm>
          <a:prstGeom prst="rect">
            <a:avLst/>
          </a:prstGeom>
          <a:solidFill>
            <a:srgbClr val="FFFFCC"/>
          </a:solidFill>
          <a:ln w="12700" cap="sq" algn="ctr">
            <a:solidFill>
              <a:schemeClr val="tx1"/>
            </a:solidFill>
            <a:round/>
            <a:headEnd type="none" w="sm" len="sm"/>
            <a:tailEnd type="none" w="sm" len="sm"/>
          </a:ln>
        </p:spPr>
        <p:txBody>
          <a:bodyPr/>
          <a:lstStyle/>
          <a:p>
            <a:pPr algn="ctr"/>
            <a:r>
              <a:rPr lang="uk-UA" sz="1200"/>
              <a:t>інфікувався гепатитом С,                    ко-інфекція вірусу гепатиту С/ВІЛ, спостереження рекомендується продовжити до 12 місяців для виключення ко-інфікування ВІЛ</a:t>
            </a:r>
          </a:p>
        </p:txBody>
      </p:sp>
      <p:sp>
        <p:nvSpPr>
          <p:cNvPr id="85007" name="Прямоугольник 27"/>
          <p:cNvSpPr>
            <a:spLocks noChangeArrowheads="1"/>
          </p:cNvSpPr>
          <p:nvPr/>
        </p:nvSpPr>
        <p:spPr bwMode="auto">
          <a:xfrm>
            <a:off x="6475413" y="4911725"/>
            <a:ext cx="2232025" cy="533400"/>
          </a:xfrm>
          <a:prstGeom prst="rect">
            <a:avLst/>
          </a:prstGeom>
          <a:solidFill>
            <a:srgbClr val="FFFFCC"/>
          </a:solidFill>
          <a:ln w="12700" cap="sq" algn="ctr">
            <a:solidFill>
              <a:schemeClr val="tx1"/>
            </a:solidFill>
            <a:round/>
            <a:headEnd type="none" w="sm" len="sm"/>
            <a:tailEnd type="none" w="sm" len="sm"/>
          </a:ln>
        </p:spPr>
        <p:txBody>
          <a:bodyPr anchor="ctr"/>
          <a:lstStyle/>
          <a:p>
            <a:pPr algn="ctr"/>
            <a:r>
              <a:rPr lang="uk-UA" sz="1400"/>
              <a:t>Медична допомога</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3"/>
          <p:cNvSpPr>
            <a:spLocks noGrp="1" noChangeArrowheads="1"/>
          </p:cNvSpPr>
          <p:nvPr>
            <p:ph type="body" idx="1"/>
          </p:nvPr>
        </p:nvSpPr>
        <p:spPr>
          <a:xfrm>
            <a:off x="323850" y="1484313"/>
            <a:ext cx="8147050" cy="4525962"/>
          </a:xfrm>
        </p:spPr>
        <p:txBody>
          <a:bodyPr/>
          <a:lstStyle/>
          <a:p>
            <a:pPr algn="ctr">
              <a:buFontTx/>
              <a:buNone/>
            </a:pPr>
            <a:endParaRPr lang="ru-RU" sz="4800" b="1" dirty="0" smtClean="0">
              <a:solidFill>
                <a:srgbClr val="009900"/>
              </a:solidFill>
              <a:latin typeface="Arial" charset="0"/>
            </a:endParaRPr>
          </a:p>
          <a:p>
            <a:pPr algn="ctr">
              <a:buFontTx/>
              <a:buNone/>
            </a:pPr>
            <a:r>
              <a:rPr lang="ru-RU" sz="4800" b="1" i="1" dirty="0" err="1" smtClean="0">
                <a:solidFill>
                  <a:srgbClr val="002060"/>
                </a:solidFill>
                <a:latin typeface="Arial" charset="0"/>
              </a:rPr>
              <a:t>Дякую</a:t>
            </a:r>
            <a:r>
              <a:rPr lang="ru-RU" sz="4800" b="1" i="1" dirty="0" smtClean="0">
                <a:solidFill>
                  <a:srgbClr val="002060"/>
                </a:solidFill>
                <a:latin typeface="Arial" charset="0"/>
              </a:rPr>
              <a:t> за </a:t>
            </a:r>
            <a:r>
              <a:rPr lang="ru-RU" sz="4800" b="1" i="1" dirty="0" err="1" smtClean="0">
                <a:solidFill>
                  <a:srgbClr val="002060"/>
                </a:solidFill>
                <a:latin typeface="Arial" charset="0"/>
              </a:rPr>
              <a:t>увагу</a:t>
            </a:r>
            <a:r>
              <a:rPr lang="ru-RU" sz="4800" b="1" i="1" dirty="0" smtClean="0">
                <a:solidFill>
                  <a:srgbClr val="002060"/>
                </a:solidFill>
                <a:latin typeface="Arial" charset="0"/>
              </a:rPr>
              <a:t>!</a:t>
            </a:r>
          </a:p>
        </p:txBody>
      </p:sp>
    </p:spTree>
  </p:cSld>
  <p:clrMapOvr>
    <a:masterClrMapping/>
  </p:clrMapOvr>
  <p:transition spd="med">
    <p:wheel/>
  </p:transition>
</p:sld>
</file>

<file path=ppt/theme/theme1.xml><?xml version="1.0" encoding="utf-8"?>
<a:theme xmlns:a="http://schemas.openxmlformats.org/drawingml/2006/main" name="Внутренняя страница">
  <a:themeElements>
    <a:clrScheme name="Внутренняя страница 1">
      <a:dk1>
        <a:srgbClr val="000000"/>
      </a:dk1>
      <a:lt1>
        <a:srgbClr val="FFFFFF"/>
      </a:lt1>
      <a:dk2>
        <a:srgbClr val="0054A6"/>
      </a:dk2>
      <a:lt2>
        <a:srgbClr val="808080"/>
      </a:lt2>
      <a:accent1>
        <a:srgbClr val="BBE0E3"/>
      </a:accent1>
      <a:accent2>
        <a:srgbClr val="FF6600"/>
      </a:accent2>
      <a:accent3>
        <a:srgbClr val="FFFFFF"/>
      </a:accent3>
      <a:accent4>
        <a:srgbClr val="000000"/>
      </a:accent4>
      <a:accent5>
        <a:srgbClr val="DAEDEF"/>
      </a:accent5>
      <a:accent6>
        <a:srgbClr val="E75C00"/>
      </a:accent6>
      <a:hlink>
        <a:srgbClr val="FF3300"/>
      </a:hlink>
      <a:folHlink>
        <a:srgbClr val="99CC00"/>
      </a:folHlink>
    </a:clrScheme>
    <a:fontScheme name="Внутренняя страница">
      <a:majorFont>
        <a:latin typeface="Tahoma"/>
        <a:ea typeface=""/>
        <a:cs typeface="Arial"/>
      </a:majorFont>
      <a:minorFont>
        <a:latin typeface="Tahoma"/>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uk-UA" sz="4200" b="0" i="0" u="none" strike="noStrike" cap="none" normalizeH="0" baseline="0" smtClean="0">
            <a:ln>
              <a:noFill/>
            </a:ln>
            <a:solidFill>
              <a:srgbClr val="0054A6"/>
            </a:solidFill>
            <a:effectLst/>
            <a:latin typeface="Tahom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uk-UA" sz="4200" b="0" i="0" u="none" strike="noStrike" cap="none" normalizeH="0" baseline="0" smtClean="0">
            <a:ln>
              <a:noFill/>
            </a:ln>
            <a:solidFill>
              <a:srgbClr val="0054A6"/>
            </a:solidFill>
            <a:effectLst/>
            <a:latin typeface="Tahoma" pitchFamily="34" charset="0"/>
            <a:cs typeface="Arial" pitchFamily="34" charset="0"/>
          </a:defRPr>
        </a:defPPr>
      </a:lstStyle>
    </a:lnDef>
  </a:objectDefaults>
  <a:extraClrSchemeLst>
    <a:extraClrScheme>
      <a:clrScheme name="Внутренняя страница 1">
        <a:dk1>
          <a:srgbClr val="000000"/>
        </a:dk1>
        <a:lt1>
          <a:srgbClr val="FFFFFF"/>
        </a:lt1>
        <a:dk2>
          <a:srgbClr val="0054A6"/>
        </a:dk2>
        <a:lt2>
          <a:srgbClr val="808080"/>
        </a:lt2>
        <a:accent1>
          <a:srgbClr val="BBE0E3"/>
        </a:accent1>
        <a:accent2>
          <a:srgbClr val="FF6600"/>
        </a:accent2>
        <a:accent3>
          <a:srgbClr val="FFFFFF"/>
        </a:accent3>
        <a:accent4>
          <a:srgbClr val="000000"/>
        </a:accent4>
        <a:accent5>
          <a:srgbClr val="DAEDEF"/>
        </a:accent5>
        <a:accent6>
          <a:srgbClr val="E75C00"/>
        </a:accent6>
        <a:hlink>
          <a:srgbClr val="FF3300"/>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Внутренняя страница">
  <a:themeElements>
    <a:clrScheme name="Внутренняя страница 1">
      <a:dk1>
        <a:srgbClr val="000000"/>
      </a:dk1>
      <a:lt1>
        <a:srgbClr val="FFFFFF"/>
      </a:lt1>
      <a:dk2>
        <a:srgbClr val="0054A6"/>
      </a:dk2>
      <a:lt2>
        <a:srgbClr val="808080"/>
      </a:lt2>
      <a:accent1>
        <a:srgbClr val="BBE0E3"/>
      </a:accent1>
      <a:accent2>
        <a:srgbClr val="FF6600"/>
      </a:accent2>
      <a:accent3>
        <a:srgbClr val="FFFFFF"/>
      </a:accent3>
      <a:accent4>
        <a:srgbClr val="000000"/>
      </a:accent4>
      <a:accent5>
        <a:srgbClr val="DAEDEF"/>
      </a:accent5>
      <a:accent6>
        <a:srgbClr val="E75C00"/>
      </a:accent6>
      <a:hlink>
        <a:srgbClr val="FF3300"/>
      </a:hlink>
      <a:folHlink>
        <a:srgbClr val="99CC00"/>
      </a:folHlink>
    </a:clrScheme>
    <a:fontScheme name="Внутренняя страница">
      <a:majorFont>
        <a:latin typeface="Tahoma"/>
        <a:ea typeface=""/>
        <a:cs typeface="Arial"/>
      </a:majorFont>
      <a:minorFont>
        <a:latin typeface="Tahoma"/>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uk-UA" sz="4200" b="0" i="0" u="none" strike="noStrike" cap="none" normalizeH="0" baseline="0" smtClean="0">
            <a:ln>
              <a:noFill/>
            </a:ln>
            <a:solidFill>
              <a:srgbClr val="0054A6"/>
            </a:solidFill>
            <a:effectLst/>
            <a:latin typeface="Tahom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uk-UA" sz="4200" b="0" i="0" u="none" strike="noStrike" cap="none" normalizeH="0" baseline="0" smtClean="0">
            <a:ln>
              <a:noFill/>
            </a:ln>
            <a:solidFill>
              <a:srgbClr val="0054A6"/>
            </a:solidFill>
            <a:effectLst/>
            <a:latin typeface="Tahoma" pitchFamily="34" charset="0"/>
            <a:cs typeface="Arial" pitchFamily="34" charset="0"/>
          </a:defRPr>
        </a:defPPr>
      </a:lstStyle>
    </a:lnDef>
  </a:objectDefaults>
  <a:extraClrSchemeLst>
    <a:extraClrScheme>
      <a:clrScheme name="Внутренняя страница 1">
        <a:dk1>
          <a:srgbClr val="000000"/>
        </a:dk1>
        <a:lt1>
          <a:srgbClr val="FFFFFF"/>
        </a:lt1>
        <a:dk2>
          <a:srgbClr val="0054A6"/>
        </a:dk2>
        <a:lt2>
          <a:srgbClr val="808080"/>
        </a:lt2>
        <a:accent1>
          <a:srgbClr val="BBE0E3"/>
        </a:accent1>
        <a:accent2>
          <a:srgbClr val="FF6600"/>
        </a:accent2>
        <a:accent3>
          <a:srgbClr val="FFFFFF"/>
        </a:accent3>
        <a:accent4>
          <a:srgbClr val="000000"/>
        </a:accent4>
        <a:accent5>
          <a:srgbClr val="DAEDEF"/>
        </a:accent5>
        <a:accent6>
          <a:srgbClr val="E75C00"/>
        </a:accent6>
        <a:hlink>
          <a:srgbClr val="FF3300"/>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Внутренняя страница">
  <a:themeElements>
    <a:clrScheme name="Внутренняя страница 1">
      <a:dk1>
        <a:srgbClr val="000000"/>
      </a:dk1>
      <a:lt1>
        <a:srgbClr val="FFFFFF"/>
      </a:lt1>
      <a:dk2>
        <a:srgbClr val="0054A6"/>
      </a:dk2>
      <a:lt2>
        <a:srgbClr val="808080"/>
      </a:lt2>
      <a:accent1>
        <a:srgbClr val="BBE0E3"/>
      </a:accent1>
      <a:accent2>
        <a:srgbClr val="FF6600"/>
      </a:accent2>
      <a:accent3>
        <a:srgbClr val="FFFFFF"/>
      </a:accent3>
      <a:accent4>
        <a:srgbClr val="000000"/>
      </a:accent4>
      <a:accent5>
        <a:srgbClr val="DAEDEF"/>
      </a:accent5>
      <a:accent6>
        <a:srgbClr val="E75C00"/>
      </a:accent6>
      <a:hlink>
        <a:srgbClr val="FF3300"/>
      </a:hlink>
      <a:folHlink>
        <a:srgbClr val="99CC00"/>
      </a:folHlink>
    </a:clrScheme>
    <a:fontScheme name="Внутренняя страница">
      <a:majorFont>
        <a:latin typeface="Tahoma"/>
        <a:ea typeface=""/>
        <a:cs typeface="Arial"/>
      </a:majorFont>
      <a:minorFont>
        <a:latin typeface="Tahoma"/>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uk-UA" sz="4200" b="0" i="0" u="none" strike="noStrike" cap="none" normalizeH="0" baseline="0" smtClean="0">
            <a:ln>
              <a:noFill/>
            </a:ln>
            <a:solidFill>
              <a:srgbClr val="0054A6"/>
            </a:solidFill>
            <a:effectLst/>
            <a:latin typeface="Tahom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uk-UA" sz="4200" b="0" i="0" u="none" strike="noStrike" cap="none" normalizeH="0" baseline="0" smtClean="0">
            <a:ln>
              <a:noFill/>
            </a:ln>
            <a:solidFill>
              <a:srgbClr val="0054A6"/>
            </a:solidFill>
            <a:effectLst/>
            <a:latin typeface="Tahoma" pitchFamily="34" charset="0"/>
            <a:cs typeface="Arial" pitchFamily="34" charset="0"/>
          </a:defRPr>
        </a:defPPr>
      </a:lstStyle>
    </a:lnDef>
  </a:objectDefaults>
  <a:extraClrSchemeLst>
    <a:extraClrScheme>
      <a:clrScheme name="Внутренняя страница 1">
        <a:dk1>
          <a:srgbClr val="000000"/>
        </a:dk1>
        <a:lt1>
          <a:srgbClr val="FFFFFF"/>
        </a:lt1>
        <a:dk2>
          <a:srgbClr val="0054A6"/>
        </a:dk2>
        <a:lt2>
          <a:srgbClr val="808080"/>
        </a:lt2>
        <a:accent1>
          <a:srgbClr val="BBE0E3"/>
        </a:accent1>
        <a:accent2>
          <a:srgbClr val="FF6600"/>
        </a:accent2>
        <a:accent3>
          <a:srgbClr val="FFFFFF"/>
        </a:accent3>
        <a:accent4>
          <a:srgbClr val="000000"/>
        </a:accent4>
        <a:accent5>
          <a:srgbClr val="DAEDEF"/>
        </a:accent5>
        <a:accent6>
          <a:srgbClr val="E75C00"/>
        </a:accent6>
        <a:hlink>
          <a:srgbClr val="FF3300"/>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Respect_template</Template>
  <TotalTime>3281</TotalTime>
  <Words>2018</Words>
  <Application>Microsoft Office PowerPoint</Application>
  <PresentationFormat>Экран (4:3)</PresentationFormat>
  <Paragraphs>196</Paragraphs>
  <Slides>23</Slides>
  <Notes>22</Notes>
  <HiddenSlides>0</HiddenSlides>
  <MMClips>0</MMClips>
  <ScaleCrop>false</ScaleCrop>
  <HeadingPairs>
    <vt:vector size="4" baseType="variant">
      <vt:variant>
        <vt:lpstr>Тема</vt:lpstr>
      </vt:variant>
      <vt:variant>
        <vt:i4>3</vt:i4>
      </vt:variant>
      <vt:variant>
        <vt:lpstr>Заголовки слайдов</vt:lpstr>
      </vt:variant>
      <vt:variant>
        <vt:i4>23</vt:i4>
      </vt:variant>
    </vt:vector>
  </HeadingPairs>
  <TitlesOfParts>
    <vt:vector size="26" baseType="lpstr">
      <vt:lpstr>Внутренняя страница</vt:lpstr>
      <vt:lpstr>1_Внутренняя страница</vt:lpstr>
      <vt:lpstr>2_Внутренняя страница</vt:lpstr>
      <vt:lpstr>Слайд 1</vt:lpstr>
      <vt:lpstr>Слайд 2</vt:lpstr>
      <vt:lpstr>Структура наказу</vt:lpstr>
      <vt:lpstr>Слайд 4</vt:lpstr>
      <vt:lpstr>Слайд 5</vt:lpstr>
      <vt:lpstr>Слайд 6</vt:lpstr>
      <vt:lpstr>Слайд 7</vt:lpstr>
      <vt:lpstr>Всіх пацієнтів необхідно розглядати  як потенційне джерело ВІЛ-інфекції</vt:lpstr>
      <vt:lpstr>Надягання ковпачка однією рукою (методика «ковша»)</vt:lpstr>
      <vt:lpstr>Слайд 10</vt:lpstr>
      <vt:lpstr>Слайд 11</vt:lpstr>
      <vt:lpstr>Перша допомога – обробка місця контакту </vt:lpstr>
      <vt:lpstr>Порядок проведення екстреної ПКП ВІЛ-інфекції у працівників при виконанні професійних обов’язків </vt:lpstr>
      <vt:lpstr>Забезпечення реалізації прав медичних та соціальних працівників, які заразилися ВІЛ-інфекцією внаслідок виконання професійних обов’язків </vt:lpstr>
      <vt:lpstr>Вправа</vt:lpstr>
      <vt:lpstr>Слайд 16</vt:lpstr>
      <vt:lpstr>Призначення та проведення МПКП </vt:lpstr>
      <vt:lpstr>Недоцільне призначення МПКП </vt:lpstr>
      <vt:lpstr>Слайд 19</vt:lpstr>
      <vt:lpstr>Лабораторні дослідження та організація  МПКП</vt:lpstr>
      <vt:lpstr>Слайд 21</vt:lpstr>
      <vt:lpstr>Клінічне спостереження за особою, яка мала випадок контакту із джерелом потенційного інфікування ВІЛ при виконанні професійних обов’язків та отримує МПКП </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Olga Dudina</dc:creator>
  <cp:lastModifiedBy>Admin</cp:lastModifiedBy>
  <cp:revision>188</cp:revision>
  <dcterms:created xsi:type="dcterms:W3CDTF">2015-02-04T12:18:47Z</dcterms:created>
  <dcterms:modified xsi:type="dcterms:W3CDTF">2022-05-30T13:46:49Z</dcterms:modified>
</cp:coreProperties>
</file>