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69"/>
    <p:restoredTop sz="94628"/>
  </p:normalViewPr>
  <p:slideViewPr>
    <p:cSldViewPr snapToGrid="0" snapToObjects="1">
      <p:cViewPr varScale="1">
        <p:scale>
          <a:sx n="61" d="100"/>
          <a:sy n="61" d="100"/>
        </p:scale>
        <p:origin x="224" y="1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C5272-4592-3E40-916A-E4D42F8C5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8A4608-7120-6C41-AF3D-D707F5CEE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A6365A-C7D9-C54A-97F3-FDD19CCF0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A80D89-FC3F-4546-BF23-457531EB2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FA4D0F-0A5B-B142-8843-EAEAE2C20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35419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85A7B-595E-6145-8225-7A77E46FA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74DA96-84BA-EF49-AD8A-7F08E9E44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538EB5-0D13-004F-82CC-C844A234A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C52FFF-D4FF-E046-9825-CEE896A9C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ECDD92-3FF4-B24C-A247-74C3C6CC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9590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161776-9C5D-6943-834F-7736E8822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EDB07A-541D-5A46-A78F-2465834C2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60FD52-0177-CF42-B857-E51812FAA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841C69-91AE-8E43-87FE-C6BA77BA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F43886-D3B9-7A47-8EFC-297ACF559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29503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514CAF-D23C-564D-9D5D-86146F94A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5EA6A0-ED17-0E4A-BA9C-E03C3C8EE0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59AB39-1DB6-EA45-B829-D9EA0106B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A5E941-FB3D-3942-BABB-009873265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45AD84-7E12-6141-8584-D996B885C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D46CEA-BA78-844A-8710-2379EC3BA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7043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0468D2-EEDC-3747-AC85-F04D6F21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30B46C-559A-9E47-99E4-DDC75E84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190BF7-4894-304A-B05D-75D98BE58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C29CDD7-6861-8F4E-887E-C5345F5C81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3B2738-146A-FC4F-97DD-FEBCE0940D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BCA415-732B-D14C-8CA6-4ED94EF3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EB32F8-8F98-1B43-8C24-5F1DFCAE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3D5DE7-805D-8C4A-A0B1-62343E97C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3521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B70755-6657-914C-9B01-6531AE8E8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DFBBABC-6BFB-D04E-A7FC-FF892743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CF13D1-EF52-EB43-A94E-814C46446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880AD0-9984-F241-B8A1-141D2F043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3380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A5896C-68A6-BE4D-930A-7325742E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0C44421-2C2F-534E-99DB-CA04087A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18CA63-A3CB-9D4E-81A0-B09A6F1B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8407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26F30-AEAE-9D4B-A337-29F01D8F2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DD1C8E-F68E-AF43-9940-50C9D18E6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C9832E-9CF4-0249-8482-F73F3728D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757914-925D-3644-9D51-A9F87F35D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63147E-D7EF-174E-A6C4-ED32AE904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8AA7FD-801D-C944-820C-D874E8E81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5927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3C631-DF3B-8644-8BB5-9395E185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05ED194-363D-A04C-B0B4-E170B5EA3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E0D4B6-BE82-4E46-B839-120B32A76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FA3094-83C1-2D44-909C-86ED9B1A0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223F5F-C05E-2B4A-B214-AA87F57E4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AE2AC0-ABC3-4E43-8E11-2F39840D8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68105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7675F-FFD2-CD4F-B478-002ABF1B7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18E4A00-59AC-BB4D-8287-5AC8A8A24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D0EC81-5FD5-434B-914A-DDE57037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A605A3-2BE0-5042-8EBF-2E887CEFC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D23129-F3E2-7249-8234-FD209C4C2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86354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35BF7AC-46A2-6942-B7D5-98C9DB2761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C3DB3A-263D-DB48-A76C-46694645A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BDBB9E-67DB-6541-A486-2B2456D87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256BB1-D7C1-774F-9679-D96FA5C9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1C8EE9-A939-B84C-B92A-509A3710D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9120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FF3E9-D369-FB4B-8B71-90B75084D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16C754-5FB2-1948-BCD3-0A6D76044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A888A5-8FDF-D74C-9156-EAD09C3CF6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4EE27-9645-D044-8F96-C19CE96E50D8}" type="datetimeFigureOut">
              <a:rPr lang="ru-UA" smtClean="0"/>
              <a:t>05.02.2022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9C54F1-8D33-5F4C-9A03-6C7E6FA68C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B641C4-D607-1440-A5B2-673DDE319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EFCDB-6158-C941-8664-E011ED49DCB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416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4D0C90-D237-9B44-B721-F5A3DD3188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81248A-658A-5041-A260-2F0F643C7B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866801-0D3D-E449-9718-C77F88E3A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1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0F66D-C537-BE42-943D-AEEF1509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F3C20CA-B2F6-BE45-B6C9-E922171D5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58149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D18E5-071C-A841-872F-6C036797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C10B02A-4731-574E-BAA6-F3FBFB771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22132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7A655-E08A-2342-B053-8365EF0A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EFAF50A-EA75-BB49-942A-BA4BFFA30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30961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54E27-BB59-8847-AC89-9B202115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8C22526-6042-8749-92A6-061FEA194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4392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210B9-C247-1C4D-A02C-AB4297B0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358323B-08B3-FA44-BBF7-7A540352F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56098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66E7D-FAEF-2A49-80BB-C98A701A1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DBC4D0E-D0C6-2D41-8A8F-9572E71EB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6921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3D446-76C2-EC49-AB57-10E1E68AB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78CAE0C-33FF-B04E-91D2-5B777DC9A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8143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7FBC6-1438-F049-A8C7-A4CE2119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F7A2E0A-673E-3B42-82AE-A816B880B6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20547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587932-D154-0346-BC66-4F664A5D7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770EA47-FCF7-F14B-9462-AD33DE698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3973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49BA6-7D45-054C-BABA-E22613458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8D3509B-4C1A-8746-87C5-373C0F427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88269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64B59-5572-164B-BE88-F2B66776D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2323581-108E-BE47-A3D6-EDF88426B0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53477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BEA62-1178-1F41-B1F4-6D2A60FD5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2E7BC91-B4CA-9240-B66B-9761946A8F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14123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DFE54-8BE6-F347-83E0-41A87FFF4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AA35B6-6E9E-9F4B-A96D-1488D7640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8996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408C2-D5D2-BC44-9357-EC2E64FEB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51F5A84-06A8-DA41-B0C6-90C3BAC49A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447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72269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675A5-750A-0C4A-B265-203C55C76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8F72AFB-B535-2D47-A459-E6A06BC85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51938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BF5E4-10E0-CD40-9D53-E5ED3F68B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DFB4D4D-860D-EE45-BF8B-6F1AE7ABD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0579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278E71-7ED6-584E-A6CD-C0189A99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40B13D9-2844-4840-B227-37735CC3F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93995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3EB17F-0FE8-364A-B0F6-17A969DF9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E0EF1B9-BD84-F044-B516-C796045EA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97160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64540-5C66-CE44-83C9-8D48CB9E2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0A6BE4-5971-9745-96D7-06835DED2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451932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Широкоэкранный</PresentationFormat>
  <Paragraphs>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Лагода</dc:creator>
  <cp:lastModifiedBy>Дарья Лагода</cp:lastModifiedBy>
  <cp:revision>1</cp:revision>
  <dcterms:created xsi:type="dcterms:W3CDTF">2022-02-05T13:11:04Z</dcterms:created>
  <dcterms:modified xsi:type="dcterms:W3CDTF">2022-02-05T13:24:24Z</dcterms:modified>
</cp:coreProperties>
</file>