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79" r:id="rId4"/>
    <p:sldId id="265" r:id="rId5"/>
    <p:sldId id="261" r:id="rId6"/>
    <p:sldId id="262" r:id="rId7"/>
    <p:sldId id="263" r:id="rId8"/>
    <p:sldId id="264" r:id="rId9"/>
    <p:sldId id="266" r:id="rId10"/>
    <p:sldId id="274" r:id="rId11"/>
    <p:sldId id="275" r:id="rId12"/>
    <p:sldId id="267" r:id="rId13"/>
    <p:sldId id="282" r:id="rId14"/>
    <p:sldId id="280" r:id="rId15"/>
    <p:sldId id="268" r:id="rId16"/>
    <p:sldId id="269" r:id="rId17"/>
    <p:sldId id="270" r:id="rId18"/>
    <p:sldId id="271" r:id="rId19"/>
    <p:sldId id="272" r:id="rId20"/>
    <p:sldId id="273" r:id="rId21"/>
    <p:sldId id="276" r:id="rId22"/>
    <p:sldId id="278" r:id="rId23"/>
    <p:sldId id="277" r:id="rId24"/>
    <p:sldId id="283" r:id="rId25"/>
    <p:sldId id="284" r:id="rId26"/>
    <p:sldId id="285" r:id="rId27"/>
    <p:sldId id="289" r:id="rId28"/>
    <p:sldId id="286" r:id="rId29"/>
    <p:sldId id="287" r:id="rId30"/>
    <p:sldId id="288" r:id="rId31"/>
    <p:sldId id="290" r:id="rId32"/>
    <p:sldId id="291" r:id="rId33"/>
    <p:sldId id="297" r:id="rId34"/>
    <p:sldId id="298" r:id="rId35"/>
    <p:sldId id="299" r:id="rId36"/>
    <p:sldId id="292" r:id="rId37"/>
    <p:sldId id="293" r:id="rId38"/>
    <p:sldId id="295" r:id="rId39"/>
    <p:sldId id="296" r:id="rId40"/>
    <p:sldId id="294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D9"/>
    <a:srgbClr val="002060"/>
    <a:srgbClr val="FFFFFF"/>
    <a:srgbClr val="C6C2FE"/>
    <a:srgbClr val="5B9BD5"/>
    <a:srgbClr val="1E025E"/>
    <a:srgbClr val="71A2F3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4E08F2-AA67-431A-922F-FAF8CCC557B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96B50C-C341-4439-9D12-7292588BD509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визначення завдань збутової політики</a:t>
          </a:r>
          <a:endParaRPr lang="ru-RU" dirty="0">
            <a:solidFill>
              <a:srgbClr val="002060"/>
            </a:solidFill>
          </a:endParaRPr>
        </a:p>
      </dgm:t>
    </dgm:pt>
    <dgm:pt modelId="{FC68D468-1763-4E89-9646-3E09470193D3}" type="parTrans" cxnId="{BB30BDFF-555F-4493-9E58-83FF2C01B255}">
      <dgm:prSet/>
      <dgm:spPr/>
      <dgm:t>
        <a:bodyPr/>
        <a:lstStyle/>
        <a:p>
          <a:endParaRPr lang="ru-RU"/>
        </a:p>
      </dgm:t>
    </dgm:pt>
    <dgm:pt modelId="{6F6168ED-8A4A-455C-97E4-0F1E13C8595A}" type="sibTrans" cxnId="{BB30BDFF-555F-4493-9E58-83FF2C01B255}">
      <dgm:prSet/>
      <dgm:spPr/>
      <dgm:t>
        <a:bodyPr/>
        <a:lstStyle/>
        <a:p>
          <a:endParaRPr lang="ru-RU"/>
        </a:p>
      </dgm:t>
    </dgm:pt>
    <dgm:pt modelId="{76A6B5C5-9546-44E2-9D0B-03CFB30A2128}">
      <dgm:prSet phldrT="[Текст]" phldr="1"/>
      <dgm:spPr>
        <a:solidFill>
          <a:srgbClr val="DE00D9"/>
        </a:solidFill>
      </dgm:spPr>
      <dgm:t>
        <a:bodyPr/>
        <a:lstStyle/>
        <a:p>
          <a:endParaRPr lang="ru-RU" dirty="0">
            <a:solidFill>
              <a:srgbClr val="DE00D9"/>
            </a:solidFill>
          </a:endParaRPr>
        </a:p>
      </dgm:t>
    </dgm:pt>
    <dgm:pt modelId="{12E3951B-CAD8-469F-B99E-FB688D17A4A3}" type="parTrans" cxnId="{35AC403E-0B9E-4D00-A6B5-F2C86A39FB8B}">
      <dgm:prSet/>
      <dgm:spPr/>
      <dgm:t>
        <a:bodyPr/>
        <a:lstStyle/>
        <a:p>
          <a:endParaRPr lang="ru-RU"/>
        </a:p>
      </dgm:t>
    </dgm:pt>
    <dgm:pt modelId="{6E2425E4-5F5A-4848-9CC3-7C6275A84B6D}" type="sibTrans" cxnId="{35AC403E-0B9E-4D00-A6B5-F2C86A39FB8B}">
      <dgm:prSet/>
      <dgm:spPr/>
      <dgm:t>
        <a:bodyPr/>
        <a:lstStyle/>
        <a:p>
          <a:endParaRPr lang="ru-RU"/>
        </a:p>
      </dgm:t>
    </dgm:pt>
    <dgm:pt modelId="{F5F52747-780A-484C-A835-0ADD7BC3E082}">
      <dgm:prSet phldrT="[Текст]" phldr="1"/>
      <dgm:spPr>
        <a:solidFill>
          <a:srgbClr val="DE00D9"/>
        </a:solidFill>
      </dgm:spPr>
      <dgm:t>
        <a:bodyPr/>
        <a:lstStyle/>
        <a:p>
          <a:endParaRPr lang="ru-RU" dirty="0">
            <a:solidFill>
              <a:srgbClr val="DE00D9"/>
            </a:solidFill>
          </a:endParaRPr>
        </a:p>
      </dgm:t>
    </dgm:pt>
    <dgm:pt modelId="{26A9C73E-495C-413D-B597-5A7A9BFE0D23}" type="parTrans" cxnId="{0864C09A-C062-48FE-8AE4-B8E94C4454BB}">
      <dgm:prSet/>
      <dgm:spPr/>
      <dgm:t>
        <a:bodyPr/>
        <a:lstStyle/>
        <a:p>
          <a:endParaRPr lang="ru-RU"/>
        </a:p>
      </dgm:t>
    </dgm:pt>
    <dgm:pt modelId="{568161C1-EEF8-4FAE-AFA3-7D9FD40AFDE7}" type="sibTrans" cxnId="{0864C09A-C062-48FE-8AE4-B8E94C4454BB}">
      <dgm:prSet/>
      <dgm:spPr/>
      <dgm:t>
        <a:bodyPr/>
        <a:lstStyle/>
        <a:p>
          <a:endParaRPr lang="ru-RU"/>
        </a:p>
      </dgm:t>
    </dgm:pt>
    <dgm:pt modelId="{1E3F8EB3-3E63-4399-AC43-D37EB503CCF3}">
      <dgm:prSet phldrT="[Текст]" phldr="1"/>
      <dgm:spPr>
        <a:solidFill>
          <a:srgbClr val="DE00D9"/>
        </a:solidFill>
      </dgm:spPr>
      <dgm:t>
        <a:bodyPr/>
        <a:lstStyle/>
        <a:p>
          <a:endParaRPr lang="ru-RU" dirty="0">
            <a:solidFill>
              <a:srgbClr val="DE00D9"/>
            </a:solidFill>
          </a:endParaRPr>
        </a:p>
      </dgm:t>
    </dgm:pt>
    <dgm:pt modelId="{31FF77B7-E0F6-4786-A014-59142204B2E3}" type="parTrans" cxnId="{38DE1A04-B0AE-48D7-8456-45C8CAD7B798}">
      <dgm:prSet/>
      <dgm:spPr/>
      <dgm:t>
        <a:bodyPr/>
        <a:lstStyle/>
        <a:p>
          <a:endParaRPr lang="ru-RU"/>
        </a:p>
      </dgm:t>
    </dgm:pt>
    <dgm:pt modelId="{445E9FC1-097D-4936-AD79-8E40774E9F92}" type="sibTrans" cxnId="{38DE1A04-B0AE-48D7-8456-45C8CAD7B798}">
      <dgm:prSet/>
      <dgm:spPr/>
      <dgm:t>
        <a:bodyPr/>
        <a:lstStyle/>
        <a:p>
          <a:endParaRPr lang="ru-RU"/>
        </a:p>
      </dgm:t>
    </dgm:pt>
    <dgm:pt modelId="{B7837BCF-5784-4E4E-B8EB-E4AA624C7A86}">
      <dgm:prSet phldrT="[Текст]" phldr="1"/>
      <dgm:spPr>
        <a:solidFill>
          <a:srgbClr val="DE00D9"/>
        </a:solidFill>
      </dgm:spPr>
      <dgm:t>
        <a:bodyPr/>
        <a:lstStyle/>
        <a:p>
          <a:endParaRPr lang="ru-RU" dirty="0">
            <a:solidFill>
              <a:srgbClr val="DE00D9"/>
            </a:solidFill>
          </a:endParaRPr>
        </a:p>
      </dgm:t>
    </dgm:pt>
    <dgm:pt modelId="{3711038A-011B-4CBB-A0E4-538FB904B5A5}" type="sibTrans" cxnId="{03ECEE1C-768F-459E-8806-02908A10E5CB}">
      <dgm:prSet/>
      <dgm:spPr/>
      <dgm:t>
        <a:bodyPr/>
        <a:lstStyle/>
        <a:p>
          <a:endParaRPr lang="ru-RU"/>
        </a:p>
      </dgm:t>
    </dgm:pt>
    <dgm:pt modelId="{AA19B510-ACDE-4D56-8FF7-4A1405685567}" type="parTrans" cxnId="{03ECEE1C-768F-459E-8806-02908A10E5CB}">
      <dgm:prSet/>
      <dgm:spPr/>
      <dgm:t>
        <a:bodyPr/>
        <a:lstStyle/>
        <a:p>
          <a:endParaRPr lang="ru-RU"/>
        </a:p>
      </dgm:t>
    </dgm:pt>
    <dgm:pt modelId="{8CC88AA2-F74A-4930-AE68-190873F7DF15}">
      <dgm:prSet/>
      <dgm:spPr/>
      <dgm:t>
        <a:bodyPr/>
        <a:lstStyle/>
        <a:p>
          <a:r>
            <a:rPr lang="uk-UA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визначення форм роботи з посередниками</a:t>
          </a:r>
          <a:endParaRPr lang="ru-RU" dirty="0">
            <a:solidFill>
              <a:srgbClr val="002060"/>
            </a:solidFill>
          </a:endParaRPr>
        </a:p>
      </dgm:t>
    </dgm:pt>
    <dgm:pt modelId="{C7D3E744-12E0-4616-8B0F-4EBBBAEC8F09}" type="sibTrans" cxnId="{9189DD55-110D-45E1-AF79-3544E0756E90}">
      <dgm:prSet/>
      <dgm:spPr/>
      <dgm:t>
        <a:bodyPr/>
        <a:lstStyle/>
        <a:p>
          <a:endParaRPr lang="ru-RU"/>
        </a:p>
      </dgm:t>
    </dgm:pt>
    <dgm:pt modelId="{DC9F8FCE-D8D3-4673-ABE0-F33606BDEFB1}" type="parTrans" cxnId="{9189DD55-110D-45E1-AF79-3544E0756E90}">
      <dgm:prSet/>
      <dgm:spPr/>
      <dgm:t>
        <a:bodyPr/>
        <a:lstStyle/>
        <a:p>
          <a:endParaRPr lang="ru-RU"/>
        </a:p>
      </dgm:t>
    </dgm:pt>
    <dgm:pt modelId="{1D669FF1-718A-4E8B-A070-4C7E1E6232B4}">
      <dgm:prSet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вибір посередників</a:t>
          </a:r>
          <a:endParaRPr lang="ru-RU" dirty="0">
            <a:solidFill>
              <a:srgbClr val="002060"/>
            </a:solidFill>
          </a:endParaRPr>
        </a:p>
      </dgm:t>
    </dgm:pt>
    <dgm:pt modelId="{A08F99B7-ED7C-45E0-A1F8-1AF26E92A304}" type="sibTrans" cxnId="{E87AFF0E-5D27-4629-9D15-6622AEE29369}">
      <dgm:prSet/>
      <dgm:spPr/>
      <dgm:t>
        <a:bodyPr/>
        <a:lstStyle/>
        <a:p>
          <a:endParaRPr lang="ru-RU"/>
        </a:p>
      </dgm:t>
    </dgm:pt>
    <dgm:pt modelId="{20E2475C-30C7-4B0B-A2F1-17062DF31442}" type="parTrans" cxnId="{E87AFF0E-5D27-4629-9D15-6622AEE29369}">
      <dgm:prSet/>
      <dgm:spPr/>
      <dgm:t>
        <a:bodyPr/>
        <a:lstStyle/>
        <a:p>
          <a:endParaRPr lang="ru-RU"/>
        </a:p>
      </dgm:t>
    </dgm:pt>
    <dgm:pt modelId="{21964944-58F4-4948-9D50-33F59D111837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вибір методів збуту</a:t>
          </a:r>
          <a:endParaRPr lang="ru-RU" dirty="0"/>
        </a:p>
      </dgm:t>
    </dgm:pt>
    <dgm:pt modelId="{061ADA9A-4B74-47B1-A76E-2346944B3191}" type="sibTrans" cxnId="{E3B21497-8790-4D7B-B78B-1C2AAAEA0C38}">
      <dgm:prSet/>
      <dgm:spPr/>
      <dgm:t>
        <a:bodyPr/>
        <a:lstStyle/>
        <a:p>
          <a:endParaRPr lang="ru-RU"/>
        </a:p>
      </dgm:t>
    </dgm:pt>
    <dgm:pt modelId="{CEF91665-D3B9-4FF8-B6C6-90288C58F385}" type="parTrans" cxnId="{E3B21497-8790-4D7B-B78B-1C2AAAEA0C38}">
      <dgm:prSet/>
      <dgm:spPr/>
      <dgm:t>
        <a:bodyPr/>
        <a:lstStyle/>
        <a:p>
          <a:endParaRPr lang="ru-RU"/>
        </a:p>
      </dgm:t>
    </dgm:pt>
    <dgm:pt modelId="{0DE5EA7E-F123-4C01-9A7E-C721C7392268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вибір каналів руху товарів</a:t>
          </a:r>
          <a:endParaRPr lang="ru-RU" dirty="0">
            <a:solidFill>
              <a:srgbClr val="002060"/>
            </a:solidFill>
          </a:endParaRPr>
        </a:p>
      </dgm:t>
    </dgm:pt>
    <dgm:pt modelId="{3C9767A5-8F19-44AA-95BA-C2733BE48D03}" type="sibTrans" cxnId="{E496DAE5-6755-4BD7-A223-5C60D2D5C8C4}">
      <dgm:prSet/>
      <dgm:spPr/>
      <dgm:t>
        <a:bodyPr/>
        <a:lstStyle/>
        <a:p>
          <a:endParaRPr lang="ru-RU"/>
        </a:p>
      </dgm:t>
    </dgm:pt>
    <dgm:pt modelId="{910135BD-D00B-4BEC-A50E-D05CC1C24E41}" type="parTrans" cxnId="{E496DAE5-6755-4BD7-A223-5C60D2D5C8C4}">
      <dgm:prSet/>
      <dgm:spPr/>
      <dgm:t>
        <a:bodyPr/>
        <a:lstStyle/>
        <a:p>
          <a:endParaRPr lang="ru-RU"/>
        </a:p>
      </dgm:t>
    </dgm:pt>
    <dgm:pt modelId="{E22E435A-681D-4BAF-A673-F1D840991E25}">
      <dgm:prSet phldrT="[Текст]" phldr="1"/>
      <dgm:spPr>
        <a:solidFill>
          <a:srgbClr val="DE00D9"/>
        </a:solidFill>
      </dgm:spPr>
      <dgm:t>
        <a:bodyPr/>
        <a:lstStyle/>
        <a:p>
          <a:endParaRPr lang="ru-RU" dirty="0">
            <a:solidFill>
              <a:srgbClr val="DE00D9"/>
            </a:solidFill>
          </a:endParaRPr>
        </a:p>
      </dgm:t>
    </dgm:pt>
    <dgm:pt modelId="{CF0DE197-D4FA-49B5-BF24-0501B557AB5A}" type="sibTrans" cxnId="{D19924D9-61CF-4F8D-8ABC-150F25B1DD12}">
      <dgm:prSet/>
      <dgm:spPr/>
      <dgm:t>
        <a:bodyPr/>
        <a:lstStyle/>
        <a:p>
          <a:endParaRPr lang="ru-RU"/>
        </a:p>
      </dgm:t>
    </dgm:pt>
    <dgm:pt modelId="{1FFDE54F-0040-4407-BBD4-2EEB75479C4B}" type="parTrans" cxnId="{D19924D9-61CF-4F8D-8ABC-150F25B1DD12}">
      <dgm:prSet/>
      <dgm:spPr/>
      <dgm:t>
        <a:bodyPr/>
        <a:lstStyle/>
        <a:p>
          <a:endParaRPr lang="ru-RU"/>
        </a:p>
      </dgm:t>
    </dgm:pt>
    <dgm:pt modelId="{1D6A3534-3484-43FC-A35D-98E623CEEC89}" type="pres">
      <dgm:prSet presAssocID="{884E08F2-AA67-431A-922F-FAF8CCC557B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7D1A75-2B37-447F-9155-FB3A6FB00669}" type="pres">
      <dgm:prSet presAssocID="{E22E435A-681D-4BAF-A673-F1D840991E25}" presName="composite" presStyleCnt="0"/>
      <dgm:spPr/>
    </dgm:pt>
    <dgm:pt modelId="{5735A479-CCBC-44F4-BECF-41488348CD78}" type="pres">
      <dgm:prSet presAssocID="{E22E435A-681D-4BAF-A673-F1D840991E25}" presName="parentText" presStyleLbl="alignNode1" presStyleIdx="0" presStyleCnt="5" custLinFactNeighborX="-4561" custLinFactNeighborY="-212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9B00F8-06FD-4C83-9CC8-F4EA4200A5C8}" type="pres">
      <dgm:prSet presAssocID="{E22E435A-681D-4BAF-A673-F1D840991E25}" presName="descendantText" presStyleLbl="alignAcc1" presStyleIdx="0" presStyleCnt="5" custLinFactNeighborX="1733" custLinFactNeighborY="22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80C4DE-C674-467C-A5DF-0DC9B6DAB040}" type="pres">
      <dgm:prSet presAssocID="{CF0DE197-D4FA-49B5-BF24-0501B557AB5A}" presName="sp" presStyleCnt="0"/>
      <dgm:spPr/>
    </dgm:pt>
    <dgm:pt modelId="{3A3401E4-4637-47E6-B502-0A4E9AB7665F}" type="pres">
      <dgm:prSet presAssocID="{B7837BCF-5784-4E4E-B8EB-E4AA624C7A86}" presName="composite" presStyleCnt="0"/>
      <dgm:spPr/>
    </dgm:pt>
    <dgm:pt modelId="{F0F9A8DC-E25E-4167-9859-990B7DDF2E66}" type="pres">
      <dgm:prSet presAssocID="{B7837BCF-5784-4E4E-B8EB-E4AA624C7A86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F8F75B-FC44-4E9F-A79F-F0BE3F5FB867}" type="pres">
      <dgm:prSet presAssocID="{B7837BCF-5784-4E4E-B8EB-E4AA624C7A86}" presName="descendantText" presStyleLbl="alignAcc1" presStyleIdx="1" presStyleCnt="5" custLinFactNeighborX="-422" custLinFactNeighborY="78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32B48-CA7A-4AF9-BD16-0E8A2E7E7283}" type="pres">
      <dgm:prSet presAssocID="{3711038A-011B-4CBB-A0E4-538FB904B5A5}" presName="sp" presStyleCnt="0"/>
      <dgm:spPr/>
    </dgm:pt>
    <dgm:pt modelId="{5A6EC0EA-362D-46A4-9F81-C77642D2FF61}" type="pres">
      <dgm:prSet presAssocID="{76A6B5C5-9546-44E2-9D0B-03CFB30A2128}" presName="composite" presStyleCnt="0"/>
      <dgm:spPr/>
    </dgm:pt>
    <dgm:pt modelId="{F9176099-BD40-462F-9783-9A59B91EFD43}" type="pres">
      <dgm:prSet presAssocID="{76A6B5C5-9546-44E2-9D0B-03CFB30A2128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8A41CD-4111-45F4-BFAD-4134B378369D}" type="pres">
      <dgm:prSet presAssocID="{76A6B5C5-9546-44E2-9D0B-03CFB30A2128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08439F-6112-4514-A94D-C747551CBC74}" type="pres">
      <dgm:prSet presAssocID="{6E2425E4-5F5A-4848-9CC3-7C6275A84B6D}" presName="sp" presStyleCnt="0"/>
      <dgm:spPr/>
    </dgm:pt>
    <dgm:pt modelId="{3616DAC0-096E-4CB4-8C41-2D09A0BFC934}" type="pres">
      <dgm:prSet presAssocID="{F5F52747-780A-484C-A835-0ADD7BC3E082}" presName="composite" presStyleCnt="0"/>
      <dgm:spPr/>
    </dgm:pt>
    <dgm:pt modelId="{B90D9A35-3467-4A29-A469-E885BBCC51A6}" type="pres">
      <dgm:prSet presAssocID="{F5F52747-780A-484C-A835-0ADD7BC3E082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56E7E-1938-4DFC-A3E4-AA130A20FE10}" type="pres">
      <dgm:prSet presAssocID="{F5F52747-780A-484C-A835-0ADD7BC3E082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86ACB5-ED11-41DC-A897-3B41F94D73B6}" type="pres">
      <dgm:prSet presAssocID="{568161C1-EEF8-4FAE-AFA3-7D9FD40AFDE7}" presName="sp" presStyleCnt="0"/>
      <dgm:spPr/>
    </dgm:pt>
    <dgm:pt modelId="{042FE4F0-0C03-40A2-A417-A6E4D33A59B9}" type="pres">
      <dgm:prSet presAssocID="{1E3F8EB3-3E63-4399-AC43-D37EB503CCF3}" presName="composite" presStyleCnt="0"/>
      <dgm:spPr/>
    </dgm:pt>
    <dgm:pt modelId="{D42BB06E-D765-4E57-9F3D-A4B1837E7AE5}" type="pres">
      <dgm:prSet presAssocID="{1E3F8EB3-3E63-4399-AC43-D37EB503CCF3}" presName="parentText" presStyleLbl="alignNode1" presStyleIdx="4" presStyleCnt="5" custLinFactNeighborX="-1520" custLinFactNeighborY="212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16B79-B463-43A0-91BE-E8556D8F01DC}" type="pres">
      <dgm:prSet presAssocID="{1E3F8EB3-3E63-4399-AC43-D37EB503CCF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89DD55-110D-45E1-AF79-3544E0756E90}" srcId="{1E3F8EB3-3E63-4399-AC43-D37EB503CCF3}" destId="{8CC88AA2-F74A-4930-AE68-190873F7DF15}" srcOrd="0" destOrd="0" parTransId="{DC9F8FCE-D8D3-4673-ABE0-F33606BDEFB1}" sibTransId="{C7D3E744-12E0-4616-8B0F-4EBBBAEC8F09}"/>
    <dgm:cxn modelId="{6A9E68E0-8E62-4C59-B79E-252118E60932}" type="presOf" srcId="{E22E435A-681D-4BAF-A673-F1D840991E25}" destId="{5735A479-CCBC-44F4-BECF-41488348CD78}" srcOrd="0" destOrd="0" presId="urn:microsoft.com/office/officeart/2005/8/layout/chevron2"/>
    <dgm:cxn modelId="{CD6842D7-ECFE-43C2-8374-52E169ED8F30}" type="presOf" srcId="{F5F52747-780A-484C-A835-0ADD7BC3E082}" destId="{B90D9A35-3467-4A29-A469-E885BBCC51A6}" srcOrd="0" destOrd="0" presId="urn:microsoft.com/office/officeart/2005/8/layout/chevron2"/>
    <dgm:cxn modelId="{D19924D9-61CF-4F8D-8ABC-150F25B1DD12}" srcId="{884E08F2-AA67-431A-922F-FAF8CCC557B8}" destId="{E22E435A-681D-4BAF-A673-F1D840991E25}" srcOrd="0" destOrd="0" parTransId="{1FFDE54F-0040-4407-BBD4-2EEB75479C4B}" sibTransId="{CF0DE197-D4FA-49B5-BF24-0501B557AB5A}"/>
    <dgm:cxn modelId="{0864C09A-C062-48FE-8AE4-B8E94C4454BB}" srcId="{884E08F2-AA67-431A-922F-FAF8CCC557B8}" destId="{F5F52747-780A-484C-A835-0ADD7BC3E082}" srcOrd="3" destOrd="0" parTransId="{26A9C73E-495C-413D-B597-5A7A9BFE0D23}" sibTransId="{568161C1-EEF8-4FAE-AFA3-7D9FD40AFDE7}"/>
    <dgm:cxn modelId="{E3B21497-8790-4D7B-B78B-1C2AAAEA0C38}" srcId="{76A6B5C5-9546-44E2-9D0B-03CFB30A2128}" destId="{21964944-58F4-4948-9D50-33F59D111837}" srcOrd="0" destOrd="0" parTransId="{CEF91665-D3B9-4FF8-B6C6-90288C58F385}" sibTransId="{061ADA9A-4B74-47B1-A76E-2346944B3191}"/>
    <dgm:cxn modelId="{35AC403E-0B9E-4D00-A6B5-F2C86A39FB8B}" srcId="{884E08F2-AA67-431A-922F-FAF8CCC557B8}" destId="{76A6B5C5-9546-44E2-9D0B-03CFB30A2128}" srcOrd="2" destOrd="0" parTransId="{12E3951B-CAD8-469F-B99E-FB688D17A4A3}" sibTransId="{6E2425E4-5F5A-4848-9CC3-7C6275A84B6D}"/>
    <dgm:cxn modelId="{FA1CBB62-467B-4781-99C5-C7F03596226D}" type="presOf" srcId="{884E08F2-AA67-431A-922F-FAF8CCC557B8}" destId="{1D6A3534-3484-43FC-A35D-98E623CEEC89}" srcOrd="0" destOrd="0" presId="urn:microsoft.com/office/officeart/2005/8/layout/chevron2"/>
    <dgm:cxn modelId="{52401EB4-E479-4A15-9B0B-6D281182D27E}" type="presOf" srcId="{8CC88AA2-F74A-4930-AE68-190873F7DF15}" destId="{2E416B79-B463-43A0-91BE-E8556D8F01DC}" srcOrd="0" destOrd="0" presId="urn:microsoft.com/office/officeart/2005/8/layout/chevron2"/>
    <dgm:cxn modelId="{E87AFF0E-5D27-4629-9D15-6622AEE29369}" srcId="{F5F52747-780A-484C-A835-0ADD7BC3E082}" destId="{1D669FF1-718A-4E8B-A070-4C7E1E6232B4}" srcOrd="0" destOrd="0" parTransId="{20E2475C-30C7-4B0B-A2F1-17062DF31442}" sibTransId="{A08F99B7-ED7C-45E0-A1F8-1AF26E92A304}"/>
    <dgm:cxn modelId="{A20B3595-4ED8-4D28-ACC4-82AD44D8DDF2}" type="presOf" srcId="{1D669FF1-718A-4E8B-A070-4C7E1E6232B4}" destId="{B9B56E7E-1938-4DFC-A3E4-AA130A20FE10}" srcOrd="0" destOrd="0" presId="urn:microsoft.com/office/officeart/2005/8/layout/chevron2"/>
    <dgm:cxn modelId="{06CB807E-367A-49C5-BC89-AD5CAB43F93C}" type="presOf" srcId="{21964944-58F4-4948-9D50-33F59D111837}" destId="{038A41CD-4111-45F4-BFAD-4134B378369D}" srcOrd="0" destOrd="0" presId="urn:microsoft.com/office/officeart/2005/8/layout/chevron2"/>
    <dgm:cxn modelId="{64D7C739-BB54-42F1-AEF4-7B493D18D43F}" type="presOf" srcId="{0DE5EA7E-F123-4C01-9A7E-C721C7392268}" destId="{9CF8F75B-FC44-4E9F-A79F-F0BE3F5FB867}" srcOrd="0" destOrd="0" presId="urn:microsoft.com/office/officeart/2005/8/layout/chevron2"/>
    <dgm:cxn modelId="{B60BCFA6-65E0-4CC1-9E22-F28C4986F7BF}" type="presOf" srcId="{AB96B50C-C341-4439-9D12-7292588BD509}" destId="{219B00F8-06FD-4C83-9CC8-F4EA4200A5C8}" srcOrd="0" destOrd="0" presId="urn:microsoft.com/office/officeart/2005/8/layout/chevron2"/>
    <dgm:cxn modelId="{E496DAE5-6755-4BD7-A223-5C60D2D5C8C4}" srcId="{B7837BCF-5784-4E4E-B8EB-E4AA624C7A86}" destId="{0DE5EA7E-F123-4C01-9A7E-C721C7392268}" srcOrd="0" destOrd="0" parTransId="{910135BD-D00B-4BEC-A50E-D05CC1C24E41}" sibTransId="{3C9767A5-8F19-44AA-95BA-C2733BE48D03}"/>
    <dgm:cxn modelId="{03ECEE1C-768F-459E-8806-02908A10E5CB}" srcId="{884E08F2-AA67-431A-922F-FAF8CCC557B8}" destId="{B7837BCF-5784-4E4E-B8EB-E4AA624C7A86}" srcOrd="1" destOrd="0" parTransId="{AA19B510-ACDE-4D56-8FF7-4A1405685567}" sibTransId="{3711038A-011B-4CBB-A0E4-538FB904B5A5}"/>
    <dgm:cxn modelId="{60B0BE13-7A6D-49C8-9ACA-4F3FD5E36F7B}" type="presOf" srcId="{76A6B5C5-9546-44E2-9D0B-03CFB30A2128}" destId="{F9176099-BD40-462F-9783-9A59B91EFD43}" srcOrd="0" destOrd="0" presId="urn:microsoft.com/office/officeart/2005/8/layout/chevron2"/>
    <dgm:cxn modelId="{38DE1A04-B0AE-48D7-8456-45C8CAD7B798}" srcId="{884E08F2-AA67-431A-922F-FAF8CCC557B8}" destId="{1E3F8EB3-3E63-4399-AC43-D37EB503CCF3}" srcOrd="4" destOrd="0" parTransId="{31FF77B7-E0F6-4786-A014-59142204B2E3}" sibTransId="{445E9FC1-097D-4936-AD79-8E40774E9F92}"/>
    <dgm:cxn modelId="{A99B17E6-9443-4603-B3A7-2D2F7C2034D8}" type="presOf" srcId="{1E3F8EB3-3E63-4399-AC43-D37EB503CCF3}" destId="{D42BB06E-D765-4E57-9F3D-A4B1837E7AE5}" srcOrd="0" destOrd="0" presId="urn:microsoft.com/office/officeart/2005/8/layout/chevron2"/>
    <dgm:cxn modelId="{6649D232-C940-4560-A8AC-D1DBCCA02FF1}" type="presOf" srcId="{B7837BCF-5784-4E4E-B8EB-E4AA624C7A86}" destId="{F0F9A8DC-E25E-4167-9859-990B7DDF2E66}" srcOrd="0" destOrd="0" presId="urn:microsoft.com/office/officeart/2005/8/layout/chevron2"/>
    <dgm:cxn modelId="{BB30BDFF-555F-4493-9E58-83FF2C01B255}" srcId="{E22E435A-681D-4BAF-A673-F1D840991E25}" destId="{AB96B50C-C341-4439-9D12-7292588BD509}" srcOrd="0" destOrd="0" parTransId="{FC68D468-1763-4E89-9646-3E09470193D3}" sibTransId="{6F6168ED-8A4A-455C-97E4-0F1E13C8595A}"/>
    <dgm:cxn modelId="{AF97E247-95E5-4A4C-8110-BE55EE0A9365}" type="presParOf" srcId="{1D6A3534-3484-43FC-A35D-98E623CEEC89}" destId="{527D1A75-2B37-447F-9155-FB3A6FB00669}" srcOrd="0" destOrd="0" presId="urn:microsoft.com/office/officeart/2005/8/layout/chevron2"/>
    <dgm:cxn modelId="{6F5E399F-4277-4DED-8F93-0D3D5F8F34EF}" type="presParOf" srcId="{527D1A75-2B37-447F-9155-FB3A6FB00669}" destId="{5735A479-CCBC-44F4-BECF-41488348CD78}" srcOrd="0" destOrd="0" presId="urn:microsoft.com/office/officeart/2005/8/layout/chevron2"/>
    <dgm:cxn modelId="{E1B1AC08-0F35-4FAD-BC30-1CDC8568C663}" type="presParOf" srcId="{527D1A75-2B37-447F-9155-FB3A6FB00669}" destId="{219B00F8-06FD-4C83-9CC8-F4EA4200A5C8}" srcOrd="1" destOrd="0" presId="urn:microsoft.com/office/officeart/2005/8/layout/chevron2"/>
    <dgm:cxn modelId="{B8B30548-A2EA-4414-B6B1-57CD481ADAEF}" type="presParOf" srcId="{1D6A3534-3484-43FC-A35D-98E623CEEC89}" destId="{AF80C4DE-C674-467C-A5DF-0DC9B6DAB040}" srcOrd="1" destOrd="0" presId="urn:microsoft.com/office/officeart/2005/8/layout/chevron2"/>
    <dgm:cxn modelId="{A899852D-C14E-439D-A4B6-FE960149A4EA}" type="presParOf" srcId="{1D6A3534-3484-43FC-A35D-98E623CEEC89}" destId="{3A3401E4-4637-47E6-B502-0A4E9AB7665F}" srcOrd="2" destOrd="0" presId="urn:microsoft.com/office/officeart/2005/8/layout/chevron2"/>
    <dgm:cxn modelId="{182CEF86-CDCB-4202-B7AC-4E141A8D715A}" type="presParOf" srcId="{3A3401E4-4637-47E6-B502-0A4E9AB7665F}" destId="{F0F9A8DC-E25E-4167-9859-990B7DDF2E66}" srcOrd="0" destOrd="0" presId="urn:microsoft.com/office/officeart/2005/8/layout/chevron2"/>
    <dgm:cxn modelId="{7AB70E65-7040-4D54-8E1F-F27B31BE8CB0}" type="presParOf" srcId="{3A3401E4-4637-47E6-B502-0A4E9AB7665F}" destId="{9CF8F75B-FC44-4E9F-A79F-F0BE3F5FB867}" srcOrd="1" destOrd="0" presId="urn:microsoft.com/office/officeart/2005/8/layout/chevron2"/>
    <dgm:cxn modelId="{A99371C0-0C3C-4529-BCD2-197E2F118D7C}" type="presParOf" srcId="{1D6A3534-3484-43FC-A35D-98E623CEEC89}" destId="{46132B48-CA7A-4AF9-BD16-0E8A2E7E7283}" srcOrd="3" destOrd="0" presId="urn:microsoft.com/office/officeart/2005/8/layout/chevron2"/>
    <dgm:cxn modelId="{8426C61F-2592-4027-A055-18C512E80857}" type="presParOf" srcId="{1D6A3534-3484-43FC-A35D-98E623CEEC89}" destId="{5A6EC0EA-362D-46A4-9F81-C77642D2FF61}" srcOrd="4" destOrd="0" presId="urn:microsoft.com/office/officeart/2005/8/layout/chevron2"/>
    <dgm:cxn modelId="{919F65ED-00B0-4EC2-87B2-DF869026C158}" type="presParOf" srcId="{5A6EC0EA-362D-46A4-9F81-C77642D2FF61}" destId="{F9176099-BD40-462F-9783-9A59B91EFD43}" srcOrd="0" destOrd="0" presId="urn:microsoft.com/office/officeart/2005/8/layout/chevron2"/>
    <dgm:cxn modelId="{95703DBF-5FBC-474B-899F-97204DC88F05}" type="presParOf" srcId="{5A6EC0EA-362D-46A4-9F81-C77642D2FF61}" destId="{038A41CD-4111-45F4-BFAD-4134B378369D}" srcOrd="1" destOrd="0" presId="urn:microsoft.com/office/officeart/2005/8/layout/chevron2"/>
    <dgm:cxn modelId="{EEDFE0BD-74C6-46CE-9E78-C55E2EDB50A9}" type="presParOf" srcId="{1D6A3534-3484-43FC-A35D-98E623CEEC89}" destId="{E008439F-6112-4514-A94D-C747551CBC74}" srcOrd="5" destOrd="0" presId="urn:microsoft.com/office/officeart/2005/8/layout/chevron2"/>
    <dgm:cxn modelId="{BBEAB834-27C2-48E9-955F-DFC7EAF1AB49}" type="presParOf" srcId="{1D6A3534-3484-43FC-A35D-98E623CEEC89}" destId="{3616DAC0-096E-4CB4-8C41-2D09A0BFC934}" srcOrd="6" destOrd="0" presId="urn:microsoft.com/office/officeart/2005/8/layout/chevron2"/>
    <dgm:cxn modelId="{E279BCA7-B5EE-4710-802C-B4867A74C967}" type="presParOf" srcId="{3616DAC0-096E-4CB4-8C41-2D09A0BFC934}" destId="{B90D9A35-3467-4A29-A469-E885BBCC51A6}" srcOrd="0" destOrd="0" presId="urn:microsoft.com/office/officeart/2005/8/layout/chevron2"/>
    <dgm:cxn modelId="{2626765F-00C5-48F8-B445-27F219834869}" type="presParOf" srcId="{3616DAC0-096E-4CB4-8C41-2D09A0BFC934}" destId="{B9B56E7E-1938-4DFC-A3E4-AA130A20FE10}" srcOrd="1" destOrd="0" presId="urn:microsoft.com/office/officeart/2005/8/layout/chevron2"/>
    <dgm:cxn modelId="{9734028C-56ED-4641-80D3-BCB2F45B9FAD}" type="presParOf" srcId="{1D6A3534-3484-43FC-A35D-98E623CEEC89}" destId="{C286ACB5-ED11-41DC-A897-3B41F94D73B6}" srcOrd="7" destOrd="0" presId="urn:microsoft.com/office/officeart/2005/8/layout/chevron2"/>
    <dgm:cxn modelId="{B1259E93-7DC6-43AC-8AD4-4B6AFC57A2DC}" type="presParOf" srcId="{1D6A3534-3484-43FC-A35D-98E623CEEC89}" destId="{042FE4F0-0C03-40A2-A417-A6E4D33A59B9}" srcOrd="8" destOrd="0" presId="urn:microsoft.com/office/officeart/2005/8/layout/chevron2"/>
    <dgm:cxn modelId="{32F2E8A5-E191-4E63-80F9-11C72E856093}" type="presParOf" srcId="{042FE4F0-0C03-40A2-A417-A6E4D33A59B9}" destId="{D42BB06E-D765-4E57-9F3D-A4B1837E7AE5}" srcOrd="0" destOrd="0" presId="urn:microsoft.com/office/officeart/2005/8/layout/chevron2"/>
    <dgm:cxn modelId="{E5102D8C-84A7-4A34-8F19-BAEF99FE98DB}" type="presParOf" srcId="{042FE4F0-0C03-40A2-A417-A6E4D33A59B9}" destId="{2E416B79-B463-43A0-91BE-E8556D8F01D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6FA4B4-F27A-41F8-88FC-00502BF7D0CC}" type="doc">
      <dgm:prSet loTypeId="urn:microsoft.com/office/officeart/2005/8/layout/h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3A8497-AA2C-4BEE-8CE9-24BC1019FDBD}">
      <dgm:prSet phldrT="[Текст]"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7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uk-UA" b="1" i="1" dirty="0" smtClean="0"/>
            <a:t>Прямий (безпосередній) </a:t>
          </a:r>
          <a:r>
            <a:rPr lang="uk-UA" dirty="0" smtClean="0"/>
            <a:t>збут </a:t>
          </a:r>
          <a:endParaRPr lang="ru-RU" dirty="0"/>
        </a:p>
      </dgm:t>
    </dgm:pt>
    <dgm:pt modelId="{F1DA4491-09C3-44C4-9147-E256D20967F5}" type="parTrans" cxnId="{6D167221-F71E-4823-9CEB-2974E688D1D1}">
      <dgm:prSet/>
      <dgm:spPr/>
      <dgm:t>
        <a:bodyPr/>
        <a:lstStyle/>
        <a:p>
          <a:endParaRPr lang="ru-RU"/>
        </a:p>
      </dgm:t>
    </dgm:pt>
    <dgm:pt modelId="{D75D1CCF-8336-42A2-A8F5-67784E39E76E}" type="sibTrans" cxnId="{6D167221-F71E-4823-9CEB-2974E688D1D1}">
      <dgm:prSet/>
      <dgm:spPr/>
      <dgm:t>
        <a:bodyPr/>
        <a:lstStyle/>
        <a:p>
          <a:endParaRPr lang="ru-RU"/>
        </a:p>
      </dgm:t>
    </dgm:pt>
    <dgm:pt modelId="{FEB3E8EE-8253-43DC-9679-E75049EEF684}">
      <dgm:prSet phldrT="[Текст]"/>
      <dgm:spPr/>
      <dgm:t>
        <a:bodyPr/>
        <a:lstStyle/>
        <a:p>
          <a:r>
            <a:rPr lang="uk-UA" b="1" i="1" noProof="0" dirty="0" err="1" smtClean="0"/>
            <a:t>директ</a:t>
          </a:r>
          <a:r>
            <a:rPr lang="uk-UA" b="1" i="1" noProof="0" dirty="0" smtClean="0"/>
            <a:t>-маркетинг </a:t>
          </a:r>
          <a:endParaRPr lang="uk-UA" noProof="0" dirty="0"/>
        </a:p>
      </dgm:t>
    </dgm:pt>
    <dgm:pt modelId="{FF7E9707-425E-4CD4-9D1D-356556755822}" type="parTrans" cxnId="{A8268A9E-1776-4C5C-9B00-AFD8912A5DAF}">
      <dgm:prSet/>
      <dgm:spPr/>
      <dgm:t>
        <a:bodyPr/>
        <a:lstStyle/>
        <a:p>
          <a:endParaRPr lang="ru-RU"/>
        </a:p>
      </dgm:t>
    </dgm:pt>
    <dgm:pt modelId="{BDF04103-BE00-426D-881A-5686C314309D}" type="sibTrans" cxnId="{A8268A9E-1776-4C5C-9B00-AFD8912A5DAF}">
      <dgm:prSet/>
      <dgm:spPr/>
      <dgm:t>
        <a:bodyPr/>
        <a:lstStyle/>
        <a:p>
          <a:endParaRPr lang="ru-RU"/>
        </a:p>
      </dgm:t>
    </dgm:pt>
    <dgm:pt modelId="{A5CF9A8F-221F-4093-9DF0-FCC13C7041B7}">
      <dgm:prSet phldrT="[Текст]"/>
      <dgm:spPr/>
      <dgm:t>
        <a:bodyPr/>
        <a:lstStyle/>
        <a:p>
          <a:r>
            <a:rPr lang="uk-UA" b="1" i="1" noProof="0" dirty="0" err="1" smtClean="0"/>
            <a:t>директ-мейл</a:t>
          </a:r>
          <a:r>
            <a:rPr lang="uk-UA" b="1" i="1" noProof="0" dirty="0" smtClean="0"/>
            <a:t> маркетинг </a:t>
          </a:r>
          <a:endParaRPr lang="uk-UA" noProof="0" dirty="0"/>
        </a:p>
      </dgm:t>
    </dgm:pt>
    <dgm:pt modelId="{0F20286C-FC79-46ED-A570-05BBC469D7E3}" type="parTrans" cxnId="{4EF9D277-4EB3-477D-8FFE-29B6B3742E47}">
      <dgm:prSet/>
      <dgm:spPr/>
      <dgm:t>
        <a:bodyPr/>
        <a:lstStyle/>
        <a:p>
          <a:endParaRPr lang="ru-RU"/>
        </a:p>
      </dgm:t>
    </dgm:pt>
    <dgm:pt modelId="{90A3154F-9A12-497E-9816-D030F12EDB1F}" type="sibTrans" cxnId="{4EF9D277-4EB3-477D-8FFE-29B6B3742E47}">
      <dgm:prSet/>
      <dgm:spPr/>
      <dgm:t>
        <a:bodyPr/>
        <a:lstStyle/>
        <a:p>
          <a:endParaRPr lang="ru-RU"/>
        </a:p>
      </dgm:t>
    </dgm:pt>
    <dgm:pt modelId="{75EB7C4B-534C-4483-AC3D-2C3C1E139701}">
      <dgm:prSet phldrT="[Текст]"/>
      <dgm:spPr/>
      <dgm:t>
        <a:bodyPr/>
        <a:lstStyle/>
        <a:p>
          <a:endParaRPr lang="ru-RU" dirty="0"/>
        </a:p>
      </dgm:t>
    </dgm:pt>
    <dgm:pt modelId="{DDF8CDB6-FEAA-4740-8D57-855DC50685FC}" type="parTrans" cxnId="{86C3B9E4-03A8-42E5-A2AB-5C57D473A495}">
      <dgm:prSet/>
      <dgm:spPr/>
      <dgm:t>
        <a:bodyPr/>
        <a:lstStyle/>
        <a:p>
          <a:endParaRPr lang="ru-RU"/>
        </a:p>
      </dgm:t>
    </dgm:pt>
    <dgm:pt modelId="{74E5FEB9-153E-4C7C-8F4D-D636AB2E21E2}" type="sibTrans" cxnId="{86C3B9E4-03A8-42E5-A2AB-5C57D473A495}">
      <dgm:prSet/>
      <dgm:spPr/>
      <dgm:t>
        <a:bodyPr/>
        <a:lstStyle/>
        <a:p>
          <a:endParaRPr lang="ru-RU"/>
        </a:p>
      </dgm:t>
    </dgm:pt>
    <dgm:pt modelId="{35AB7AFC-9B2B-41C0-A6AC-635D7BC215C5}">
      <dgm:prSet phldrT="[Текст]"/>
      <dgm:spPr/>
      <dgm:t>
        <a:bodyPr/>
        <a:lstStyle/>
        <a:p>
          <a:r>
            <a:rPr lang="uk-UA" b="1" i="1" noProof="0" dirty="0" smtClean="0"/>
            <a:t>телефон-маркетинг;</a:t>
          </a:r>
          <a:endParaRPr lang="uk-UA" noProof="0" dirty="0"/>
        </a:p>
      </dgm:t>
    </dgm:pt>
    <dgm:pt modelId="{EA4FE963-C98B-4E89-83C6-C86B01EAC6F9}" type="parTrans" cxnId="{66615D5A-CD1E-480B-B698-69BADD42F5BA}">
      <dgm:prSet/>
      <dgm:spPr/>
      <dgm:t>
        <a:bodyPr/>
        <a:lstStyle/>
        <a:p>
          <a:endParaRPr lang="ru-RU"/>
        </a:p>
      </dgm:t>
    </dgm:pt>
    <dgm:pt modelId="{BD46047C-2F2C-481F-B5E1-B8E1AB289E76}" type="sibTrans" cxnId="{66615D5A-CD1E-480B-B698-69BADD42F5BA}">
      <dgm:prSet/>
      <dgm:spPr/>
      <dgm:t>
        <a:bodyPr/>
        <a:lstStyle/>
        <a:p>
          <a:endParaRPr lang="ru-RU"/>
        </a:p>
      </dgm:t>
    </dgm:pt>
    <dgm:pt modelId="{5C788B99-3262-4035-986B-3FDFA749EC2B}">
      <dgm:prSet phldrT="[Текст]"/>
      <dgm:spPr/>
      <dgm:t>
        <a:bodyPr/>
        <a:lstStyle/>
        <a:p>
          <a:r>
            <a:rPr lang="uk-UA" b="1" i="1" noProof="0" dirty="0" err="1" smtClean="0"/>
            <a:t>телемаркетинг</a:t>
          </a:r>
          <a:r>
            <a:rPr lang="uk-UA" b="1" i="1" noProof="0" dirty="0" smtClean="0"/>
            <a:t>;</a:t>
          </a:r>
          <a:endParaRPr lang="uk-UA" noProof="0" dirty="0"/>
        </a:p>
      </dgm:t>
    </dgm:pt>
    <dgm:pt modelId="{6730ECBA-C34A-4918-88AD-FB3A7AC60B86}" type="parTrans" cxnId="{9405CBB5-0D83-4A42-97FA-D867B56A21D1}">
      <dgm:prSet/>
      <dgm:spPr/>
      <dgm:t>
        <a:bodyPr/>
        <a:lstStyle/>
        <a:p>
          <a:endParaRPr lang="ru-RU"/>
        </a:p>
      </dgm:t>
    </dgm:pt>
    <dgm:pt modelId="{1B4EC21A-D7BB-4541-B780-98041A0E4489}" type="sibTrans" cxnId="{9405CBB5-0D83-4A42-97FA-D867B56A21D1}">
      <dgm:prSet/>
      <dgm:spPr/>
      <dgm:t>
        <a:bodyPr/>
        <a:lstStyle/>
        <a:p>
          <a:endParaRPr lang="ru-RU"/>
        </a:p>
      </dgm:t>
    </dgm:pt>
    <dgm:pt modelId="{E785A9D7-E4C5-41D7-92CB-9ABDBF8E2C51}">
      <dgm:prSet phldrT="[Текст]"/>
      <dgm:spPr/>
      <dgm:t>
        <a:bodyPr/>
        <a:lstStyle/>
        <a:p>
          <a:r>
            <a:rPr lang="uk-UA" b="1" i="1" noProof="0" dirty="0" smtClean="0"/>
            <a:t>Інтернет-маркетинг. </a:t>
          </a:r>
          <a:endParaRPr lang="uk-UA" noProof="0" dirty="0"/>
        </a:p>
      </dgm:t>
    </dgm:pt>
    <dgm:pt modelId="{8907FEB9-1785-43C8-81BC-9343140E323A}" type="parTrans" cxnId="{ED8FE7DE-E3C8-498B-89FA-4DB0EF592EFE}">
      <dgm:prSet/>
      <dgm:spPr/>
      <dgm:t>
        <a:bodyPr/>
        <a:lstStyle/>
        <a:p>
          <a:endParaRPr lang="ru-RU"/>
        </a:p>
      </dgm:t>
    </dgm:pt>
    <dgm:pt modelId="{507DEAE9-FD88-4B7F-9842-FC766288F88A}" type="sibTrans" cxnId="{ED8FE7DE-E3C8-498B-89FA-4DB0EF592EFE}">
      <dgm:prSet/>
      <dgm:spPr/>
      <dgm:t>
        <a:bodyPr/>
        <a:lstStyle/>
        <a:p>
          <a:endParaRPr lang="ru-RU"/>
        </a:p>
      </dgm:t>
    </dgm:pt>
    <dgm:pt modelId="{29241D66-74CD-4DBC-A3A5-4D90024819D7}">
      <dgm:prSet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uk-UA" b="1" i="1" dirty="0" smtClean="0"/>
            <a:t>Непрямий збут</a:t>
          </a:r>
          <a:endParaRPr lang="ru-RU" dirty="0"/>
        </a:p>
      </dgm:t>
    </dgm:pt>
    <dgm:pt modelId="{C40AC67D-333D-43B6-B310-DC0E8498163A}" type="parTrans" cxnId="{48EACEB5-76CA-465D-8D76-148174318882}">
      <dgm:prSet/>
      <dgm:spPr/>
      <dgm:t>
        <a:bodyPr/>
        <a:lstStyle/>
        <a:p>
          <a:endParaRPr lang="ru-RU"/>
        </a:p>
      </dgm:t>
    </dgm:pt>
    <dgm:pt modelId="{D3F16E41-0B24-4D7A-955E-130434D91A3F}" type="sibTrans" cxnId="{48EACEB5-76CA-465D-8D76-148174318882}">
      <dgm:prSet/>
      <dgm:spPr/>
      <dgm:t>
        <a:bodyPr/>
        <a:lstStyle/>
        <a:p>
          <a:endParaRPr lang="ru-RU"/>
        </a:p>
      </dgm:t>
    </dgm:pt>
    <dgm:pt modelId="{2C672A76-2C16-48C7-A1F4-3F02E9811D34}">
      <dgm:prSet/>
      <dgm:spPr/>
      <dgm:t>
        <a:bodyPr/>
        <a:lstStyle/>
        <a:p>
          <a:r>
            <a:rPr lang="uk-UA" b="1" i="1" dirty="0" smtClean="0"/>
            <a:t>виробник товарів користується послугами незалежних посередників.</a:t>
          </a:r>
          <a:endParaRPr lang="ru-RU" dirty="0"/>
        </a:p>
      </dgm:t>
    </dgm:pt>
    <dgm:pt modelId="{28619003-9317-45F8-AF8B-FF2CC4A40870}" type="parTrans" cxnId="{80E8AB0C-44FC-4485-B404-9122CABEABAC}">
      <dgm:prSet/>
      <dgm:spPr/>
      <dgm:t>
        <a:bodyPr/>
        <a:lstStyle/>
        <a:p>
          <a:endParaRPr lang="ru-RU"/>
        </a:p>
      </dgm:t>
    </dgm:pt>
    <dgm:pt modelId="{1571055D-5B1B-4970-B276-65B7AFD44220}" type="sibTrans" cxnId="{80E8AB0C-44FC-4485-B404-9122CABEABAC}">
      <dgm:prSet/>
      <dgm:spPr/>
      <dgm:t>
        <a:bodyPr/>
        <a:lstStyle/>
        <a:p>
          <a:endParaRPr lang="ru-RU"/>
        </a:p>
      </dgm:t>
    </dgm:pt>
    <dgm:pt modelId="{1BF3547A-3828-4BC7-A96D-B4EF46ED6582}">
      <dgm:prSet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uk-UA" b="1" i="1" dirty="0" smtClean="0"/>
            <a:t>Комбінований (змішаний) збут</a:t>
          </a:r>
          <a:endParaRPr lang="ru-RU" dirty="0"/>
        </a:p>
      </dgm:t>
    </dgm:pt>
    <dgm:pt modelId="{52E6AC75-415E-465E-878D-4EB5183ACD78}" type="parTrans" cxnId="{8D56B2A5-50DA-49E6-B514-C00280E6A2D0}">
      <dgm:prSet/>
      <dgm:spPr/>
      <dgm:t>
        <a:bodyPr/>
        <a:lstStyle/>
        <a:p>
          <a:endParaRPr lang="ru-RU"/>
        </a:p>
      </dgm:t>
    </dgm:pt>
    <dgm:pt modelId="{5B6DC378-0302-44B5-8882-DF406578D5E8}" type="sibTrans" cxnId="{8D56B2A5-50DA-49E6-B514-C00280E6A2D0}">
      <dgm:prSet/>
      <dgm:spPr/>
      <dgm:t>
        <a:bodyPr/>
        <a:lstStyle/>
        <a:p>
          <a:endParaRPr lang="ru-RU"/>
        </a:p>
      </dgm:t>
    </dgm:pt>
    <dgm:pt modelId="{F268060B-174D-4CD5-9DA7-9BE9D5AB8806}">
      <dgm:prSet/>
      <dgm:spPr/>
      <dgm:t>
        <a:bodyPr/>
        <a:lstStyle/>
        <a:p>
          <a:r>
            <a:rPr lang="uk-UA" b="1" i="1" dirty="0" smtClean="0"/>
            <a:t>комбінація прямого і непрямого методів збуту.</a:t>
          </a:r>
          <a:endParaRPr lang="ru-RU" dirty="0"/>
        </a:p>
      </dgm:t>
    </dgm:pt>
    <dgm:pt modelId="{A26511AD-945A-4A61-8A6B-A8D7CB817931}" type="parTrans" cxnId="{F3C580C3-60F4-4059-90E9-508202F1A381}">
      <dgm:prSet/>
      <dgm:spPr/>
      <dgm:t>
        <a:bodyPr/>
        <a:lstStyle/>
        <a:p>
          <a:endParaRPr lang="ru-RU"/>
        </a:p>
      </dgm:t>
    </dgm:pt>
    <dgm:pt modelId="{C92B9177-525F-4B0A-9FDF-2CB18CCDB19A}" type="sibTrans" cxnId="{F3C580C3-60F4-4059-90E9-508202F1A381}">
      <dgm:prSet/>
      <dgm:spPr/>
      <dgm:t>
        <a:bodyPr/>
        <a:lstStyle/>
        <a:p>
          <a:endParaRPr lang="ru-RU"/>
        </a:p>
      </dgm:t>
    </dgm:pt>
    <dgm:pt modelId="{92948151-B529-46E0-9524-D4E0399BDF09}" type="pres">
      <dgm:prSet presAssocID="{546FA4B4-F27A-41F8-88FC-00502BF7D0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77E8E8-915A-4030-9671-0974A9C3C375}" type="pres">
      <dgm:prSet presAssocID="{543A8497-AA2C-4BEE-8CE9-24BC1019FDBD}" presName="composite" presStyleCnt="0"/>
      <dgm:spPr/>
    </dgm:pt>
    <dgm:pt modelId="{CB342CFD-6D8A-43BC-9440-F4BFA1D07E7B}" type="pres">
      <dgm:prSet presAssocID="{543A8497-AA2C-4BEE-8CE9-24BC1019FDB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82BDB-28D6-4D6E-B4ED-E5DBDA55DD8E}" type="pres">
      <dgm:prSet presAssocID="{543A8497-AA2C-4BEE-8CE9-24BC1019FDBD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D3F70-1E9E-4A7D-BA4E-3945EA8F29BD}" type="pres">
      <dgm:prSet presAssocID="{D75D1CCF-8336-42A2-A8F5-67784E39E76E}" presName="space" presStyleCnt="0"/>
      <dgm:spPr/>
    </dgm:pt>
    <dgm:pt modelId="{FA90A5FE-2710-44CD-8D14-DCDED76EDFB0}" type="pres">
      <dgm:prSet presAssocID="{29241D66-74CD-4DBC-A3A5-4D90024819D7}" presName="composite" presStyleCnt="0"/>
      <dgm:spPr/>
    </dgm:pt>
    <dgm:pt modelId="{4630DED3-991B-47AA-BBFC-6BD503129817}" type="pres">
      <dgm:prSet presAssocID="{29241D66-74CD-4DBC-A3A5-4D90024819D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B73E7-3311-4055-8646-4B63830038CB}" type="pres">
      <dgm:prSet presAssocID="{29241D66-74CD-4DBC-A3A5-4D90024819D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6F355-18FB-4698-AD4E-D6C84048C2F1}" type="pres">
      <dgm:prSet presAssocID="{D3F16E41-0B24-4D7A-955E-130434D91A3F}" presName="space" presStyleCnt="0"/>
      <dgm:spPr/>
    </dgm:pt>
    <dgm:pt modelId="{1026A38A-0799-4E34-ABAA-0620A80DEB90}" type="pres">
      <dgm:prSet presAssocID="{1BF3547A-3828-4BC7-A96D-B4EF46ED6582}" presName="composite" presStyleCnt="0"/>
      <dgm:spPr/>
    </dgm:pt>
    <dgm:pt modelId="{6A2F12C8-2E0F-4A44-A0B9-C9422A4B82DA}" type="pres">
      <dgm:prSet presAssocID="{1BF3547A-3828-4BC7-A96D-B4EF46ED658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2A3372-D360-473B-BAF4-58FDD0B1C5C6}" type="pres">
      <dgm:prSet presAssocID="{1BF3547A-3828-4BC7-A96D-B4EF46ED6582}" presName="desTx" presStyleLbl="alignAccFollowNode1" presStyleIdx="2" presStyleCnt="3" custLinFactNeighborX="459" custLinFactNeighborY="-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EACEB5-76CA-465D-8D76-148174318882}" srcId="{546FA4B4-F27A-41F8-88FC-00502BF7D0CC}" destId="{29241D66-74CD-4DBC-A3A5-4D90024819D7}" srcOrd="1" destOrd="0" parTransId="{C40AC67D-333D-43B6-B310-DC0E8498163A}" sibTransId="{D3F16E41-0B24-4D7A-955E-130434D91A3F}"/>
    <dgm:cxn modelId="{9C67C49A-1DD8-4D55-9CDE-499605C859AB}" type="presOf" srcId="{2C672A76-2C16-48C7-A1F4-3F02E9811D34}" destId="{76FB73E7-3311-4055-8646-4B63830038CB}" srcOrd="0" destOrd="0" presId="urn:microsoft.com/office/officeart/2005/8/layout/hList1"/>
    <dgm:cxn modelId="{80E8AB0C-44FC-4485-B404-9122CABEABAC}" srcId="{29241D66-74CD-4DBC-A3A5-4D90024819D7}" destId="{2C672A76-2C16-48C7-A1F4-3F02E9811D34}" srcOrd="0" destOrd="0" parTransId="{28619003-9317-45F8-AF8B-FF2CC4A40870}" sibTransId="{1571055D-5B1B-4970-B276-65B7AFD44220}"/>
    <dgm:cxn modelId="{2003F894-4B94-4036-A4A1-0770860D5BC7}" type="presOf" srcId="{546FA4B4-F27A-41F8-88FC-00502BF7D0CC}" destId="{92948151-B529-46E0-9524-D4E0399BDF09}" srcOrd="0" destOrd="0" presId="urn:microsoft.com/office/officeart/2005/8/layout/hList1"/>
    <dgm:cxn modelId="{6D167221-F71E-4823-9CEB-2974E688D1D1}" srcId="{546FA4B4-F27A-41F8-88FC-00502BF7D0CC}" destId="{543A8497-AA2C-4BEE-8CE9-24BC1019FDBD}" srcOrd="0" destOrd="0" parTransId="{F1DA4491-09C3-44C4-9147-E256D20967F5}" sibTransId="{D75D1CCF-8336-42A2-A8F5-67784E39E76E}"/>
    <dgm:cxn modelId="{8D56B2A5-50DA-49E6-B514-C00280E6A2D0}" srcId="{546FA4B4-F27A-41F8-88FC-00502BF7D0CC}" destId="{1BF3547A-3828-4BC7-A96D-B4EF46ED6582}" srcOrd="2" destOrd="0" parTransId="{52E6AC75-415E-465E-878D-4EB5183ACD78}" sibTransId="{5B6DC378-0302-44B5-8882-DF406578D5E8}"/>
    <dgm:cxn modelId="{59288E77-0343-4238-B38C-864865320C79}" type="presOf" srcId="{A5CF9A8F-221F-4093-9DF0-FCC13C7041B7}" destId="{51382BDB-28D6-4D6E-B4ED-E5DBDA55DD8E}" srcOrd="0" destOrd="1" presId="urn:microsoft.com/office/officeart/2005/8/layout/hList1"/>
    <dgm:cxn modelId="{3A0F8224-6FD7-4E83-BE0E-0E4B68795C2F}" type="presOf" srcId="{75EB7C4B-534C-4483-AC3D-2C3C1E139701}" destId="{51382BDB-28D6-4D6E-B4ED-E5DBDA55DD8E}" srcOrd="0" destOrd="5" presId="urn:microsoft.com/office/officeart/2005/8/layout/hList1"/>
    <dgm:cxn modelId="{B9679561-4B8C-44BA-A26E-BC9E548C14D0}" type="presOf" srcId="{29241D66-74CD-4DBC-A3A5-4D90024819D7}" destId="{4630DED3-991B-47AA-BBFC-6BD503129817}" srcOrd="0" destOrd="0" presId="urn:microsoft.com/office/officeart/2005/8/layout/hList1"/>
    <dgm:cxn modelId="{A8268A9E-1776-4C5C-9B00-AFD8912A5DAF}" srcId="{543A8497-AA2C-4BEE-8CE9-24BC1019FDBD}" destId="{FEB3E8EE-8253-43DC-9679-E75049EEF684}" srcOrd="0" destOrd="0" parTransId="{FF7E9707-425E-4CD4-9D1D-356556755822}" sibTransId="{BDF04103-BE00-426D-881A-5686C314309D}"/>
    <dgm:cxn modelId="{B8D999CA-7402-4AE1-8837-83C204130734}" type="presOf" srcId="{FEB3E8EE-8253-43DC-9679-E75049EEF684}" destId="{51382BDB-28D6-4D6E-B4ED-E5DBDA55DD8E}" srcOrd="0" destOrd="0" presId="urn:microsoft.com/office/officeart/2005/8/layout/hList1"/>
    <dgm:cxn modelId="{85829838-DAEC-4AF4-83D0-577ADD0B565B}" type="presOf" srcId="{E785A9D7-E4C5-41D7-92CB-9ABDBF8E2C51}" destId="{51382BDB-28D6-4D6E-B4ED-E5DBDA55DD8E}" srcOrd="0" destOrd="4" presId="urn:microsoft.com/office/officeart/2005/8/layout/hList1"/>
    <dgm:cxn modelId="{B4F0ECA0-9EFD-4904-AE6A-01C20D7F64FC}" type="presOf" srcId="{5C788B99-3262-4035-986B-3FDFA749EC2B}" destId="{51382BDB-28D6-4D6E-B4ED-E5DBDA55DD8E}" srcOrd="0" destOrd="3" presId="urn:microsoft.com/office/officeart/2005/8/layout/hList1"/>
    <dgm:cxn modelId="{ED8FE7DE-E3C8-498B-89FA-4DB0EF592EFE}" srcId="{543A8497-AA2C-4BEE-8CE9-24BC1019FDBD}" destId="{E785A9D7-E4C5-41D7-92CB-9ABDBF8E2C51}" srcOrd="4" destOrd="0" parTransId="{8907FEB9-1785-43C8-81BC-9343140E323A}" sibTransId="{507DEAE9-FD88-4B7F-9842-FC766288F88A}"/>
    <dgm:cxn modelId="{3FBB6573-31E6-40CD-B1F5-5C150DA6AEE1}" type="presOf" srcId="{1BF3547A-3828-4BC7-A96D-B4EF46ED6582}" destId="{6A2F12C8-2E0F-4A44-A0B9-C9422A4B82DA}" srcOrd="0" destOrd="0" presId="urn:microsoft.com/office/officeart/2005/8/layout/hList1"/>
    <dgm:cxn modelId="{4EF9D277-4EB3-477D-8FFE-29B6B3742E47}" srcId="{543A8497-AA2C-4BEE-8CE9-24BC1019FDBD}" destId="{A5CF9A8F-221F-4093-9DF0-FCC13C7041B7}" srcOrd="1" destOrd="0" parTransId="{0F20286C-FC79-46ED-A570-05BBC469D7E3}" sibTransId="{90A3154F-9A12-497E-9816-D030F12EDB1F}"/>
    <dgm:cxn modelId="{F3C580C3-60F4-4059-90E9-508202F1A381}" srcId="{1BF3547A-3828-4BC7-A96D-B4EF46ED6582}" destId="{F268060B-174D-4CD5-9DA7-9BE9D5AB8806}" srcOrd="0" destOrd="0" parTransId="{A26511AD-945A-4A61-8A6B-A8D7CB817931}" sibTransId="{C92B9177-525F-4B0A-9FDF-2CB18CCDB19A}"/>
    <dgm:cxn modelId="{9405CBB5-0D83-4A42-97FA-D867B56A21D1}" srcId="{543A8497-AA2C-4BEE-8CE9-24BC1019FDBD}" destId="{5C788B99-3262-4035-986B-3FDFA749EC2B}" srcOrd="3" destOrd="0" parTransId="{6730ECBA-C34A-4918-88AD-FB3A7AC60B86}" sibTransId="{1B4EC21A-D7BB-4541-B780-98041A0E4489}"/>
    <dgm:cxn modelId="{66615D5A-CD1E-480B-B698-69BADD42F5BA}" srcId="{543A8497-AA2C-4BEE-8CE9-24BC1019FDBD}" destId="{35AB7AFC-9B2B-41C0-A6AC-635D7BC215C5}" srcOrd="2" destOrd="0" parTransId="{EA4FE963-C98B-4E89-83C6-C86B01EAC6F9}" sibTransId="{BD46047C-2F2C-481F-B5E1-B8E1AB289E76}"/>
    <dgm:cxn modelId="{EB8D31F7-683D-4CD2-AE31-B00C71870684}" type="presOf" srcId="{35AB7AFC-9B2B-41C0-A6AC-635D7BC215C5}" destId="{51382BDB-28D6-4D6E-B4ED-E5DBDA55DD8E}" srcOrd="0" destOrd="2" presId="urn:microsoft.com/office/officeart/2005/8/layout/hList1"/>
    <dgm:cxn modelId="{86C3B9E4-03A8-42E5-A2AB-5C57D473A495}" srcId="{543A8497-AA2C-4BEE-8CE9-24BC1019FDBD}" destId="{75EB7C4B-534C-4483-AC3D-2C3C1E139701}" srcOrd="5" destOrd="0" parTransId="{DDF8CDB6-FEAA-4740-8D57-855DC50685FC}" sibTransId="{74E5FEB9-153E-4C7C-8F4D-D636AB2E21E2}"/>
    <dgm:cxn modelId="{5CB8A2C1-11FE-48E5-96D3-45F5F46E7A9A}" type="presOf" srcId="{543A8497-AA2C-4BEE-8CE9-24BC1019FDBD}" destId="{CB342CFD-6D8A-43BC-9440-F4BFA1D07E7B}" srcOrd="0" destOrd="0" presId="urn:microsoft.com/office/officeart/2005/8/layout/hList1"/>
    <dgm:cxn modelId="{D3545ECE-F308-4E09-A297-1BFD33CC4555}" type="presOf" srcId="{F268060B-174D-4CD5-9DA7-9BE9D5AB8806}" destId="{162A3372-D360-473B-BAF4-58FDD0B1C5C6}" srcOrd="0" destOrd="0" presId="urn:microsoft.com/office/officeart/2005/8/layout/hList1"/>
    <dgm:cxn modelId="{D20B9355-5CFF-47C0-9C01-B2A845A57735}" type="presParOf" srcId="{92948151-B529-46E0-9524-D4E0399BDF09}" destId="{A377E8E8-915A-4030-9671-0974A9C3C375}" srcOrd="0" destOrd="0" presId="urn:microsoft.com/office/officeart/2005/8/layout/hList1"/>
    <dgm:cxn modelId="{5DD07146-271C-402B-A5FA-6B5DE3C1D046}" type="presParOf" srcId="{A377E8E8-915A-4030-9671-0974A9C3C375}" destId="{CB342CFD-6D8A-43BC-9440-F4BFA1D07E7B}" srcOrd="0" destOrd="0" presId="urn:microsoft.com/office/officeart/2005/8/layout/hList1"/>
    <dgm:cxn modelId="{8A3DBB3A-6B34-42CA-8215-280BFD8054AA}" type="presParOf" srcId="{A377E8E8-915A-4030-9671-0974A9C3C375}" destId="{51382BDB-28D6-4D6E-B4ED-E5DBDA55DD8E}" srcOrd="1" destOrd="0" presId="urn:microsoft.com/office/officeart/2005/8/layout/hList1"/>
    <dgm:cxn modelId="{F9B9EA71-3D92-4375-8C50-2F8E009997A1}" type="presParOf" srcId="{92948151-B529-46E0-9524-D4E0399BDF09}" destId="{CEAD3F70-1E9E-4A7D-BA4E-3945EA8F29BD}" srcOrd="1" destOrd="0" presId="urn:microsoft.com/office/officeart/2005/8/layout/hList1"/>
    <dgm:cxn modelId="{B030F3FC-7620-4AA0-9AC4-7438A20DD3AF}" type="presParOf" srcId="{92948151-B529-46E0-9524-D4E0399BDF09}" destId="{FA90A5FE-2710-44CD-8D14-DCDED76EDFB0}" srcOrd="2" destOrd="0" presId="urn:microsoft.com/office/officeart/2005/8/layout/hList1"/>
    <dgm:cxn modelId="{B5F21FA1-ECD3-4B61-9208-4B60C63B4937}" type="presParOf" srcId="{FA90A5FE-2710-44CD-8D14-DCDED76EDFB0}" destId="{4630DED3-991B-47AA-BBFC-6BD503129817}" srcOrd="0" destOrd="0" presId="urn:microsoft.com/office/officeart/2005/8/layout/hList1"/>
    <dgm:cxn modelId="{D579A3BC-DE58-49B4-A1A9-EA7E0EF4D801}" type="presParOf" srcId="{FA90A5FE-2710-44CD-8D14-DCDED76EDFB0}" destId="{76FB73E7-3311-4055-8646-4B63830038CB}" srcOrd="1" destOrd="0" presId="urn:microsoft.com/office/officeart/2005/8/layout/hList1"/>
    <dgm:cxn modelId="{DDEC43ED-46B0-4684-9008-FBA8EA41EF5F}" type="presParOf" srcId="{92948151-B529-46E0-9524-D4E0399BDF09}" destId="{73E6F355-18FB-4698-AD4E-D6C84048C2F1}" srcOrd="3" destOrd="0" presId="urn:microsoft.com/office/officeart/2005/8/layout/hList1"/>
    <dgm:cxn modelId="{F9610920-4C5D-42B5-A57C-D724E1B0B039}" type="presParOf" srcId="{92948151-B529-46E0-9524-D4E0399BDF09}" destId="{1026A38A-0799-4E34-ABAA-0620A80DEB90}" srcOrd="4" destOrd="0" presId="urn:microsoft.com/office/officeart/2005/8/layout/hList1"/>
    <dgm:cxn modelId="{82378980-F0C5-4BD3-B30D-AFA1A095A031}" type="presParOf" srcId="{1026A38A-0799-4E34-ABAA-0620A80DEB90}" destId="{6A2F12C8-2E0F-4A44-A0B9-C9422A4B82DA}" srcOrd="0" destOrd="0" presId="urn:microsoft.com/office/officeart/2005/8/layout/hList1"/>
    <dgm:cxn modelId="{0395718F-DB37-42D9-AEA7-F225705C99D0}" type="presParOf" srcId="{1026A38A-0799-4E34-ABAA-0620A80DEB90}" destId="{162A3372-D360-473B-BAF4-58FDD0B1C5C6}" srcOrd="1" destOrd="0" presId="urn:microsoft.com/office/officeart/2005/8/layout/hList1"/>
  </dgm:cxnLst>
  <dgm:bg>
    <a:gradFill flip="none" rotWithShape="1">
      <a:gsLst>
        <a:gs pos="2000">
          <a:schemeClr val="accent5">
            <a:lumMod val="0"/>
            <a:lumOff val="100000"/>
          </a:schemeClr>
        </a:gs>
        <a:gs pos="20000">
          <a:srgbClr val="002060"/>
        </a:gs>
      </a:gsLst>
      <a:lin ang="2700000" scaled="1"/>
      <a:tileRect/>
    </a:gra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C72F7E-9710-448B-9EB9-D6D5B3762D6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22D6B4D-52C4-4CC5-A6AF-EC330F73507F}">
      <dgm:prSet phldrT="[Текст]" custT="1"/>
      <dgm:spPr/>
      <dgm:t>
        <a:bodyPr/>
        <a:lstStyle/>
        <a:p>
          <a:r>
            <a:rPr lang="ru-RU" sz="2000" b="1" i="1" dirty="0" err="1" smtClean="0"/>
            <a:t>розподіл</a:t>
          </a:r>
          <a:r>
            <a:rPr lang="ru-RU" sz="2000" b="1" i="1" dirty="0" smtClean="0"/>
            <a:t> і </a:t>
          </a:r>
          <a:r>
            <a:rPr lang="ru-RU" sz="2000" b="1" i="1" dirty="0" err="1" smtClean="0"/>
            <a:t>збут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виробничої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продукції</a:t>
          </a:r>
          <a:r>
            <a:rPr lang="ru-RU" sz="2000" b="1" i="1" dirty="0" smtClean="0"/>
            <a:t>;</a:t>
          </a:r>
          <a:endParaRPr lang="ru-RU" sz="2000" dirty="0"/>
        </a:p>
      </dgm:t>
    </dgm:pt>
    <dgm:pt modelId="{EF65B0DC-E986-44C5-B93F-E72AC360CA9E}" type="parTrans" cxnId="{2E2B8DBE-0C5D-4197-9338-982084989286}">
      <dgm:prSet/>
      <dgm:spPr/>
      <dgm:t>
        <a:bodyPr/>
        <a:lstStyle/>
        <a:p>
          <a:endParaRPr lang="ru-RU"/>
        </a:p>
      </dgm:t>
    </dgm:pt>
    <dgm:pt modelId="{9D6F12B3-B5CE-4181-8EA6-2C1DEA66CAC8}" type="sibTrans" cxnId="{2E2B8DBE-0C5D-4197-9338-982084989286}">
      <dgm:prSet/>
      <dgm:spPr/>
      <dgm:t>
        <a:bodyPr/>
        <a:lstStyle/>
        <a:p>
          <a:endParaRPr lang="ru-RU"/>
        </a:p>
      </dgm:t>
    </dgm:pt>
    <dgm:pt modelId="{12C06D01-1079-458C-95A3-F3FD1EAA246C}">
      <dgm:prSet phldrT="[Текст]" custT="1"/>
      <dgm:spPr/>
      <dgm:t>
        <a:bodyPr/>
        <a:lstStyle/>
        <a:p>
          <a:r>
            <a:rPr lang="ru-RU" sz="2000" b="1" i="1" dirty="0" err="1" smtClean="0"/>
            <a:t>закупівля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потрібних</a:t>
          </a:r>
          <a:r>
            <a:rPr lang="ru-RU" sz="2000" b="1" i="1" dirty="0" smtClean="0"/>
            <a:t> для </a:t>
          </a:r>
          <a:r>
            <a:rPr lang="ru-RU" sz="2000" b="1" i="1" dirty="0" err="1" smtClean="0"/>
            <a:t>виробництва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матеріалів</a:t>
          </a:r>
          <a:r>
            <a:rPr lang="ru-RU" sz="2000" b="1" i="1" dirty="0" smtClean="0"/>
            <a:t> і </a:t>
          </a:r>
          <a:r>
            <a:rPr lang="ru-RU" sz="2000" b="1" i="1" dirty="0" err="1" smtClean="0"/>
            <a:t>сировини</a:t>
          </a:r>
          <a:r>
            <a:rPr lang="ru-RU" sz="2000" b="1" i="1" dirty="0" smtClean="0"/>
            <a:t>;</a:t>
          </a:r>
          <a:endParaRPr lang="ru-RU" sz="2000" dirty="0"/>
        </a:p>
      </dgm:t>
    </dgm:pt>
    <dgm:pt modelId="{E445C23C-8FF5-49D1-8667-AF4A6A6958CA}" type="parTrans" cxnId="{F9DB6CFE-6ED8-4B86-9064-FC99226DA5F6}">
      <dgm:prSet/>
      <dgm:spPr/>
      <dgm:t>
        <a:bodyPr/>
        <a:lstStyle/>
        <a:p>
          <a:endParaRPr lang="ru-RU"/>
        </a:p>
      </dgm:t>
    </dgm:pt>
    <dgm:pt modelId="{9319A5E1-8FB9-48E6-B16B-25B3939B7A7F}" type="sibTrans" cxnId="{F9DB6CFE-6ED8-4B86-9064-FC99226DA5F6}">
      <dgm:prSet/>
      <dgm:spPr/>
      <dgm:t>
        <a:bodyPr/>
        <a:lstStyle/>
        <a:p>
          <a:endParaRPr lang="ru-RU"/>
        </a:p>
      </dgm:t>
    </dgm:pt>
    <dgm:pt modelId="{D26B6418-6171-43F8-A5BE-3FB71124B53F}">
      <dgm:prSet phldrT="[Текст]" custT="1"/>
      <dgm:spPr/>
      <dgm:t>
        <a:bodyPr/>
        <a:lstStyle/>
        <a:p>
          <a:r>
            <a:rPr lang="ru-RU" sz="2000" b="1" i="1" dirty="0" err="1" smtClean="0"/>
            <a:t>маркетингові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дослідження</a:t>
          </a:r>
          <a:r>
            <a:rPr lang="ru-RU" sz="2000" b="1" i="1" dirty="0" smtClean="0"/>
            <a:t>;</a:t>
          </a:r>
          <a:endParaRPr lang="ru-RU" sz="2000" dirty="0"/>
        </a:p>
      </dgm:t>
    </dgm:pt>
    <dgm:pt modelId="{EBFFE174-2D61-4DA2-9F59-D8F34664F9DD}" type="parTrans" cxnId="{4FD24939-7E70-4050-A911-5692C31D07FE}">
      <dgm:prSet/>
      <dgm:spPr/>
      <dgm:t>
        <a:bodyPr/>
        <a:lstStyle/>
        <a:p>
          <a:endParaRPr lang="ru-RU"/>
        </a:p>
      </dgm:t>
    </dgm:pt>
    <dgm:pt modelId="{7A8380E8-14E8-4340-8A17-1741FE0F8B1C}" type="sibTrans" cxnId="{4FD24939-7E70-4050-A911-5692C31D07FE}">
      <dgm:prSet/>
      <dgm:spPr/>
      <dgm:t>
        <a:bodyPr/>
        <a:lstStyle/>
        <a:p>
          <a:endParaRPr lang="ru-RU"/>
        </a:p>
      </dgm:t>
    </dgm:pt>
    <dgm:pt modelId="{DF2CF446-BE85-4B64-B3E5-407DE6E57E68}">
      <dgm:prSet custT="1"/>
      <dgm:spPr/>
      <dgm:t>
        <a:bodyPr/>
        <a:lstStyle/>
        <a:p>
          <a:r>
            <a:rPr lang="ru-RU" sz="2000" b="1" i="1" dirty="0" smtClean="0"/>
            <a:t>участь і </a:t>
          </a:r>
          <a:r>
            <a:rPr lang="ru-RU" sz="2000" b="1" i="1" dirty="0" err="1" smtClean="0"/>
            <a:t>допомога</a:t>
          </a:r>
          <a:r>
            <a:rPr lang="ru-RU" sz="2000" b="1" i="1" dirty="0" smtClean="0"/>
            <a:t> у </a:t>
          </a:r>
          <a:r>
            <a:rPr lang="ru-RU" sz="2000" b="1" i="1" dirty="0" err="1" smtClean="0"/>
            <a:t>формуванні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рівня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цін</a:t>
          </a:r>
          <a:r>
            <a:rPr lang="ru-RU" sz="2000" b="1" i="1" dirty="0" smtClean="0"/>
            <a:t> на </a:t>
          </a:r>
          <a:r>
            <a:rPr lang="ru-RU" sz="2000" b="1" i="1" dirty="0" err="1" smtClean="0"/>
            <a:t>товари</a:t>
          </a:r>
          <a:r>
            <a:rPr lang="ru-RU" sz="2000" b="1" i="1" dirty="0" smtClean="0"/>
            <a:t> та </a:t>
          </a:r>
          <a:r>
            <a:rPr lang="ru-RU" sz="2000" b="1" i="1" dirty="0" err="1" smtClean="0"/>
            <a:t>послуги</a:t>
          </a:r>
          <a:r>
            <a:rPr lang="ru-RU" sz="2000" b="1" i="1" dirty="0" smtClean="0"/>
            <a:t>;</a:t>
          </a:r>
          <a:endParaRPr lang="ru-RU" sz="2000" b="1" i="1" dirty="0"/>
        </a:p>
      </dgm:t>
    </dgm:pt>
    <dgm:pt modelId="{5E2BFB9A-9AE4-4DF3-9D25-D5B585120F08}" type="parTrans" cxnId="{081AA715-7B49-4BB5-BF59-1429E60D939F}">
      <dgm:prSet/>
      <dgm:spPr/>
      <dgm:t>
        <a:bodyPr/>
        <a:lstStyle/>
        <a:p>
          <a:endParaRPr lang="ru-RU"/>
        </a:p>
      </dgm:t>
    </dgm:pt>
    <dgm:pt modelId="{560CB775-139A-423D-BD86-C242C9178256}" type="sibTrans" cxnId="{081AA715-7B49-4BB5-BF59-1429E60D939F}">
      <dgm:prSet/>
      <dgm:spPr/>
      <dgm:t>
        <a:bodyPr/>
        <a:lstStyle/>
        <a:p>
          <a:endParaRPr lang="ru-RU"/>
        </a:p>
      </dgm:t>
    </dgm:pt>
    <dgm:pt modelId="{33605A37-7275-443A-B83E-5A53EE4ABE91}">
      <dgm:prSet custT="1"/>
      <dgm:spPr/>
      <dgm:t>
        <a:bodyPr/>
        <a:lstStyle/>
        <a:p>
          <a:r>
            <a:rPr lang="ru-RU" sz="2000" b="1" i="1" dirty="0" err="1" smtClean="0"/>
            <a:t>установлення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контактів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із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споживачами</a:t>
          </a:r>
          <a:r>
            <a:rPr lang="ru-RU" sz="2000" b="1" i="1" dirty="0" smtClean="0"/>
            <a:t>, </a:t>
          </a:r>
          <a:r>
            <a:rPr lang="ru-RU" sz="2000" b="1" i="1" dirty="0" err="1" smtClean="0"/>
            <a:t>проведення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переговорів</a:t>
          </a:r>
          <a:r>
            <a:rPr lang="ru-RU" sz="2000" b="1" i="1" dirty="0" smtClean="0"/>
            <a:t>;</a:t>
          </a:r>
          <a:endParaRPr lang="ru-RU" sz="2000" b="1" i="1" dirty="0"/>
        </a:p>
      </dgm:t>
    </dgm:pt>
    <dgm:pt modelId="{7BE9BDF4-BECE-459B-95BC-337423E2E3EE}" type="parTrans" cxnId="{14696943-4B2C-4EF0-AC46-0ECEEE172E2B}">
      <dgm:prSet/>
      <dgm:spPr/>
      <dgm:t>
        <a:bodyPr/>
        <a:lstStyle/>
        <a:p>
          <a:endParaRPr lang="ru-RU"/>
        </a:p>
      </dgm:t>
    </dgm:pt>
    <dgm:pt modelId="{A42DAC95-CF5E-4710-B277-A62033122C36}" type="sibTrans" cxnId="{14696943-4B2C-4EF0-AC46-0ECEEE172E2B}">
      <dgm:prSet/>
      <dgm:spPr/>
      <dgm:t>
        <a:bodyPr/>
        <a:lstStyle/>
        <a:p>
          <a:endParaRPr lang="ru-RU"/>
        </a:p>
      </dgm:t>
    </dgm:pt>
    <dgm:pt modelId="{E681921D-6FD3-404C-A81E-EE1A08832175}">
      <dgm:prSet custT="1"/>
      <dgm:spPr/>
      <dgm:t>
        <a:bodyPr/>
        <a:lstStyle/>
        <a:p>
          <a:r>
            <a:rPr lang="ru-RU" sz="2000" b="1" i="1" dirty="0" err="1" smtClean="0"/>
            <a:t>підготовка</a:t>
          </a:r>
          <a:r>
            <a:rPr lang="ru-RU" sz="2000" b="1" i="1" dirty="0" smtClean="0"/>
            <a:t> і </a:t>
          </a:r>
          <a:r>
            <a:rPr lang="ru-RU" sz="2000" b="1" i="1" dirty="0" err="1" smtClean="0"/>
            <a:t>укладання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контрактів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купівлі</a:t>
          </a:r>
          <a:r>
            <a:rPr lang="ru-RU" sz="2000" b="1" i="1" dirty="0" smtClean="0"/>
            <a:t>-продажу, контроль за </a:t>
          </a:r>
          <a:r>
            <a:rPr lang="ru-RU" sz="2000" b="1" i="1" dirty="0" err="1" smtClean="0"/>
            <a:t>їх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виконанням</a:t>
          </a:r>
          <a:r>
            <a:rPr lang="ru-RU" sz="2000" b="1" i="1" dirty="0" smtClean="0"/>
            <a:t>; </a:t>
          </a:r>
          <a:endParaRPr lang="ru-RU" sz="2000" b="1" i="1" dirty="0"/>
        </a:p>
      </dgm:t>
    </dgm:pt>
    <dgm:pt modelId="{20FDCD22-8135-47CD-8C69-18CF2E5E6422}" type="parTrans" cxnId="{6DCCBF0A-26A6-4A32-B874-1B7E778FA896}">
      <dgm:prSet/>
      <dgm:spPr/>
      <dgm:t>
        <a:bodyPr/>
        <a:lstStyle/>
        <a:p>
          <a:endParaRPr lang="ru-RU"/>
        </a:p>
      </dgm:t>
    </dgm:pt>
    <dgm:pt modelId="{3656ED83-5125-464A-8125-BE0546701F11}" type="sibTrans" cxnId="{6DCCBF0A-26A6-4A32-B874-1B7E778FA896}">
      <dgm:prSet/>
      <dgm:spPr/>
      <dgm:t>
        <a:bodyPr/>
        <a:lstStyle/>
        <a:p>
          <a:endParaRPr lang="ru-RU"/>
        </a:p>
      </dgm:t>
    </dgm:pt>
    <dgm:pt modelId="{5EA984F6-C8D7-4D24-998B-82250E4CEE75}">
      <dgm:prSet custT="1"/>
      <dgm:spPr/>
      <dgm:t>
        <a:bodyPr/>
        <a:lstStyle/>
        <a:p>
          <a:r>
            <a:rPr lang="ru-RU" sz="2000" b="1" i="1" dirty="0" err="1" smtClean="0"/>
            <a:t>здійснення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заходів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щодо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просування</a:t>
          </a:r>
          <a:r>
            <a:rPr lang="ru-RU" sz="2000" b="1" i="1" dirty="0" smtClean="0"/>
            <a:t> </a:t>
          </a:r>
          <a:r>
            <a:rPr lang="ru-RU" sz="2000" b="1" i="1" dirty="0" err="1" smtClean="0"/>
            <a:t>товарів</a:t>
          </a:r>
          <a:r>
            <a:rPr lang="ru-RU" sz="2000" b="1" i="1" dirty="0" smtClean="0"/>
            <a:t> до </a:t>
          </a:r>
          <a:r>
            <a:rPr lang="ru-RU" sz="2000" b="1" i="1" dirty="0" err="1" smtClean="0"/>
            <a:t>споживача,реклама</a:t>
          </a:r>
          <a:r>
            <a:rPr lang="ru-RU" sz="2000" b="1" i="1" dirty="0" smtClean="0"/>
            <a:t>, </a:t>
          </a:r>
          <a:r>
            <a:rPr lang="ru-RU" sz="2000" b="1" i="1" dirty="0" err="1" smtClean="0"/>
            <a:t>розпродаж</a:t>
          </a:r>
          <a:r>
            <a:rPr lang="ru-RU" sz="2000" b="1" i="1" dirty="0" smtClean="0"/>
            <a:t>, ярмарки </a:t>
          </a:r>
          <a:r>
            <a:rPr lang="ru-RU" sz="2000" b="1" i="1" dirty="0" err="1" smtClean="0"/>
            <a:t>тощо</a:t>
          </a:r>
          <a:r>
            <a:rPr lang="ru-RU" sz="2000" b="1" i="1" dirty="0" smtClean="0"/>
            <a:t>; </a:t>
          </a:r>
          <a:endParaRPr lang="ru-RU" sz="2000" b="1" i="1" dirty="0"/>
        </a:p>
      </dgm:t>
    </dgm:pt>
    <dgm:pt modelId="{B75049FE-6EB4-4008-A027-92DFF95F059C}" type="parTrans" cxnId="{4E58ED51-D730-448C-87C9-26C3FEFFE2D4}">
      <dgm:prSet/>
      <dgm:spPr/>
      <dgm:t>
        <a:bodyPr/>
        <a:lstStyle/>
        <a:p>
          <a:endParaRPr lang="ru-RU"/>
        </a:p>
      </dgm:t>
    </dgm:pt>
    <dgm:pt modelId="{567C2C09-8EB1-4B14-98F7-261194938D6A}" type="sibTrans" cxnId="{4E58ED51-D730-448C-87C9-26C3FEFFE2D4}">
      <dgm:prSet/>
      <dgm:spPr/>
      <dgm:t>
        <a:bodyPr/>
        <a:lstStyle/>
        <a:p>
          <a:endParaRPr lang="ru-RU"/>
        </a:p>
      </dgm:t>
    </dgm:pt>
    <dgm:pt modelId="{436D72A9-1F05-411D-8FCD-C40A4F641A00}">
      <dgm:prSet/>
      <dgm:spPr/>
      <dgm:t>
        <a:bodyPr/>
        <a:lstStyle/>
        <a:p>
          <a:endParaRPr lang="ru-RU"/>
        </a:p>
      </dgm:t>
    </dgm:pt>
    <dgm:pt modelId="{BE111C1E-FE91-48FE-81C0-E2D5682BB4D8}" type="parTrans" cxnId="{8F823F74-D320-4285-A3F9-76D4071B8606}">
      <dgm:prSet/>
      <dgm:spPr/>
      <dgm:t>
        <a:bodyPr/>
        <a:lstStyle/>
        <a:p>
          <a:endParaRPr lang="ru-RU"/>
        </a:p>
      </dgm:t>
    </dgm:pt>
    <dgm:pt modelId="{C4C1D32E-3C3B-4333-99D9-28653B797488}" type="sibTrans" cxnId="{8F823F74-D320-4285-A3F9-76D4071B8606}">
      <dgm:prSet/>
      <dgm:spPr/>
      <dgm:t>
        <a:bodyPr/>
        <a:lstStyle/>
        <a:p>
          <a:endParaRPr lang="ru-RU"/>
        </a:p>
      </dgm:t>
    </dgm:pt>
    <dgm:pt modelId="{60A27AFF-EC4F-47EE-8085-5CA5B8D5142E}" type="pres">
      <dgm:prSet presAssocID="{1BC72F7E-9710-448B-9EB9-D6D5B3762D6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81183EE-0467-4B3D-8814-F7F6B66040C9}" type="pres">
      <dgm:prSet presAssocID="{1BC72F7E-9710-448B-9EB9-D6D5B3762D64}" presName="Name1" presStyleCnt="0"/>
      <dgm:spPr/>
    </dgm:pt>
    <dgm:pt modelId="{B4F9EB09-8354-4A76-AA46-CC6373FECAA9}" type="pres">
      <dgm:prSet presAssocID="{1BC72F7E-9710-448B-9EB9-D6D5B3762D64}" presName="cycle" presStyleCnt="0"/>
      <dgm:spPr/>
    </dgm:pt>
    <dgm:pt modelId="{CBB8F17F-0471-493E-80BC-AC4CF4A3B744}" type="pres">
      <dgm:prSet presAssocID="{1BC72F7E-9710-448B-9EB9-D6D5B3762D64}" presName="srcNode" presStyleLbl="node1" presStyleIdx="0" presStyleCnt="7"/>
      <dgm:spPr/>
    </dgm:pt>
    <dgm:pt modelId="{BF4AA560-3652-4DCC-A790-6AB9B9D57286}" type="pres">
      <dgm:prSet presAssocID="{1BC72F7E-9710-448B-9EB9-D6D5B3762D64}" presName="conn" presStyleLbl="parChTrans1D2" presStyleIdx="0" presStyleCnt="1"/>
      <dgm:spPr/>
      <dgm:t>
        <a:bodyPr/>
        <a:lstStyle/>
        <a:p>
          <a:endParaRPr lang="ru-RU"/>
        </a:p>
      </dgm:t>
    </dgm:pt>
    <dgm:pt modelId="{EC025007-D7EC-417A-B8CB-B9CCE07BCEFD}" type="pres">
      <dgm:prSet presAssocID="{1BC72F7E-9710-448B-9EB9-D6D5B3762D64}" presName="extraNode" presStyleLbl="node1" presStyleIdx="0" presStyleCnt="7"/>
      <dgm:spPr/>
    </dgm:pt>
    <dgm:pt modelId="{ABFF30B0-1E9F-4022-B650-EEF275259DAE}" type="pres">
      <dgm:prSet presAssocID="{1BC72F7E-9710-448B-9EB9-D6D5B3762D64}" presName="dstNode" presStyleLbl="node1" presStyleIdx="0" presStyleCnt="7"/>
      <dgm:spPr/>
    </dgm:pt>
    <dgm:pt modelId="{64B1040F-8F31-436D-BC09-D567D79E16F7}" type="pres">
      <dgm:prSet presAssocID="{822D6B4D-52C4-4CC5-A6AF-EC330F73507F}" presName="text_1" presStyleLbl="node1" presStyleIdx="0" presStyleCnt="7" custScaleX="97146" custScaleY="91158" custLinFactNeighborX="739" custLinFactNeighborY="23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1AA595-589B-435B-A290-2016E17C8799}" type="pres">
      <dgm:prSet presAssocID="{822D6B4D-52C4-4CC5-A6AF-EC330F73507F}" presName="accent_1" presStyleCnt="0"/>
      <dgm:spPr/>
    </dgm:pt>
    <dgm:pt modelId="{4F17A56B-1867-4692-AD62-883CE508758C}" type="pres">
      <dgm:prSet presAssocID="{822D6B4D-52C4-4CC5-A6AF-EC330F73507F}" presName="accentRepeatNode" presStyleLbl="solidFgAcc1" presStyleIdx="0" presStyleCnt="7" custLinFactNeighborY="10108"/>
      <dgm:spPr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</dgm:spPr>
    </dgm:pt>
    <dgm:pt modelId="{86EBB80A-90E2-47B9-A556-C1866CF99841}" type="pres">
      <dgm:prSet presAssocID="{12C06D01-1079-458C-95A3-F3FD1EAA246C}" presName="text_2" presStyleLbl="node1" presStyleIdx="1" presStyleCnt="7" custScaleX="97306" custScaleY="103868" custLinFactNeighborX="629" custLinFactNeighborY="5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F78905-3A28-4DB5-A6E6-5961FFF89515}" type="pres">
      <dgm:prSet presAssocID="{12C06D01-1079-458C-95A3-F3FD1EAA246C}" presName="accent_2" presStyleCnt="0"/>
      <dgm:spPr/>
    </dgm:pt>
    <dgm:pt modelId="{B9037A14-B997-4807-AE79-2984B7FF4D05}" type="pres">
      <dgm:prSet presAssocID="{12C06D01-1079-458C-95A3-F3FD1EAA246C}" presName="accentRepeatNode" presStyleLbl="solidFgAcc1" presStyleIdx="1" presStyleCnt="7"/>
      <dgm:spPr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</dgm:spPr>
    </dgm:pt>
    <dgm:pt modelId="{AA81E192-529D-48C5-8B17-5878F63FDD0A}" type="pres">
      <dgm:prSet presAssocID="{D26B6418-6171-43F8-A5BE-3FB71124B53F}" presName="text_3" presStyleLbl="node1" presStyleIdx="2" presStyleCnt="7" custScaleY="121695" custLinFactNeighborY="-42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E9C62E-BBD3-491E-9A79-DE2A60B982D0}" type="pres">
      <dgm:prSet presAssocID="{D26B6418-6171-43F8-A5BE-3FB71124B53F}" presName="accent_3" presStyleCnt="0"/>
      <dgm:spPr/>
    </dgm:pt>
    <dgm:pt modelId="{8AB91037-9B04-41BE-85A5-881C2FCBA5B8}" type="pres">
      <dgm:prSet presAssocID="{D26B6418-6171-43F8-A5BE-3FB71124B53F}" presName="accentRepeatNode" presStyleLbl="solidFgAcc1" presStyleIdx="2" presStyleCnt="7"/>
      <dgm:spPr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</dgm:spPr>
    </dgm:pt>
    <dgm:pt modelId="{083B59BF-F5AB-45A4-BCAC-23ACDD616668}" type="pres">
      <dgm:prSet presAssocID="{33605A37-7275-443A-B83E-5A53EE4ABE91}" presName="text_4" presStyleLbl="node1" presStyleIdx="3" presStyleCnt="7" custScaleY="142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6CDFED-4AFA-4136-80EC-96A47CEE79FD}" type="pres">
      <dgm:prSet presAssocID="{33605A37-7275-443A-B83E-5A53EE4ABE91}" presName="accent_4" presStyleCnt="0"/>
      <dgm:spPr/>
    </dgm:pt>
    <dgm:pt modelId="{7E25E5A7-0C63-4545-B9F3-AB44AB2EE761}" type="pres">
      <dgm:prSet presAssocID="{33605A37-7275-443A-B83E-5A53EE4ABE91}" presName="accentRepeatNode" presStyleLbl="solidFgAcc1" presStyleIdx="3" presStyleCnt="7" custLinFactNeighborY="-1839"/>
      <dgm:spPr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</dgm:spPr>
    </dgm:pt>
    <dgm:pt modelId="{235F178D-F911-416C-8B58-D311B0826172}" type="pres">
      <dgm:prSet presAssocID="{E681921D-6FD3-404C-A81E-EE1A08832175}" presName="text_5" presStyleLbl="node1" presStyleIdx="4" presStyleCnt="7" custScaleY="103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61E917-77A5-4008-9C93-FFFB18BE4201}" type="pres">
      <dgm:prSet presAssocID="{E681921D-6FD3-404C-A81E-EE1A08832175}" presName="accent_5" presStyleCnt="0"/>
      <dgm:spPr/>
    </dgm:pt>
    <dgm:pt modelId="{48BABB06-140F-4DE2-A68E-EAFC61437615}" type="pres">
      <dgm:prSet presAssocID="{E681921D-6FD3-404C-A81E-EE1A08832175}" presName="accentRepeatNode" presStyleLbl="solidFgAcc1" presStyleIdx="4" presStyleCnt="7" custLinFactNeighborX="-2600" custLinFactNeighborY="-3819"/>
      <dgm:spPr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</dgm:spPr>
    </dgm:pt>
    <dgm:pt modelId="{52F38850-388E-4A78-9982-BD234A30D49B}" type="pres">
      <dgm:prSet presAssocID="{5EA984F6-C8D7-4D24-998B-82250E4CEE75}" presName="text_6" presStyleLbl="node1" presStyleIdx="5" presStyleCnt="7" custScaleY="136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C7CB80-1AFD-4C91-99A7-48FA9C8C8BFB}" type="pres">
      <dgm:prSet presAssocID="{5EA984F6-C8D7-4D24-998B-82250E4CEE75}" presName="accent_6" presStyleCnt="0"/>
      <dgm:spPr/>
    </dgm:pt>
    <dgm:pt modelId="{58CB09AB-8E00-44CF-BF78-98F8A003295E}" type="pres">
      <dgm:prSet presAssocID="{5EA984F6-C8D7-4D24-998B-82250E4CEE75}" presName="accentRepeatNode" presStyleLbl="solidFgAcc1" presStyleIdx="5" presStyleCnt="7"/>
      <dgm:spPr>
        <a:gradFill rotWithShape="0">
          <a:gsLst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</dgm:spPr>
    </dgm:pt>
    <dgm:pt modelId="{0BEC9794-49D2-40A0-BADF-16353E366F3B}" type="pres">
      <dgm:prSet presAssocID="{DF2CF446-BE85-4B64-B3E5-407DE6E57E68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8B8CC3-7B0B-434A-BE92-E31763958A79}" type="pres">
      <dgm:prSet presAssocID="{DF2CF446-BE85-4B64-B3E5-407DE6E57E68}" presName="accent_7" presStyleCnt="0"/>
      <dgm:spPr/>
    </dgm:pt>
    <dgm:pt modelId="{D1E4D20B-DDD9-45C9-B1C0-175014BF13AC}" type="pres">
      <dgm:prSet presAssocID="{DF2CF446-BE85-4B64-B3E5-407DE6E57E68}" presName="accentRepeatNode" presStyleLbl="solidFgAcc1" presStyleIdx="6" presStyleCnt="7"/>
      <dgm:spPr>
        <a:gradFill rotWithShape="0">
          <a:gsLst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</dgm:spPr>
      <dgm:t>
        <a:bodyPr/>
        <a:lstStyle/>
        <a:p>
          <a:endParaRPr lang="ru-RU"/>
        </a:p>
      </dgm:t>
    </dgm:pt>
  </dgm:ptLst>
  <dgm:cxnLst>
    <dgm:cxn modelId="{ACB9AE15-E205-49DB-9A6E-FF5DBCDF2556}" type="presOf" srcId="{DF2CF446-BE85-4B64-B3E5-407DE6E57E68}" destId="{0BEC9794-49D2-40A0-BADF-16353E366F3B}" srcOrd="0" destOrd="0" presId="urn:microsoft.com/office/officeart/2008/layout/VerticalCurvedList"/>
    <dgm:cxn modelId="{081AA715-7B49-4BB5-BF59-1429E60D939F}" srcId="{1BC72F7E-9710-448B-9EB9-D6D5B3762D64}" destId="{DF2CF446-BE85-4B64-B3E5-407DE6E57E68}" srcOrd="6" destOrd="0" parTransId="{5E2BFB9A-9AE4-4DF3-9D25-D5B585120F08}" sibTransId="{560CB775-139A-423D-BD86-C242C9178256}"/>
    <dgm:cxn modelId="{8F823F74-D320-4285-A3F9-76D4071B8606}" srcId="{1BC72F7E-9710-448B-9EB9-D6D5B3762D64}" destId="{436D72A9-1F05-411D-8FCD-C40A4F641A00}" srcOrd="7" destOrd="0" parTransId="{BE111C1E-FE91-48FE-81C0-E2D5682BB4D8}" sibTransId="{C4C1D32E-3C3B-4333-99D9-28653B797488}"/>
    <dgm:cxn modelId="{4E58ED51-D730-448C-87C9-26C3FEFFE2D4}" srcId="{1BC72F7E-9710-448B-9EB9-D6D5B3762D64}" destId="{5EA984F6-C8D7-4D24-998B-82250E4CEE75}" srcOrd="5" destOrd="0" parTransId="{B75049FE-6EB4-4008-A027-92DFF95F059C}" sibTransId="{567C2C09-8EB1-4B14-98F7-261194938D6A}"/>
    <dgm:cxn modelId="{FFEC4EB9-9EC9-4A4B-A913-A9FFB6D89DAB}" type="presOf" srcId="{D26B6418-6171-43F8-A5BE-3FB71124B53F}" destId="{AA81E192-529D-48C5-8B17-5878F63FDD0A}" srcOrd="0" destOrd="0" presId="urn:microsoft.com/office/officeart/2008/layout/VerticalCurvedList"/>
    <dgm:cxn modelId="{6270EC69-0344-4B8E-B110-B620BBBF707F}" type="presOf" srcId="{5EA984F6-C8D7-4D24-998B-82250E4CEE75}" destId="{52F38850-388E-4A78-9982-BD234A30D49B}" srcOrd="0" destOrd="0" presId="urn:microsoft.com/office/officeart/2008/layout/VerticalCurvedList"/>
    <dgm:cxn modelId="{0F052400-4D78-4CDD-8A94-2D0F7D05F2E3}" type="presOf" srcId="{E681921D-6FD3-404C-A81E-EE1A08832175}" destId="{235F178D-F911-416C-8B58-D311B0826172}" srcOrd="0" destOrd="0" presId="urn:microsoft.com/office/officeart/2008/layout/VerticalCurvedList"/>
    <dgm:cxn modelId="{14696943-4B2C-4EF0-AC46-0ECEEE172E2B}" srcId="{1BC72F7E-9710-448B-9EB9-D6D5B3762D64}" destId="{33605A37-7275-443A-B83E-5A53EE4ABE91}" srcOrd="3" destOrd="0" parTransId="{7BE9BDF4-BECE-459B-95BC-337423E2E3EE}" sibTransId="{A42DAC95-CF5E-4710-B277-A62033122C36}"/>
    <dgm:cxn modelId="{D90F2092-5BA2-46D8-85E7-43879B884F06}" type="presOf" srcId="{822D6B4D-52C4-4CC5-A6AF-EC330F73507F}" destId="{64B1040F-8F31-436D-BC09-D567D79E16F7}" srcOrd="0" destOrd="0" presId="urn:microsoft.com/office/officeart/2008/layout/VerticalCurvedList"/>
    <dgm:cxn modelId="{4FD24939-7E70-4050-A911-5692C31D07FE}" srcId="{1BC72F7E-9710-448B-9EB9-D6D5B3762D64}" destId="{D26B6418-6171-43F8-A5BE-3FB71124B53F}" srcOrd="2" destOrd="0" parTransId="{EBFFE174-2D61-4DA2-9F59-D8F34664F9DD}" sibTransId="{7A8380E8-14E8-4340-8A17-1741FE0F8B1C}"/>
    <dgm:cxn modelId="{8386668E-CF1F-48F5-A459-41CF10A0ABAD}" type="presOf" srcId="{1BC72F7E-9710-448B-9EB9-D6D5B3762D64}" destId="{60A27AFF-EC4F-47EE-8085-5CA5B8D5142E}" srcOrd="0" destOrd="0" presId="urn:microsoft.com/office/officeart/2008/layout/VerticalCurvedList"/>
    <dgm:cxn modelId="{2E2B8DBE-0C5D-4197-9338-982084989286}" srcId="{1BC72F7E-9710-448B-9EB9-D6D5B3762D64}" destId="{822D6B4D-52C4-4CC5-A6AF-EC330F73507F}" srcOrd="0" destOrd="0" parTransId="{EF65B0DC-E986-44C5-B93F-E72AC360CA9E}" sibTransId="{9D6F12B3-B5CE-4181-8EA6-2C1DEA66CAC8}"/>
    <dgm:cxn modelId="{6DCCBF0A-26A6-4A32-B874-1B7E778FA896}" srcId="{1BC72F7E-9710-448B-9EB9-D6D5B3762D64}" destId="{E681921D-6FD3-404C-A81E-EE1A08832175}" srcOrd="4" destOrd="0" parTransId="{20FDCD22-8135-47CD-8C69-18CF2E5E6422}" sibTransId="{3656ED83-5125-464A-8125-BE0546701F11}"/>
    <dgm:cxn modelId="{7FCFCC6E-E94B-4053-B2AE-8D7B3C26F7C6}" type="presOf" srcId="{33605A37-7275-443A-B83E-5A53EE4ABE91}" destId="{083B59BF-F5AB-45A4-BCAC-23ACDD616668}" srcOrd="0" destOrd="0" presId="urn:microsoft.com/office/officeart/2008/layout/VerticalCurvedList"/>
    <dgm:cxn modelId="{F9DB6CFE-6ED8-4B86-9064-FC99226DA5F6}" srcId="{1BC72F7E-9710-448B-9EB9-D6D5B3762D64}" destId="{12C06D01-1079-458C-95A3-F3FD1EAA246C}" srcOrd="1" destOrd="0" parTransId="{E445C23C-8FF5-49D1-8667-AF4A6A6958CA}" sibTransId="{9319A5E1-8FB9-48E6-B16B-25B3939B7A7F}"/>
    <dgm:cxn modelId="{FDDEB971-06B9-4782-80E3-98A60C681018}" type="presOf" srcId="{12C06D01-1079-458C-95A3-F3FD1EAA246C}" destId="{86EBB80A-90E2-47B9-A556-C1866CF99841}" srcOrd="0" destOrd="0" presId="urn:microsoft.com/office/officeart/2008/layout/VerticalCurvedList"/>
    <dgm:cxn modelId="{AEF55CB9-660D-40B8-955B-C5B06CF8C22E}" type="presOf" srcId="{9D6F12B3-B5CE-4181-8EA6-2C1DEA66CAC8}" destId="{BF4AA560-3652-4DCC-A790-6AB9B9D57286}" srcOrd="0" destOrd="0" presId="urn:microsoft.com/office/officeart/2008/layout/VerticalCurvedList"/>
    <dgm:cxn modelId="{06B32E89-FE90-4194-AC81-5C18676C84F6}" type="presParOf" srcId="{60A27AFF-EC4F-47EE-8085-5CA5B8D5142E}" destId="{081183EE-0467-4B3D-8814-F7F6B66040C9}" srcOrd="0" destOrd="0" presId="urn:microsoft.com/office/officeart/2008/layout/VerticalCurvedList"/>
    <dgm:cxn modelId="{AFC5D8E8-30F9-441C-9A62-CAAC4D526041}" type="presParOf" srcId="{081183EE-0467-4B3D-8814-F7F6B66040C9}" destId="{B4F9EB09-8354-4A76-AA46-CC6373FECAA9}" srcOrd="0" destOrd="0" presId="urn:microsoft.com/office/officeart/2008/layout/VerticalCurvedList"/>
    <dgm:cxn modelId="{2CA8ACA5-F149-46B9-B39C-B5728960EB39}" type="presParOf" srcId="{B4F9EB09-8354-4A76-AA46-CC6373FECAA9}" destId="{CBB8F17F-0471-493E-80BC-AC4CF4A3B744}" srcOrd="0" destOrd="0" presId="urn:microsoft.com/office/officeart/2008/layout/VerticalCurvedList"/>
    <dgm:cxn modelId="{42F78388-BE14-46A8-A95E-5D0F029C7906}" type="presParOf" srcId="{B4F9EB09-8354-4A76-AA46-CC6373FECAA9}" destId="{BF4AA560-3652-4DCC-A790-6AB9B9D57286}" srcOrd="1" destOrd="0" presId="urn:microsoft.com/office/officeart/2008/layout/VerticalCurvedList"/>
    <dgm:cxn modelId="{659C0E06-48FB-4E2F-9BC9-7332EE7A544D}" type="presParOf" srcId="{B4F9EB09-8354-4A76-AA46-CC6373FECAA9}" destId="{EC025007-D7EC-417A-B8CB-B9CCE07BCEFD}" srcOrd="2" destOrd="0" presId="urn:microsoft.com/office/officeart/2008/layout/VerticalCurvedList"/>
    <dgm:cxn modelId="{AD8456D7-B219-4D0E-8C33-4E5881873DF6}" type="presParOf" srcId="{B4F9EB09-8354-4A76-AA46-CC6373FECAA9}" destId="{ABFF30B0-1E9F-4022-B650-EEF275259DAE}" srcOrd="3" destOrd="0" presId="urn:microsoft.com/office/officeart/2008/layout/VerticalCurvedList"/>
    <dgm:cxn modelId="{BEA616F8-2A01-49EC-A512-E20BF0B8BFA0}" type="presParOf" srcId="{081183EE-0467-4B3D-8814-F7F6B66040C9}" destId="{64B1040F-8F31-436D-BC09-D567D79E16F7}" srcOrd="1" destOrd="0" presId="urn:microsoft.com/office/officeart/2008/layout/VerticalCurvedList"/>
    <dgm:cxn modelId="{777B7B58-CBF2-40A0-A9E5-B533BFF6A741}" type="presParOf" srcId="{081183EE-0467-4B3D-8814-F7F6B66040C9}" destId="{061AA595-589B-435B-A290-2016E17C8799}" srcOrd="2" destOrd="0" presId="urn:microsoft.com/office/officeart/2008/layout/VerticalCurvedList"/>
    <dgm:cxn modelId="{93A8FD96-FEAF-4D46-83FE-87204FCED519}" type="presParOf" srcId="{061AA595-589B-435B-A290-2016E17C8799}" destId="{4F17A56B-1867-4692-AD62-883CE508758C}" srcOrd="0" destOrd="0" presId="urn:microsoft.com/office/officeart/2008/layout/VerticalCurvedList"/>
    <dgm:cxn modelId="{C5254DD7-981A-4834-8A12-42E03F8947C8}" type="presParOf" srcId="{081183EE-0467-4B3D-8814-F7F6B66040C9}" destId="{86EBB80A-90E2-47B9-A556-C1866CF99841}" srcOrd="3" destOrd="0" presId="urn:microsoft.com/office/officeart/2008/layout/VerticalCurvedList"/>
    <dgm:cxn modelId="{971F8D30-DFBE-4C6A-AB1B-0EE2EE268146}" type="presParOf" srcId="{081183EE-0467-4B3D-8814-F7F6B66040C9}" destId="{2DF78905-3A28-4DB5-A6E6-5961FFF89515}" srcOrd="4" destOrd="0" presId="urn:microsoft.com/office/officeart/2008/layout/VerticalCurvedList"/>
    <dgm:cxn modelId="{49DFBF64-2AC3-42B8-8A1B-ED0937EE4A69}" type="presParOf" srcId="{2DF78905-3A28-4DB5-A6E6-5961FFF89515}" destId="{B9037A14-B997-4807-AE79-2984B7FF4D05}" srcOrd="0" destOrd="0" presId="urn:microsoft.com/office/officeart/2008/layout/VerticalCurvedList"/>
    <dgm:cxn modelId="{CB1CA67C-D3FB-46B2-B037-C614DCAF0FA3}" type="presParOf" srcId="{081183EE-0467-4B3D-8814-F7F6B66040C9}" destId="{AA81E192-529D-48C5-8B17-5878F63FDD0A}" srcOrd="5" destOrd="0" presId="urn:microsoft.com/office/officeart/2008/layout/VerticalCurvedList"/>
    <dgm:cxn modelId="{006AEF87-3D0E-4857-9F45-E8FD5C505367}" type="presParOf" srcId="{081183EE-0467-4B3D-8814-F7F6B66040C9}" destId="{0DE9C62E-BBD3-491E-9A79-DE2A60B982D0}" srcOrd="6" destOrd="0" presId="urn:microsoft.com/office/officeart/2008/layout/VerticalCurvedList"/>
    <dgm:cxn modelId="{652014A1-EE70-49E5-8A7D-BB6E64BF0012}" type="presParOf" srcId="{0DE9C62E-BBD3-491E-9A79-DE2A60B982D0}" destId="{8AB91037-9B04-41BE-85A5-881C2FCBA5B8}" srcOrd="0" destOrd="0" presId="urn:microsoft.com/office/officeart/2008/layout/VerticalCurvedList"/>
    <dgm:cxn modelId="{806A32DC-E88E-467E-BDCD-67D37B3B7BF7}" type="presParOf" srcId="{081183EE-0467-4B3D-8814-F7F6B66040C9}" destId="{083B59BF-F5AB-45A4-BCAC-23ACDD616668}" srcOrd="7" destOrd="0" presId="urn:microsoft.com/office/officeart/2008/layout/VerticalCurvedList"/>
    <dgm:cxn modelId="{AA759F95-8FC9-497C-9CE7-33CD7489CC13}" type="presParOf" srcId="{081183EE-0467-4B3D-8814-F7F6B66040C9}" destId="{C96CDFED-4AFA-4136-80EC-96A47CEE79FD}" srcOrd="8" destOrd="0" presId="urn:microsoft.com/office/officeart/2008/layout/VerticalCurvedList"/>
    <dgm:cxn modelId="{835F2527-2317-48BC-ACC9-393CDC94CC0D}" type="presParOf" srcId="{C96CDFED-4AFA-4136-80EC-96A47CEE79FD}" destId="{7E25E5A7-0C63-4545-B9F3-AB44AB2EE761}" srcOrd="0" destOrd="0" presId="urn:microsoft.com/office/officeart/2008/layout/VerticalCurvedList"/>
    <dgm:cxn modelId="{95DD38F1-FA3E-4AFE-ADC5-4C4A98653EFD}" type="presParOf" srcId="{081183EE-0467-4B3D-8814-F7F6B66040C9}" destId="{235F178D-F911-416C-8B58-D311B0826172}" srcOrd="9" destOrd="0" presId="urn:microsoft.com/office/officeart/2008/layout/VerticalCurvedList"/>
    <dgm:cxn modelId="{672EFC39-2C66-4D43-A6CB-211164B80225}" type="presParOf" srcId="{081183EE-0467-4B3D-8814-F7F6B66040C9}" destId="{6561E917-77A5-4008-9C93-FFFB18BE4201}" srcOrd="10" destOrd="0" presId="urn:microsoft.com/office/officeart/2008/layout/VerticalCurvedList"/>
    <dgm:cxn modelId="{2425B8CF-E555-4331-8996-AE3095465244}" type="presParOf" srcId="{6561E917-77A5-4008-9C93-FFFB18BE4201}" destId="{48BABB06-140F-4DE2-A68E-EAFC61437615}" srcOrd="0" destOrd="0" presId="urn:microsoft.com/office/officeart/2008/layout/VerticalCurvedList"/>
    <dgm:cxn modelId="{27B67B2D-C6F0-4140-87E8-CDF88837D4FC}" type="presParOf" srcId="{081183EE-0467-4B3D-8814-F7F6B66040C9}" destId="{52F38850-388E-4A78-9982-BD234A30D49B}" srcOrd="11" destOrd="0" presId="urn:microsoft.com/office/officeart/2008/layout/VerticalCurvedList"/>
    <dgm:cxn modelId="{7BBFA64C-3021-4687-9A22-0D74BDCA92EC}" type="presParOf" srcId="{081183EE-0467-4B3D-8814-F7F6B66040C9}" destId="{6BC7CB80-1AFD-4C91-99A7-48FA9C8C8BFB}" srcOrd="12" destOrd="0" presId="urn:microsoft.com/office/officeart/2008/layout/VerticalCurvedList"/>
    <dgm:cxn modelId="{39DDED7F-44EF-4605-AC5D-1540EE675A3F}" type="presParOf" srcId="{6BC7CB80-1AFD-4C91-99A7-48FA9C8C8BFB}" destId="{58CB09AB-8E00-44CF-BF78-98F8A003295E}" srcOrd="0" destOrd="0" presId="urn:microsoft.com/office/officeart/2008/layout/VerticalCurvedList"/>
    <dgm:cxn modelId="{C2F06FC4-B7E7-4D00-8B64-3FEBEAD5B29E}" type="presParOf" srcId="{081183EE-0467-4B3D-8814-F7F6B66040C9}" destId="{0BEC9794-49D2-40A0-BADF-16353E366F3B}" srcOrd="13" destOrd="0" presId="urn:microsoft.com/office/officeart/2008/layout/VerticalCurvedList"/>
    <dgm:cxn modelId="{5EDA671E-F378-43EC-AA3B-68258AE43A03}" type="presParOf" srcId="{081183EE-0467-4B3D-8814-F7F6B66040C9}" destId="{668B8CC3-7B0B-434A-BE92-E31763958A79}" srcOrd="14" destOrd="0" presId="urn:microsoft.com/office/officeart/2008/layout/VerticalCurvedList"/>
    <dgm:cxn modelId="{23FE01F0-75FB-46DB-9A90-E2B42662BB2C}" type="presParOf" srcId="{668B8CC3-7B0B-434A-BE92-E31763958A79}" destId="{D1E4D20B-DDD9-45C9-B1C0-175014BF13AC}" srcOrd="0" destOrd="0" presId="urn:microsoft.com/office/officeart/2008/layout/VerticalCurvedList"/>
  </dgm:cxnLst>
  <dgm:bg>
    <a:gradFill>
      <a:gsLst>
        <a:gs pos="17162">
          <a:srgbClr val="CD02D0"/>
        </a:gs>
        <a:gs pos="50630">
          <a:srgbClr val="720F9F"/>
        </a:gs>
        <a:gs pos="29286">
          <a:srgbClr val="AC07BE"/>
        </a:gs>
        <a:gs pos="3766">
          <a:srgbClr val="DE00D9"/>
        </a:gs>
        <a:gs pos="11000">
          <a:srgbClr val="DE00D9"/>
        </a:gs>
        <a:gs pos="93000">
          <a:srgbClr val="002060"/>
        </a:gs>
      </a:gsLst>
      <a:path path="circle">
        <a:fillToRect l="100000" t="100000"/>
      </a:path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8A22B6-B3C5-4B3A-932A-C36BD3E3E1C8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C6E9FC9D-7221-46D9-98DE-A5AD10A47E71}" type="pres">
      <dgm:prSet presAssocID="{1A8A22B6-B3C5-4B3A-932A-C36BD3E3E1C8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B3CD9B63-9C5C-4CA7-B83A-9546DE1D27BE}" type="presOf" srcId="{1A8A22B6-B3C5-4B3A-932A-C36BD3E3E1C8}" destId="{C6E9FC9D-7221-46D9-98DE-A5AD10A47E71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42A899-4748-4813-951D-A2E6856ABA8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13DD4D-7830-4740-A300-CC9A73EBAEA8}">
      <dgm:prSet phldrT="[Текст]"/>
      <dgm:spPr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dirty="0" err="1" smtClean="0"/>
            <a:t>Рівень</a:t>
          </a:r>
          <a:endParaRPr lang="ru-RU" dirty="0"/>
        </a:p>
      </dgm:t>
    </dgm:pt>
    <dgm:pt modelId="{71EDB9DB-7EFA-4AE7-A591-F1CF32F0396D}" type="parTrans" cxnId="{A05FB1A0-0DBF-402A-8B32-D91703B31253}">
      <dgm:prSet/>
      <dgm:spPr/>
      <dgm:t>
        <a:bodyPr/>
        <a:lstStyle/>
        <a:p>
          <a:endParaRPr lang="ru-RU"/>
        </a:p>
      </dgm:t>
    </dgm:pt>
    <dgm:pt modelId="{0485FC96-809E-4A3A-9709-C89050FD3919}" type="sibTrans" cxnId="{A05FB1A0-0DBF-402A-8B32-D91703B31253}">
      <dgm:prSet/>
      <dgm:spPr/>
      <dgm:t>
        <a:bodyPr/>
        <a:lstStyle/>
        <a:p>
          <a:endParaRPr lang="ru-RU"/>
        </a:p>
      </dgm:t>
    </dgm:pt>
    <dgm:pt modelId="{9F6B17DE-9AE0-45E5-A4EA-AD125643436E}">
      <dgm:prSet phldrT="[Текст]"/>
      <dgm:spPr/>
      <dgm:t>
        <a:bodyPr/>
        <a:lstStyle/>
        <a:p>
          <a:endParaRPr lang="ru-RU" dirty="0"/>
        </a:p>
      </dgm:t>
    </dgm:pt>
    <dgm:pt modelId="{1E440849-7D77-447C-A7BE-3F6FF223FE06}" type="parTrans" cxnId="{F4D78376-3A59-47F0-A10E-DC43DA43F50F}">
      <dgm:prSet/>
      <dgm:spPr/>
      <dgm:t>
        <a:bodyPr/>
        <a:lstStyle/>
        <a:p>
          <a:endParaRPr lang="ru-RU"/>
        </a:p>
      </dgm:t>
    </dgm:pt>
    <dgm:pt modelId="{A5681A37-30F0-4A0B-B9C2-D54121BC85A4}" type="sibTrans" cxnId="{F4D78376-3A59-47F0-A10E-DC43DA43F50F}">
      <dgm:prSet/>
      <dgm:spPr/>
      <dgm:t>
        <a:bodyPr/>
        <a:lstStyle/>
        <a:p>
          <a:endParaRPr lang="ru-RU"/>
        </a:p>
      </dgm:t>
    </dgm:pt>
    <dgm:pt modelId="{03D2AD61-C9E1-4C36-959B-29882621E044}">
      <dgm:prSet/>
      <dgm:spPr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smtClean="0"/>
            <a:t>Ширина</a:t>
          </a:r>
          <a:endParaRPr lang="ru-RU" dirty="0"/>
        </a:p>
      </dgm:t>
    </dgm:pt>
    <dgm:pt modelId="{164A2D54-E4A3-4BF0-A2BC-0676B5A146C3}" type="parTrans" cxnId="{D2445CC6-C52C-4286-A24E-4715787B47A6}">
      <dgm:prSet/>
      <dgm:spPr/>
      <dgm:t>
        <a:bodyPr/>
        <a:lstStyle/>
        <a:p>
          <a:endParaRPr lang="ru-RU"/>
        </a:p>
      </dgm:t>
    </dgm:pt>
    <dgm:pt modelId="{6D105251-F94B-40EC-82E2-EEEE6E1CAD4E}" type="sibTrans" cxnId="{D2445CC6-C52C-4286-A24E-4715787B47A6}">
      <dgm:prSet/>
      <dgm:spPr/>
      <dgm:t>
        <a:bodyPr/>
        <a:lstStyle/>
        <a:p>
          <a:endParaRPr lang="ru-RU"/>
        </a:p>
      </dgm:t>
    </dgm:pt>
    <dgm:pt modelId="{9A2EA3E9-4B37-4918-BBE7-CB6D36F587E7}">
      <dgm:prSet/>
      <dgm:spPr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smtClean="0">
              <a:solidFill>
                <a:schemeClr val="bg1"/>
              </a:solidFill>
            </a:rPr>
            <a:t>Протяжність</a:t>
          </a:r>
          <a:endParaRPr lang="ru-RU" dirty="0"/>
        </a:p>
      </dgm:t>
    </dgm:pt>
    <dgm:pt modelId="{6203C585-78A2-4A4E-9D3D-8927F881743C}" type="parTrans" cxnId="{947EB47E-7AA1-4BA2-B648-8DE57E9B3B3E}">
      <dgm:prSet/>
      <dgm:spPr/>
      <dgm:t>
        <a:bodyPr/>
        <a:lstStyle/>
        <a:p>
          <a:endParaRPr lang="ru-RU"/>
        </a:p>
      </dgm:t>
    </dgm:pt>
    <dgm:pt modelId="{11A66EDF-CA93-40E3-8F89-1E35CB78300E}" type="sibTrans" cxnId="{947EB47E-7AA1-4BA2-B648-8DE57E9B3B3E}">
      <dgm:prSet/>
      <dgm:spPr/>
      <dgm:t>
        <a:bodyPr/>
        <a:lstStyle/>
        <a:p>
          <a:endParaRPr lang="ru-RU"/>
        </a:p>
      </dgm:t>
    </dgm:pt>
    <dgm:pt modelId="{15FD5E6B-A015-460C-BB30-60929183F0DD}" type="pres">
      <dgm:prSet presAssocID="{EA42A899-4748-4813-951D-A2E6856ABA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973FC2-5EB3-488C-97A4-E67130CA1E81}" type="pres">
      <dgm:prSet presAssocID="{FB13DD4D-7830-4740-A300-CC9A73EBAEA8}" presName="parentText" presStyleLbl="node1" presStyleIdx="0" presStyleCnt="3" custLinFactNeighborX="391" custLinFactNeighborY="12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35BD3-DB49-499F-B02F-F9F5E94119AC}" type="pres">
      <dgm:prSet presAssocID="{FB13DD4D-7830-4740-A300-CC9A73EBAEA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8EF4E-BBDE-4D6A-B31F-AE4D5438E766}" type="pres">
      <dgm:prSet presAssocID="{9A2EA3E9-4B37-4918-BBE7-CB6D36F587E7}" presName="parentText" presStyleLbl="node1" presStyleIdx="1" presStyleCnt="3" custLinFactY="-24106" custLinFactNeighborX="-97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D9A8BA-6293-4811-BE71-AE4A2FA5161C}" type="pres">
      <dgm:prSet presAssocID="{11A66EDF-CA93-40E3-8F89-1E35CB78300E}" presName="spacer" presStyleCnt="0"/>
      <dgm:spPr/>
    </dgm:pt>
    <dgm:pt modelId="{96DF44D5-FA88-4A53-BC4E-CD976BB762D6}" type="pres">
      <dgm:prSet presAssocID="{03D2AD61-C9E1-4C36-959B-29882621E044}" presName="parentText" presStyleLbl="node1" presStyleIdx="2" presStyleCnt="3" custLinFactY="-11758" custLinFactNeighborX="-117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7EB47E-7AA1-4BA2-B648-8DE57E9B3B3E}" srcId="{EA42A899-4748-4813-951D-A2E6856ABA8C}" destId="{9A2EA3E9-4B37-4918-BBE7-CB6D36F587E7}" srcOrd="1" destOrd="0" parTransId="{6203C585-78A2-4A4E-9D3D-8927F881743C}" sibTransId="{11A66EDF-CA93-40E3-8F89-1E35CB78300E}"/>
    <dgm:cxn modelId="{38C2DB90-09A0-4F65-9BEE-00E223BAC70D}" type="presOf" srcId="{9A2EA3E9-4B37-4918-BBE7-CB6D36F587E7}" destId="{1528EF4E-BBDE-4D6A-B31F-AE4D5438E766}" srcOrd="0" destOrd="0" presId="urn:microsoft.com/office/officeart/2005/8/layout/vList2"/>
    <dgm:cxn modelId="{EF3EA6F4-EEB2-4A2F-BFA5-300FAC99081E}" type="presOf" srcId="{03D2AD61-C9E1-4C36-959B-29882621E044}" destId="{96DF44D5-FA88-4A53-BC4E-CD976BB762D6}" srcOrd="0" destOrd="0" presId="urn:microsoft.com/office/officeart/2005/8/layout/vList2"/>
    <dgm:cxn modelId="{F4D78376-3A59-47F0-A10E-DC43DA43F50F}" srcId="{FB13DD4D-7830-4740-A300-CC9A73EBAEA8}" destId="{9F6B17DE-9AE0-45E5-A4EA-AD125643436E}" srcOrd="0" destOrd="0" parTransId="{1E440849-7D77-447C-A7BE-3F6FF223FE06}" sibTransId="{A5681A37-30F0-4A0B-B9C2-D54121BC85A4}"/>
    <dgm:cxn modelId="{27B7D7A2-6775-426A-87F4-21076BF2F8FB}" type="presOf" srcId="{FB13DD4D-7830-4740-A300-CC9A73EBAEA8}" destId="{F4973FC2-5EB3-488C-97A4-E67130CA1E81}" srcOrd="0" destOrd="0" presId="urn:microsoft.com/office/officeart/2005/8/layout/vList2"/>
    <dgm:cxn modelId="{A05FB1A0-0DBF-402A-8B32-D91703B31253}" srcId="{EA42A899-4748-4813-951D-A2E6856ABA8C}" destId="{FB13DD4D-7830-4740-A300-CC9A73EBAEA8}" srcOrd="0" destOrd="0" parTransId="{71EDB9DB-7EFA-4AE7-A591-F1CF32F0396D}" sibTransId="{0485FC96-809E-4A3A-9709-C89050FD3919}"/>
    <dgm:cxn modelId="{B63B96C3-C948-498E-8F25-B59CFCC1D788}" type="presOf" srcId="{EA42A899-4748-4813-951D-A2E6856ABA8C}" destId="{15FD5E6B-A015-460C-BB30-60929183F0DD}" srcOrd="0" destOrd="0" presId="urn:microsoft.com/office/officeart/2005/8/layout/vList2"/>
    <dgm:cxn modelId="{D2445CC6-C52C-4286-A24E-4715787B47A6}" srcId="{EA42A899-4748-4813-951D-A2E6856ABA8C}" destId="{03D2AD61-C9E1-4C36-959B-29882621E044}" srcOrd="2" destOrd="0" parTransId="{164A2D54-E4A3-4BF0-A2BC-0676B5A146C3}" sibTransId="{6D105251-F94B-40EC-82E2-EEEE6E1CAD4E}"/>
    <dgm:cxn modelId="{313BADA3-E988-4F3B-A33B-CB70318FA0C1}" type="presOf" srcId="{9F6B17DE-9AE0-45E5-A4EA-AD125643436E}" destId="{F4A35BD3-DB49-499F-B02F-F9F5E94119AC}" srcOrd="0" destOrd="0" presId="urn:microsoft.com/office/officeart/2005/8/layout/vList2"/>
    <dgm:cxn modelId="{22032F3E-0195-4EF8-A51E-7BDD95AEDE0B}" type="presParOf" srcId="{15FD5E6B-A015-460C-BB30-60929183F0DD}" destId="{F4973FC2-5EB3-488C-97A4-E67130CA1E81}" srcOrd="0" destOrd="0" presId="urn:microsoft.com/office/officeart/2005/8/layout/vList2"/>
    <dgm:cxn modelId="{B1F17B52-E39E-4670-B3FB-7E0D86F49A87}" type="presParOf" srcId="{15FD5E6B-A015-460C-BB30-60929183F0DD}" destId="{F4A35BD3-DB49-499F-B02F-F9F5E94119AC}" srcOrd="1" destOrd="0" presId="urn:microsoft.com/office/officeart/2005/8/layout/vList2"/>
    <dgm:cxn modelId="{F814C04E-A7CB-4A60-944C-6267EE0FB663}" type="presParOf" srcId="{15FD5E6B-A015-460C-BB30-60929183F0DD}" destId="{1528EF4E-BBDE-4D6A-B31F-AE4D5438E766}" srcOrd="2" destOrd="0" presId="urn:microsoft.com/office/officeart/2005/8/layout/vList2"/>
    <dgm:cxn modelId="{1EAEC01C-30F3-49AF-869C-A63D64A42CBA}" type="presParOf" srcId="{15FD5E6B-A015-460C-BB30-60929183F0DD}" destId="{F0D9A8BA-6293-4811-BE71-AE4A2FA5161C}" srcOrd="3" destOrd="0" presId="urn:microsoft.com/office/officeart/2005/8/layout/vList2"/>
    <dgm:cxn modelId="{4CBD9B07-4C4D-4E1B-AB40-31546B569CF9}" type="presParOf" srcId="{15FD5E6B-A015-460C-BB30-60929183F0DD}" destId="{96DF44D5-FA88-4A53-BC4E-CD976BB762D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A7BB38E-5C3A-4E14-9787-F32D99CA8B4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4E26DE-BAAE-4582-8125-1FBA9FE8AEEF}">
      <dgm:prSet phldrT="[Текст]"/>
      <dgm:spPr>
        <a:solidFill>
          <a:srgbClr val="DE00D9"/>
        </a:solidFill>
      </dgm:spPr>
      <dgm:t>
        <a:bodyPr/>
        <a:lstStyle/>
        <a:p>
          <a:r>
            <a:rPr lang="ru-RU" dirty="0" err="1" smtClean="0">
              <a:solidFill>
                <a:schemeClr val="bg1"/>
              </a:solidFill>
            </a:rPr>
            <a:t>витрати</a:t>
          </a:r>
          <a:r>
            <a:rPr lang="ru-RU" dirty="0" smtClean="0">
              <a:solidFill>
                <a:schemeClr val="bg1"/>
              </a:solidFill>
            </a:rPr>
            <a:t> (оплата </a:t>
          </a:r>
          <a:r>
            <a:rPr lang="ru-RU" dirty="0" err="1" smtClean="0">
              <a:solidFill>
                <a:schemeClr val="bg1"/>
              </a:solidFill>
            </a:rPr>
            <a:t>поточної</a:t>
          </a:r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dirty="0" err="1" smtClean="0">
              <a:solidFill>
                <a:schemeClr val="bg1"/>
              </a:solidFill>
            </a:rPr>
            <a:t>діяльності</a:t>
          </a:r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dirty="0" err="1" smtClean="0">
              <a:solidFill>
                <a:schemeClr val="bg1"/>
              </a:solidFill>
            </a:rPr>
            <a:t>посередників</a:t>
          </a:r>
          <a:r>
            <a:rPr lang="ru-RU" dirty="0" smtClean="0">
              <a:solidFill>
                <a:schemeClr val="bg1"/>
              </a:solidFill>
            </a:rPr>
            <a:t>)</a:t>
          </a:r>
          <a:endParaRPr lang="ru-RU" dirty="0"/>
        </a:p>
      </dgm:t>
    </dgm:pt>
    <dgm:pt modelId="{F0A962E4-5DE9-4BC7-BB2D-F5A8F9AD1FFE}" type="parTrans" cxnId="{6F85D8CE-A6DB-47F7-A509-7E5E49426764}">
      <dgm:prSet/>
      <dgm:spPr/>
      <dgm:t>
        <a:bodyPr/>
        <a:lstStyle/>
        <a:p>
          <a:endParaRPr lang="ru-RU"/>
        </a:p>
      </dgm:t>
    </dgm:pt>
    <dgm:pt modelId="{4F75B752-30CD-4F36-89CF-DE9552955B46}" type="sibTrans" cxnId="{6F85D8CE-A6DB-47F7-A509-7E5E49426764}">
      <dgm:prSet/>
      <dgm:spPr/>
      <dgm:t>
        <a:bodyPr/>
        <a:lstStyle/>
        <a:p>
          <a:endParaRPr lang="ru-RU"/>
        </a:p>
      </dgm:t>
    </dgm:pt>
    <dgm:pt modelId="{EF5BAE22-43AA-49BB-9CDF-F6A1528E2FFC}">
      <dgm:prSet/>
      <dgm:spPr>
        <a:solidFill>
          <a:srgbClr val="DE00D9"/>
        </a:solidFill>
      </dgm:spPr>
      <dgm:t>
        <a:bodyPr/>
        <a:lstStyle/>
        <a:p>
          <a:r>
            <a:rPr lang="ru-RU" dirty="0" err="1" smtClean="0">
              <a:solidFill>
                <a:schemeClr val="bg1"/>
              </a:solidFill>
            </a:rPr>
            <a:t>охоплення</a:t>
          </a:r>
          <a:r>
            <a:rPr lang="ru-RU" dirty="0" smtClean="0">
              <a:solidFill>
                <a:schemeClr val="bg1"/>
              </a:solidFill>
            </a:rPr>
            <a:t> ринку (</a:t>
          </a:r>
          <a:r>
            <a:rPr lang="ru-RU" dirty="0" err="1" smtClean="0">
              <a:solidFill>
                <a:schemeClr val="bg1"/>
              </a:solidFill>
            </a:rPr>
            <a:t>можливість</a:t>
          </a:r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dirty="0" err="1" smtClean="0">
              <a:solidFill>
                <a:schemeClr val="bg1"/>
              </a:solidFill>
            </a:rPr>
            <a:t>доведення</a:t>
          </a:r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dirty="0" err="1" smtClean="0">
              <a:solidFill>
                <a:schemeClr val="bg1"/>
              </a:solidFill>
            </a:rPr>
            <a:t>продукції</a:t>
          </a:r>
          <a:r>
            <a:rPr lang="ru-RU" dirty="0" smtClean="0">
              <a:solidFill>
                <a:schemeClr val="bg1"/>
              </a:solidFill>
            </a:rPr>
            <a:t> до </a:t>
          </a:r>
          <a:r>
            <a:rPr lang="ru-RU" dirty="0" err="1" smtClean="0">
              <a:solidFill>
                <a:schemeClr val="bg1"/>
              </a:solidFill>
            </a:rPr>
            <a:t>певної</a:t>
          </a:r>
          <a:r>
            <a:rPr lang="ru-RU" dirty="0" smtClean="0">
              <a:solidFill>
                <a:schemeClr val="bg1"/>
              </a:solidFill>
            </a:rPr>
            <a:t> </a:t>
          </a:r>
          <a:endParaRPr lang="ru-RU" dirty="0">
            <a:solidFill>
              <a:schemeClr val="bg1"/>
            </a:solidFill>
          </a:endParaRPr>
        </a:p>
      </dgm:t>
    </dgm:pt>
    <dgm:pt modelId="{B0AA6CE6-0CB4-4A49-8EC1-D61D512AC5C0}" type="parTrans" cxnId="{1E59B68F-3650-48ED-B0AE-C640BC440EB6}">
      <dgm:prSet/>
      <dgm:spPr/>
      <dgm:t>
        <a:bodyPr/>
        <a:lstStyle/>
        <a:p>
          <a:endParaRPr lang="ru-RU"/>
        </a:p>
      </dgm:t>
    </dgm:pt>
    <dgm:pt modelId="{329664EB-8264-4F45-A458-78960CCAE5AD}" type="sibTrans" cxnId="{1E59B68F-3650-48ED-B0AE-C640BC440EB6}">
      <dgm:prSet/>
      <dgm:spPr/>
      <dgm:t>
        <a:bodyPr/>
        <a:lstStyle/>
        <a:p>
          <a:endParaRPr lang="ru-RU"/>
        </a:p>
      </dgm:t>
    </dgm:pt>
    <dgm:pt modelId="{D0E2E8A4-BBB7-4952-86FF-A3C29E889114}">
      <dgm:prSet phldrT="[Текст]"/>
      <dgm:spPr>
        <a:solidFill>
          <a:srgbClr val="DE00D9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контроль </a:t>
          </a:r>
          <a:r>
            <a:rPr lang="ru-RU" dirty="0" err="1" smtClean="0">
              <a:solidFill>
                <a:schemeClr val="bg1"/>
              </a:solidFill>
            </a:rPr>
            <a:t>фірми</a:t>
          </a:r>
          <a:r>
            <a:rPr lang="ru-RU" dirty="0" smtClean="0">
              <a:solidFill>
                <a:schemeClr val="bg1"/>
              </a:solidFill>
            </a:rPr>
            <a:t> за </a:t>
          </a:r>
          <a:r>
            <a:rPr lang="ru-RU" dirty="0" err="1" smtClean="0">
              <a:solidFill>
                <a:schemeClr val="bg1"/>
              </a:solidFill>
            </a:rPr>
            <a:t>діяльністю</a:t>
          </a:r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dirty="0" err="1" smtClean="0">
              <a:solidFill>
                <a:schemeClr val="bg1"/>
              </a:solidFill>
            </a:rPr>
            <a:t>посередника</a:t>
          </a:r>
          <a:endParaRPr lang="ru-RU" dirty="0"/>
        </a:p>
      </dgm:t>
    </dgm:pt>
    <dgm:pt modelId="{42BAEF99-4A36-4331-BAF9-3F3FA8AED5FD}" type="sibTrans" cxnId="{15602E41-32A7-4C2B-BC9B-32C995765C02}">
      <dgm:prSet/>
      <dgm:spPr/>
      <dgm:t>
        <a:bodyPr/>
        <a:lstStyle/>
        <a:p>
          <a:endParaRPr lang="ru-RU"/>
        </a:p>
      </dgm:t>
    </dgm:pt>
    <dgm:pt modelId="{7AB7D1F9-9B17-4D01-9FAB-B0823A95B05A}" type="parTrans" cxnId="{15602E41-32A7-4C2B-BC9B-32C995765C02}">
      <dgm:prSet/>
      <dgm:spPr/>
      <dgm:t>
        <a:bodyPr/>
        <a:lstStyle/>
        <a:p>
          <a:endParaRPr lang="ru-RU"/>
        </a:p>
      </dgm:t>
    </dgm:pt>
    <dgm:pt modelId="{0EEF5A5B-513F-4270-B99A-B82AF747184E}" type="pres">
      <dgm:prSet presAssocID="{DA7BB38E-5C3A-4E14-9787-F32D99CA8B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222B84-8846-4FF2-A031-6D8A3042C87C}" type="pres">
      <dgm:prSet presAssocID="{2D4E26DE-BAAE-4582-8125-1FBA9FE8AEE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694FCC-6783-4FBE-85F0-4E0E227E2205}" type="pres">
      <dgm:prSet presAssocID="{4F75B752-30CD-4F36-89CF-DE9552955B46}" presName="sibTrans" presStyleCnt="0"/>
      <dgm:spPr/>
    </dgm:pt>
    <dgm:pt modelId="{262F0F8E-B5FD-4721-91C0-F731C08BA34D}" type="pres">
      <dgm:prSet presAssocID="{D0E2E8A4-BBB7-4952-86FF-A3C29E88911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450AE3-FE4F-4B83-9AB5-D83ED4BF44A1}" type="pres">
      <dgm:prSet presAssocID="{42BAEF99-4A36-4331-BAF9-3F3FA8AED5FD}" presName="sibTrans" presStyleCnt="0"/>
      <dgm:spPr/>
    </dgm:pt>
    <dgm:pt modelId="{0381DDA2-4E2D-4F47-83BE-682204311651}" type="pres">
      <dgm:prSet presAssocID="{EF5BAE22-43AA-49BB-9CDF-F6A1528E2FF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85D8CE-A6DB-47F7-A509-7E5E49426764}" srcId="{DA7BB38E-5C3A-4E14-9787-F32D99CA8B45}" destId="{2D4E26DE-BAAE-4582-8125-1FBA9FE8AEEF}" srcOrd="0" destOrd="0" parTransId="{F0A962E4-5DE9-4BC7-BB2D-F5A8F9AD1FFE}" sibTransId="{4F75B752-30CD-4F36-89CF-DE9552955B46}"/>
    <dgm:cxn modelId="{D776B02D-FBEA-4AC5-A1D7-C7CC56D00298}" type="presOf" srcId="{EF5BAE22-43AA-49BB-9CDF-F6A1528E2FFC}" destId="{0381DDA2-4E2D-4F47-83BE-682204311651}" srcOrd="0" destOrd="0" presId="urn:microsoft.com/office/officeart/2005/8/layout/hList6"/>
    <dgm:cxn modelId="{EABECCD5-F8D5-4E0D-9D8A-3BA36140D312}" type="presOf" srcId="{DA7BB38E-5C3A-4E14-9787-F32D99CA8B45}" destId="{0EEF5A5B-513F-4270-B99A-B82AF747184E}" srcOrd="0" destOrd="0" presId="urn:microsoft.com/office/officeart/2005/8/layout/hList6"/>
    <dgm:cxn modelId="{15602E41-32A7-4C2B-BC9B-32C995765C02}" srcId="{DA7BB38E-5C3A-4E14-9787-F32D99CA8B45}" destId="{D0E2E8A4-BBB7-4952-86FF-A3C29E889114}" srcOrd="1" destOrd="0" parTransId="{7AB7D1F9-9B17-4D01-9FAB-B0823A95B05A}" sibTransId="{42BAEF99-4A36-4331-BAF9-3F3FA8AED5FD}"/>
    <dgm:cxn modelId="{F2F85651-8B13-4121-8EE5-47C13FC44E7A}" type="presOf" srcId="{D0E2E8A4-BBB7-4952-86FF-A3C29E889114}" destId="{262F0F8E-B5FD-4721-91C0-F731C08BA34D}" srcOrd="0" destOrd="0" presId="urn:microsoft.com/office/officeart/2005/8/layout/hList6"/>
    <dgm:cxn modelId="{5E2439FE-E6C6-4982-9D73-DFCF63400C3A}" type="presOf" srcId="{2D4E26DE-BAAE-4582-8125-1FBA9FE8AEEF}" destId="{16222B84-8846-4FF2-A031-6D8A3042C87C}" srcOrd="0" destOrd="0" presId="urn:microsoft.com/office/officeart/2005/8/layout/hList6"/>
    <dgm:cxn modelId="{1E59B68F-3650-48ED-B0AE-C640BC440EB6}" srcId="{DA7BB38E-5C3A-4E14-9787-F32D99CA8B45}" destId="{EF5BAE22-43AA-49BB-9CDF-F6A1528E2FFC}" srcOrd="2" destOrd="0" parTransId="{B0AA6CE6-0CB4-4A49-8EC1-D61D512AC5C0}" sibTransId="{329664EB-8264-4F45-A458-78960CCAE5AD}"/>
    <dgm:cxn modelId="{905D4180-F669-4827-BB93-442945DC5A0A}" type="presParOf" srcId="{0EEF5A5B-513F-4270-B99A-B82AF747184E}" destId="{16222B84-8846-4FF2-A031-6D8A3042C87C}" srcOrd="0" destOrd="0" presId="urn:microsoft.com/office/officeart/2005/8/layout/hList6"/>
    <dgm:cxn modelId="{96EC9825-4A93-40BD-9C0B-C4CAC0937734}" type="presParOf" srcId="{0EEF5A5B-513F-4270-B99A-B82AF747184E}" destId="{90694FCC-6783-4FBE-85F0-4E0E227E2205}" srcOrd="1" destOrd="0" presId="urn:microsoft.com/office/officeart/2005/8/layout/hList6"/>
    <dgm:cxn modelId="{987F926C-9C3C-4E67-9A8C-81CF4E1EBB35}" type="presParOf" srcId="{0EEF5A5B-513F-4270-B99A-B82AF747184E}" destId="{262F0F8E-B5FD-4721-91C0-F731C08BA34D}" srcOrd="2" destOrd="0" presId="urn:microsoft.com/office/officeart/2005/8/layout/hList6"/>
    <dgm:cxn modelId="{751CDDAD-FF2A-4793-B319-A26BD19E05F9}" type="presParOf" srcId="{0EEF5A5B-513F-4270-B99A-B82AF747184E}" destId="{1C450AE3-FE4F-4B83-9AB5-D83ED4BF44A1}" srcOrd="3" destOrd="0" presId="urn:microsoft.com/office/officeart/2005/8/layout/hList6"/>
    <dgm:cxn modelId="{B7C6CEF3-810A-46FB-938C-F76FA07AB5D1}" type="presParOf" srcId="{0EEF5A5B-513F-4270-B99A-B82AF747184E}" destId="{0381DDA2-4E2D-4F47-83BE-682204311651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CA44CC9-F7B6-4728-9266-5E0F860743C0}" type="doc">
      <dgm:prSet loTypeId="urn:microsoft.com/office/officeart/2005/8/layout/vList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BBE63F-D2E4-47B6-A408-C952B0FAF33F}">
      <dgm:prSet phldrT="[Текст]"/>
      <dgm:spPr/>
      <dgm:t>
        <a:bodyPr/>
        <a:lstStyle/>
        <a:p>
          <a:r>
            <a:rPr lang="ru-RU" dirty="0" err="1" smtClean="0"/>
            <a:t>вибір</a:t>
          </a:r>
          <a:r>
            <a:rPr lang="ru-RU" dirty="0" smtClean="0"/>
            <a:t> </a:t>
          </a:r>
          <a:r>
            <a:rPr lang="ru-RU" dirty="0" err="1" smtClean="0"/>
            <a:t>місць</a:t>
          </a:r>
          <a:r>
            <a:rPr lang="ru-RU" dirty="0" smtClean="0"/>
            <a:t> </a:t>
          </a:r>
          <a:r>
            <a:rPr lang="ru-RU" dirty="0" err="1" smtClean="0"/>
            <a:t>зберігання</a:t>
          </a:r>
          <a:r>
            <a:rPr lang="ru-RU" dirty="0" smtClean="0"/>
            <a:t> </a:t>
          </a:r>
          <a:r>
            <a:rPr lang="ru-RU" dirty="0" err="1" smtClean="0"/>
            <a:t>запасів</a:t>
          </a:r>
          <a:r>
            <a:rPr lang="ru-RU" dirty="0" smtClean="0"/>
            <a:t> і </a:t>
          </a:r>
          <a:r>
            <a:rPr lang="ru-RU" dirty="0" err="1" smtClean="0"/>
            <a:t>системи</a:t>
          </a:r>
          <a:r>
            <a:rPr lang="ru-RU" dirty="0" smtClean="0"/>
            <a:t> </a:t>
          </a:r>
          <a:r>
            <a:rPr lang="ru-RU" dirty="0" err="1" smtClean="0"/>
            <a:t>складування</a:t>
          </a:r>
          <a:endParaRPr lang="ru-RU" dirty="0"/>
        </a:p>
      </dgm:t>
    </dgm:pt>
    <dgm:pt modelId="{EB013326-C463-4A0B-83F7-2A32DEBC510F}" type="parTrans" cxnId="{6CD80F67-5B68-4DB3-B82E-DAD775F3A3C8}">
      <dgm:prSet/>
      <dgm:spPr/>
      <dgm:t>
        <a:bodyPr/>
        <a:lstStyle/>
        <a:p>
          <a:endParaRPr lang="ru-RU"/>
        </a:p>
      </dgm:t>
    </dgm:pt>
    <dgm:pt modelId="{C6132917-A0B3-43B6-8C48-23A52F099DA5}" type="sibTrans" cxnId="{6CD80F67-5B68-4DB3-B82E-DAD775F3A3C8}">
      <dgm:prSet/>
      <dgm:spPr/>
      <dgm:t>
        <a:bodyPr/>
        <a:lstStyle/>
        <a:p>
          <a:endParaRPr lang="ru-RU"/>
        </a:p>
      </dgm:t>
    </dgm:pt>
    <dgm:pt modelId="{63C09B0E-EBC6-440B-95F5-4239D2AE9B35}">
      <dgm:prSet phldrT="[Текст]"/>
      <dgm:spPr/>
      <dgm:t>
        <a:bodyPr/>
        <a:lstStyle/>
        <a:p>
          <a:r>
            <a:rPr lang="ru-RU" dirty="0" err="1" smtClean="0"/>
            <a:t>Визначення</a:t>
          </a:r>
          <a:r>
            <a:rPr lang="ru-RU" dirty="0" smtClean="0"/>
            <a:t> </a:t>
          </a:r>
          <a:r>
            <a:rPr lang="ru-RU" dirty="0" err="1" smtClean="0"/>
            <a:t>системи</a:t>
          </a:r>
          <a:r>
            <a:rPr lang="ru-RU" dirty="0" smtClean="0"/>
            <a:t> </a:t>
          </a:r>
          <a:r>
            <a:rPr lang="ru-RU" dirty="0" err="1" smtClean="0"/>
            <a:t>переміщення</a:t>
          </a:r>
          <a:r>
            <a:rPr lang="ru-RU" dirty="0" smtClean="0"/>
            <a:t> </a:t>
          </a:r>
          <a:r>
            <a:rPr lang="ru-RU" dirty="0" err="1" smtClean="0"/>
            <a:t>грузів</a:t>
          </a:r>
          <a:r>
            <a:rPr lang="ru-RU" dirty="0" smtClean="0"/>
            <a:t> </a:t>
          </a:r>
          <a:endParaRPr lang="ru-RU" dirty="0"/>
        </a:p>
      </dgm:t>
    </dgm:pt>
    <dgm:pt modelId="{B84069D1-31E6-4294-960A-418D3EC4E2D5}" type="parTrans" cxnId="{731FB5F2-AA23-4AEB-A340-A6A687EC5708}">
      <dgm:prSet/>
      <dgm:spPr/>
      <dgm:t>
        <a:bodyPr/>
        <a:lstStyle/>
        <a:p>
          <a:endParaRPr lang="ru-RU"/>
        </a:p>
      </dgm:t>
    </dgm:pt>
    <dgm:pt modelId="{4DF1794E-D36A-4C9D-B725-39EA1BE37D02}" type="sibTrans" cxnId="{731FB5F2-AA23-4AEB-A340-A6A687EC5708}">
      <dgm:prSet/>
      <dgm:spPr/>
      <dgm:t>
        <a:bodyPr/>
        <a:lstStyle/>
        <a:p>
          <a:endParaRPr lang="ru-RU"/>
        </a:p>
      </dgm:t>
    </dgm:pt>
    <dgm:pt modelId="{A46628DA-A6B9-44A6-89C4-77DA632D7BB0}">
      <dgm:prSet phldrT="[Текст]"/>
      <dgm:spPr/>
      <dgm:t>
        <a:bodyPr/>
        <a:lstStyle/>
        <a:p>
          <a:r>
            <a:rPr lang="ru-RU" dirty="0" err="1" smtClean="0"/>
            <a:t>введення</a:t>
          </a:r>
          <a:r>
            <a:rPr lang="ru-RU" dirty="0" smtClean="0"/>
            <a:t> </a:t>
          </a:r>
          <a:r>
            <a:rPr lang="ru-RU" dirty="0" err="1" smtClean="0"/>
            <a:t>системи</a:t>
          </a:r>
          <a:r>
            <a:rPr lang="ru-RU" dirty="0" smtClean="0"/>
            <a:t> </a:t>
          </a:r>
          <a:r>
            <a:rPr lang="ru-RU" dirty="0" err="1" smtClean="0"/>
            <a:t>управління</a:t>
          </a:r>
          <a:r>
            <a:rPr lang="ru-RU" dirty="0" smtClean="0"/>
            <a:t> запасами</a:t>
          </a:r>
          <a:endParaRPr lang="ru-RU" dirty="0"/>
        </a:p>
      </dgm:t>
    </dgm:pt>
    <dgm:pt modelId="{9780CA13-C0E3-4115-8F06-7C60AE59D2E5}" type="parTrans" cxnId="{061B977B-932C-458B-9842-BDC4ACCE7415}">
      <dgm:prSet/>
      <dgm:spPr/>
      <dgm:t>
        <a:bodyPr/>
        <a:lstStyle/>
        <a:p>
          <a:endParaRPr lang="ru-RU"/>
        </a:p>
      </dgm:t>
    </dgm:pt>
    <dgm:pt modelId="{BA24A079-E956-4725-AC4A-1D1415F686AC}" type="sibTrans" cxnId="{061B977B-932C-458B-9842-BDC4ACCE7415}">
      <dgm:prSet/>
      <dgm:spPr/>
      <dgm:t>
        <a:bodyPr/>
        <a:lstStyle/>
        <a:p>
          <a:endParaRPr lang="ru-RU"/>
        </a:p>
      </dgm:t>
    </dgm:pt>
    <dgm:pt modelId="{2FC29848-A5C0-430E-83AC-4A81D43202C1}">
      <dgm:prSet/>
      <dgm:spPr/>
      <dgm:t>
        <a:bodyPr/>
        <a:lstStyle/>
        <a:p>
          <a:r>
            <a:rPr lang="ru-RU" dirty="0" err="1" smtClean="0"/>
            <a:t>Вибір</a:t>
          </a:r>
          <a:r>
            <a:rPr lang="ru-RU" dirty="0" smtClean="0"/>
            <a:t> </a:t>
          </a:r>
          <a:r>
            <a:rPr lang="ru-RU" dirty="0" err="1" smtClean="0"/>
            <a:t>засобів</a:t>
          </a:r>
          <a:r>
            <a:rPr lang="ru-RU" dirty="0" smtClean="0"/>
            <a:t> </a:t>
          </a:r>
          <a:r>
            <a:rPr lang="ru-RU" dirty="0" err="1" smtClean="0"/>
            <a:t>трарнспортування</a:t>
          </a:r>
          <a:endParaRPr lang="ru-RU" dirty="0"/>
        </a:p>
      </dgm:t>
    </dgm:pt>
    <dgm:pt modelId="{A61C9C3E-E6F1-43E6-B790-C1077DE76E82}" type="parTrans" cxnId="{22F1F4C5-9E61-4406-9ECF-F60ECCABD921}">
      <dgm:prSet/>
      <dgm:spPr/>
      <dgm:t>
        <a:bodyPr/>
        <a:lstStyle/>
        <a:p>
          <a:endParaRPr lang="ru-RU"/>
        </a:p>
      </dgm:t>
    </dgm:pt>
    <dgm:pt modelId="{461D9B26-3BFD-4083-8B10-B63D7993E098}" type="sibTrans" cxnId="{22F1F4C5-9E61-4406-9ECF-F60ECCABD921}">
      <dgm:prSet/>
      <dgm:spPr/>
      <dgm:t>
        <a:bodyPr/>
        <a:lstStyle/>
        <a:p>
          <a:endParaRPr lang="ru-RU"/>
        </a:p>
      </dgm:t>
    </dgm:pt>
    <dgm:pt modelId="{F192699D-5052-488A-91E5-A2997EFC57F7}">
      <dgm:prSet/>
      <dgm:spPr/>
      <dgm:t>
        <a:bodyPr/>
        <a:lstStyle/>
        <a:p>
          <a:r>
            <a:rPr lang="ru-RU" dirty="0" err="1" smtClean="0"/>
            <a:t>установленння</a:t>
          </a:r>
          <a:r>
            <a:rPr lang="ru-RU" dirty="0" smtClean="0"/>
            <a:t> процедур </a:t>
          </a:r>
          <a:r>
            <a:rPr lang="ru-RU" dirty="0" err="1" smtClean="0"/>
            <a:t>обробки</a:t>
          </a:r>
          <a:r>
            <a:rPr lang="ru-RU" dirty="0" smtClean="0"/>
            <a:t> </a:t>
          </a:r>
          <a:r>
            <a:rPr lang="ru-RU" dirty="0" err="1" smtClean="0"/>
            <a:t>запасів</a:t>
          </a:r>
          <a:endParaRPr lang="ru-RU" dirty="0"/>
        </a:p>
      </dgm:t>
    </dgm:pt>
    <dgm:pt modelId="{E9955C2A-ADEE-45C5-8B31-46ED0739E2B3}" type="parTrans" cxnId="{CCA85D8B-B624-402D-ADCF-448A0DDD6418}">
      <dgm:prSet/>
      <dgm:spPr/>
      <dgm:t>
        <a:bodyPr/>
        <a:lstStyle/>
        <a:p>
          <a:endParaRPr lang="ru-RU"/>
        </a:p>
      </dgm:t>
    </dgm:pt>
    <dgm:pt modelId="{87850E62-B1EB-4354-8D6B-31E475DB1304}" type="sibTrans" cxnId="{CCA85D8B-B624-402D-ADCF-448A0DDD6418}">
      <dgm:prSet/>
      <dgm:spPr/>
      <dgm:t>
        <a:bodyPr/>
        <a:lstStyle/>
        <a:p>
          <a:endParaRPr lang="ru-RU"/>
        </a:p>
      </dgm:t>
    </dgm:pt>
    <dgm:pt modelId="{866096A2-F5D1-473D-B817-6F3C34CFAE34}">
      <dgm:prSet/>
      <dgm:spPr/>
      <dgm:t>
        <a:bodyPr/>
        <a:lstStyle/>
        <a:p>
          <a:endParaRPr lang="ru-RU" dirty="0"/>
        </a:p>
      </dgm:t>
    </dgm:pt>
    <dgm:pt modelId="{CD6FC2A1-4A70-4409-B615-816C8F0926EE}" type="parTrans" cxnId="{489E101F-1A8D-4654-9A91-ED73E6199A40}">
      <dgm:prSet/>
      <dgm:spPr/>
      <dgm:t>
        <a:bodyPr/>
        <a:lstStyle/>
        <a:p>
          <a:endParaRPr lang="ru-RU"/>
        </a:p>
      </dgm:t>
    </dgm:pt>
    <dgm:pt modelId="{E2C98040-4D5B-4D77-B26A-B667B05D9B23}" type="sibTrans" cxnId="{489E101F-1A8D-4654-9A91-ED73E6199A40}">
      <dgm:prSet/>
      <dgm:spPr/>
      <dgm:t>
        <a:bodyPr/>
        <a:lstStyle/>
        <a:p>
          <a:endParaRPr lang="ru-RU"/>
        </a:p>
      </dgm:t>
    </dgm:pt>
    <dgm:pt modelId="{9225BA14-182A-48DC-ADD4-8164F5632F1B}" type="pres">
      <dgm:prSet presAssocID="{6CA44CC9-F7B6-4728-9266-5E0F860743C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56F3918-99AF-4528-A571-8E63257D99CE}" type="pres">
      <dgm:prSet presAssocID="{0BBBE63F-D2E4-47B6-A408-C952B0FAF33F}" presName="linNode" presStyleCnt="0"/>
      <dgm:spPr/>
    </dgm:pt>
    <dgm:pt modelId="{3CC480EE-5C19-491E-BB41-BC6537577FF2}" type="pres">
      <dgm:prSet presAssocID="{0BBBE63F-D2E4-47B6-A408-C952B0FAF33F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3C5CA6-67A6-4DFB-A198-64FC587161AC}" type="pres">
      <dgm:prSet presAssocID="{0BBBE63F-D2E4-47B6-A408-C952B0FAF33F}" presName="childShp" presStyleLbl="bgAccFollowNode1" presStyleIdx="0" presStyleCnt="5" custLinFactY="123575" custLinFactNeighborX="53224" custLinFactNeighborY="200000">
        <dgm:presLayoutVars>
          <dgm:bulletEnabled val="1"/>
        </dgm:presLayoutVars>
      </dgm:prSet>
      <dgm:spPr/>
    </dgm:pt>
    <dgm:pt modelId="{46A655D7-63D8-4EC3-A43F-21DBE195E831}" type="pres">
      <dgm:prSet presAssocID="{C6132917-A0B3-43B6-8C48-23A52F099DA5}" presName="spacing" presStyleCnt="0"/>
      <dgm:spPr/>
    </dgm:pt>
    <dgm:pt modelId="{CE7635D1-4B29-44F0-9C54-3BDA778B0323}" type="pres">
      <dgm:prSet presAssocID="{63C09B0E-EBC6-440B-95F5-4239D2AE9B35}" presName="linNode" presStyleCnt="0"/>
      <dgm:spPr/>
    </dgm:pt>
    <dgm:pt modelId="{172BD4CB-4B4B-4764-9E2B-7FF741EA7A70}" type="pres">
      <dgm:prSet presAssocID="{63C09B0E-EBC6-440B-95F5-4239D2AE9B35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A75B87-3DE3-4DA3-B48B-92645DFB8FB9}" type="pres">
      <dgm:prSet presAssocID="{63C09B0E-EBC6-440B-95F5-4239D2AE9B35}" presName="childShp" presStyleLbl="bgAccFollowNode1" presStyleIdx="1" presStyleCnt="5" custLinFactNeighborX="906" custLinFactNeighborY="-250">
        <dgm:presLayoutVars>
          <dgm:bulletEnabled val="1"/>
        </dgm:presLayoutVars>
      </dgm:prSet>
      <dgm:spPr/>
    </dgm:pt>
    <dgm:pt modelId="{8ECD00CD-973B-455E-BBB7-127672853B50}" type="pres">
      <dgm:prSet presAssocID="{4DF1794E-D36A-4C9D-B725-39EA1BE37D02}" presName="spacing" presStyleCnt="0"/>
      <dgm:spPr/>
    </dgm:pt>
    <dgm:pt modelId="{2AFD11E6-6DFC-4124-97B3-09468AC5ADC8}" type="pres">
      <dgm:prSet presAssocID="{A46628DA-A6B9-44A6-89C4-77DA632D7BB0}" presName="linNode" presStyleCnt="0"/>
      <dgm:spPr/>
    </dgm:pt>
    <dgm:pt modelId="{9D5A1B5B-9260-4333-AD9B-218375610D20}" type="pres">
      <dgm:prSet presAssocID="{A46628DA-A6B9-44A6-89C4-77DA632D7BB0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D85199-2C55-4093-A891-C517385C7A2E}" type="pres">
      <dgm:prSet presAssocID="{A46628DA-A6B9-44A6-89C4-77DA632D7BB0}" presName="childShp" presStyleLbl="bgAccFollowNode1" presStyleIdx="2" presStyleCnt="5">
        <dgm:presLayoutVars>
          <dgm:bulletEnabled val="1"/>
        </dgm:presLayoutVars>
      </dgm:prSet>
      <dgm:spPr/>
    </dgm:pt>
    <dgm:pt modelId="{CAF71A41-46D9-4D6F-9AA8-DAF6AFD5CAC6}" type="pres">
      <dgm:prSet presAssocID="{BA24A079-E956-4725-AC4A-1D1415F686AC}" presName="spacing" presStyleCnt="0"/>
      <dgm:spPr/>
    </dgm:pt>
    <dgm:pt modelId="{0164DD78-F934-43AD-A811-016056A3CA52}" type="pres">
      <dgm:prSet presAssocID="{F192699D-5052-488A-91E5-A2997EFC57F7}" presName="linNode" presStyleCnt="0"/>
      <dgm:spPr/>
    </dgm:pt>
    <dgm:pt modelId="{B027FE09-4688-4342-9D85-C134DB798E98}" type="pres">
      <dgm:prSet presAssocID="{F192699D-5052-488A-91E5-A2997EFC57F7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8B956-E53E-4816-B050-840B1D648756}" type="pres">
      <dgm:prSet presAssocID="{F192699D-5052-488A-91E5-A2997EFC57F7}" presName="childShp" presStyleLbl="bgAccFollowNode1" presStyleIdx="3" presStyleCnt="5">
        <dgm:presLayoutVars>
          <dgm:bulletEnabled val="1"/>
        </dgm:presLayoutVars>
      </dgm:prSet>
      <dgm:spPr/>
    </dgm:pt>
    <dgm:pt modelId="{D53F3622-3B27-465A-A22E-1F453B701CE9}" type="pres">
      <dgm:prSet presAssocID="{87850E62-B1EB-4354-8D6B-31E475DB1304}" presName="spacing" presStyleCnt="0"/>
      <dgm:spPr/>
    </dgm:pt>
    <dgm:pt modelId="{0C2E4DA8-F354-40E3-BB65-D7A2147F6B7B}" type="pres">
      <dgm:prSet presAssocID="{2FC29848-A5C0-430E-83AC-4A81D43202C1}" presName="linNode" presStyleCnt="0"/>
      <dgm:spPr/>
    </dgm:pt>
    <dgm:pt modelId="{AC73234F-AA64-4F40-A1A9-6308DC5E7102}" type="pres">
      <dgm:prSet presAssocID="{2FC29848-A5C0-430E-83AC-4A81D43202C1}" presName="parent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A2A087-7277-4D1C-B02E-E17D9582C673}" type="pres">
      <dgm:prSet presAssocID="{2FC29848-A5C0-430E-83AC-4A81D43202C1}" presName="childShp" presStyleLbl="bgAccFollowNode1" presStyleIdx="4" presStyleCnt="5" custLinFactNeighborX="-361" custLinFactNeighborY="55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C6CCED-8B3E-4CE0-889A-AC627319D2BB}" type="presOf" srcId="{63C09B0E-EBC6-440B-95F5-4239D2AE9B35}" destId="{172BD4CB-4B4B-4764-9E2B-7FF741EA7A70}" srcOrd="0" destOrd="0" presId="urn:microsoft.com/office/officeart/2005/8/layout/vList6"/>
    <dgm:cxn modelId="{0FD4F7A2-39EF-4FA6-BE6E-371CFAA52A02}" type="presOf" srcId="{866096A2-F5D1-473D-B817-6F3C34CFAE34}" destId="{22A2A087-7277-4D1C-B02E-E17D9582C673}" srcOrd="0" destOrd="0" presId="urn:microsoft.com/office/officeart/2005/8/layout/vList6"/>
    <dgm:cxn modelId="{061B977B-932C-458B-9842-BDC4ACCE7415}" srcId="{6CA44CC9-F7B6-4728-9266-5E0F860743C0}" destId="{A46628DA-A6B9-44A6-89C4-77DA632D7BB0}" srcOrd="2" destOrd="0" parTransId="{9780CA13-C0E3-4115-8F06-7C60AE59D2E5}" sibTransId="{BA24A079-E956-4725-AC4A-1D1415F686AC}"/>
    <dgm:cxn modelId="{489E101F-1A8D-4654-9A91-ED73E6199A40}" srcId="{2FC29848-A5C0-430E-83AC-4A81D43202C1}" destId="{866096A2-F5D1-473D-B817-6F3C34CFAE34}" srcOrd="0" destOrd="0" parTransId="{CD6FC2A1-4A70-4409-B615-816C8F0926EE}" sibTransId="{E2C98040-4D5B-4D77-B26A-B667B05D9B23}"/>
    <dgm:cxn modelId="{22F1F4C5-9E61-4406-9ECF-F60ECCABD921}" srcId="{6CA44CC9-F7B6-4728-9266-5E0F860743C0}" destId="{2FC29848-A5C0-430E-83AC-4A81D43202C1}" srcOrd="4" destOrd="0" parTransId="{A61C9C3E-E6F1-43E6-B790-C1077DE76E82}" sibTransId="{461D9B26-3BFD-4083-8B10-B63D7993E098}"/>
    <dgm:cxn modelId="{DC1E8475-9CA1-412C-9527-BBB53A52DC01}" type="presOf" srcId="{2FC29848-A5C0-430E-83AC-4A81D43202C1}" destId="{AC73234F-AA64-4F40-A1A9-6308DC5E7102}" srcOrd="0" destOrd="0" presId="urn:microsoft.com/office/officeart/2005/8/layout/vList6"/>
    <dgm:cxn modelId="{CCA85D8B-B624-402D-ADCF-448A0DDD6418}" srcId="{6CA44CC9-F7B6-4728-9266-5E0F860743C0}" destId="{F192699D-5052-488A-91E5-A2997EFC57F7}" srcOrd="3" destOrd="0" parTransId="{E9955C2A-ADEE-45C5-8B31-46ED0739E2B3}" sibTransId="{87850E62-B1EB-4354-8D6B-31E475DB1304}"/>
    <dgm:cxn modelId="{731FB5F2-AA23-4AEB-A340-A6A687EC5708}" srcId="{6CA44CC9-F7B6-4728-9266-5E0F860743C0}" destId="{63C09B0E-EBC6-440B-95F5-4239D2AE9B35}" srcOrd="1" destOrd="0" parTransId="{B84069D1-31E6-4294-960A-418D3EC4E2D5}" sibTransId="{4DF1794E-D36A-4C9D-B725-39EA1BE37D02}"/>
    <dgm:cxn modelId="{6CD80F67-5B68-4DB3-B82E-DAD775F3A3C8}" srcId="{6CA44CC9-F7B6-4728-9266-5E0F860743C0}" destId="{0BBBE63F-D2E4-47B6-A408-C952B0FAF33F}" srcOrd="0" destOrd="0" parTransId="{EB013326-C463-4A0B-83F7-2A32DEBC510F}" sibTransId="{C6132917-A0B3-43B6-8C48-23A52F099DA5}"/>
    <dgm:cxn modelId="{3BDC6BB5-A355-460C-A8DF-D7DA587EA835}" type="presOf" srcId="{A46628DA-A6B9-44A6-89C4-77DA632D7BB0}" destId="{9D5A1B5B-9260-4333-AD9B-218375610D20}" srcOrd="0" destOrd="0" presId="urn:microsoft.com/office/officeart/2005/8/layout/vList6"/>
    <dgm:cxn modelId="{2B3D7F29-73D8-4017-91DF-6D26D4547122}" type="presOf" srcId="{6CA44CC9-F7B6-4728-9266-5E0F860743C0}" destId="{9225BA14-182A-48DC-ADD4-8164F5632F1B}" srcOrd="0" destOrd="0" presId="urn:microsoft.com/office/officeart/2005/8/layout/vList6"/>
    <dgm:cxn modelId="{E558E2CA-0C26-42A6-B8A6-A15AF10F9A86}" type="presOf" srcId="{F192699D-5052-488A-91E5-A2997EFC57F7}" destId="{B027FE09-4688-4342-9D85-C134DB798E98}" srcOrd="0" destOrd="0" presId="urn:microsoft.com/office/officeart/2005/8/layout/vList6"/>
    <dgm:cxn modelId="{CC38C0C0-8960-43B8-B0B0-86E7AF8EC14B}" type="presOf" srcId="{0BBBE63F-D2E4-47B6-A408-C952B0FAF33F}" destId="{3CC480EE-5C19-491E-BB41-BC6537577FF2}" srcOrd="0" destOrd="0" presId="urn:microsoft.com/office/officeart/2005/8/layout/vList6"/>
    <dgm:cxn modelId="{D6DA53AB-EDC4-426C-8916-9C15F9A00E85}" type="presParOf" srcId="{9225BA14-182A-48DC-ADD4-8164F5632F1B}" destId="{256F3918-99AF-4528-A571-8E63257D99CE}" srcOrd="0" destOrd="0" presId="urn:microsoft.com/office/officeart/2005/8/layout/vList6"/>
    <dgm:cxn modelId="{33DF3739-4C75-4F0C-A5CB-A61D4123DF56}" type="presParOf" srcId="{256F3918-99AF-4528-A571-8E63257D99CE}" destId="{3CC480EE-5C19-491E-BB41-BC6537577FF2}" srcOrd="0" destOrd="0" presId="urn:microsoft.com/office/officeart/2005/8/layout/vList6"/>
    <dgm:cxn modelId="{96D6CAB5-031C-41B5-A227-3CBF1B1F32C1}" type="presParOf" srcId="{256F3918-99AF-4528-A571-8E63257D99CE}" destId="{CA3C5CA6-67A6-4DFB-A198-64FC587161AC}" srcOrd="1" destOrd="0" presId="urn:microsoft.com/office/officeart/2005/8/layout/vList6"/>
    <dgm:cxn modelId="{C7644203-B3DD-4DCC-AD4C-6E51E493B383}" type="presParOf" srcId="{9225BA14-182A-48DC-ADD4-8164F5632F1B}" destId="{46A655D7-63D8-4EC3-A43F-21DBE195E831}" srcOrd="1" destOrd="0" presId="urn:microsoft.com/office/officeart/2005/8/layout/vList6"/>
    <dgm:cxn modelId="{A985E415-042E-45A6-B2DA-535D14B1339E}" type="presParOf" srcId="{9225BA14-182A-48DC-ADD4-8164F5632F1B}" destId="{CE7635D1-4B29-44F0-9C54-3BDA778B0323}" srcOrd="2" destOrd="0" presId="urn:microsoft.com/office/officeart/2005/8/layout/vList6"/>
    <dgm:cxn modelId="{D85EE2EB-B98D-474D-8EB1-484C9EBF9706}" type="presParOf" srcId="{CE7635D1-4B29-44F0-9C54-3BDA778B0323}" destId="{172BD4CB-4B4B-4764-9E2B-7FF741EA7A70}" srcOrd="0" destOrd="0" presId="urn:microsoft.com/office/officeart/2005/8/layout/vList6"/>
    <dgm:cxn modelId="{5EB43EC3-A5E9-4968-BF37-F6F629B551C3}" type="presParOf" srcId="{CE7635D1-4B29-44F0-9C54-3BDA778B0323}" destId="{30A75B87-3DE3-4DA3-B48B-92645DFB8FB9}" srcOrd="1" destOrd="0" presId="urn:microsoft.com/office/officeart/2005/8/layout/vList6"/>
    <dgm:cxn modelId="{ECAC4B7A-01F0-4024-9E15-7BBAA6F6B4AE}" type="presParOf" srcId="{9225BA14-182A-48DC-ADD4-8164F5632F1B}" destId="{8ECD00CD-973B-455E-BBB7-127672853B50}" srcOrd="3" destOrd="0" presId="urn:microsoft.com/office/officeart/2005/8/layout/vList6"/>
    <dgm:cxn modelId="{A2FF0A45-5074-4102-AF2D-131EBCD5D139}" type="presParOf" srcId="{9225BA14-182A-48DC-ADD4-8164F5632F1B}" destId="{2AFD11E6-6DFC-4124-97B3-09468AC5ADC8}" srcOrd="4" destOrd="0" presId="urn:microsoft.com/office/officeart/2005/8/layout/vList6"/>
    <dgm:cxn modelId="{0CC3C5A6-F4BB-4FEB-AD6D-E93FDA769C72}" type="presParOf" srcId="{2AFD11E6-6DFC-4124-97B3-09468AC5ADC8}" destId="{9D5A1B5B-9260-4333-AD9B-218375610D20}" srcOrd="0" destOrd="0" presId="urn:microsoft.com/office/officeart/2005/8/layout/vList6"/>
    <dgm:cxn modelId="{E25444E1-EE97-47ED-AC74-DF14069136A9}" type="presParOf" srcId="{2AFD11E6-6DFC-4124-97B3-09468AC5ADC8}" destId="{8FD85199-2C55-4093-A891-C517385C7A2E}" srcOrd="1" destOrd="0" presId="urn:microsoft.com/office/officeart/2005/8/layout/vList6"/>
    <dgm:cxn modelId="{71EDD514-A31C-4CB0-89D1-A3765A27A2FA}" type="presParOf" srcId="{9225BA14-182A-48DC-ADD4-8164F5632F1B}" destId="{CAF71A41-46D9-4D6F-9AA8-DAF6AFD5CAC6}" srcOrd="5" destOrd="0" presId="urn:microsoft.com/office/officeart/2005/8/layout/vList6"/>
    <dgm:cxn modelId="{480BDF5E-BCEB-419C-8E66-1228D4FAC8B7}" type="presParOf" srcId="{9225BA14-182A-48DC-ADD4-8164F5632F1B}" destId="{0164DD78-F934-43AD-A811-016056A3CA52}" srcOrd="6" destOrd="0" presId="urn:microsoft.com/office/officeart/2005/8/layout/vList6"/>
    <dgm:cxn modelId="{25C739DC-5D9F-4E23-ABE0-7CD64CCA7272}" type="presParOf" srcId="{0164DD78-F934-43AD-A811-016056A3CA52}" destId="{B027FE09-4688-4342-9D85-C134DB798E98}" srcOrd="0" destOrd="0" presId="urn:microsoft.com/office/officeart/2005/8/layout/vList6"/>
    <dgm:cxn modelId="{72F45BF1-A795-41FB-9062-CDCC33C64AA9}" type="presParOf" srcId="{0164DD78-F934-43AD-A811-016056A3CA52}" destId="{1A58B956-E53E-4816-B050-840B1D648756}" srcOrd="1" destOrd="0" presId="urn:microsoft.com/office/officeart/2005/8/layout/vList6"/>
    <dgm:cxn modelId="{1DBED12C-E31C-4739-9532-B9E08DEDB481}" type="presParOf" srcId="{9225BA14-182A-48DC-ADD4-8164F5632F1B}" destId="{D53F3622-3B27-465A-A22E-1F453B701CE9}" srcOrd="7" destOrd="0" presId="urn:microsoft.com/office/officeart/2005/8/layout/vList6"/>
    <dgm:cxn modelId="{A36E5184-81B6-49D8-9579-38C9457A36D6}" type="presParOf" srcId="{9225BA14-182A-48DC-ADD4-8164F5632F1B}" destId="{0C2E4DA8-F354-40E3-BB65-D7A2147F6B7B}" srcOrd="8" destOrd="0" presId="urn:microsoft.com/office/officeart/2005/8/layout/vList6"/>
    <dgm:cxn modelId="{DF238B62-AE88-45E3-A90D-07E1521B0401}" type="presParOf" srcId="{0C2E4DA8-F354-40E3-BB65-D7A2147F6B7B}" destId="{AC73234F-AA64-4F40-A1A9-6308DC5E7102}" srcOrd="0" destOrd="0" presId="urn:microsoft.com/office/officeart/2005/8/layout/vList6"/>
    <dgm:cxn modelId="{38578F6E-7AFF-483C-BD71-0FEF3E063454}" type="presParOf" srcId="{0C2E4DA8-F354-40E3-BB65-D7A2147F6B7B}" destId="{22A2A087-7277-4D1C-B02E-E17D9582C67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61BD66-A86D-411B-A7AB-5EAD263D250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AE497C-6FED-4876-9ED1-A5E1067B65D2}">
      <dgm:prSet phldrT="[Текст]"/>
      <dgm:spPr>
        <a:gradFill rotWithShape="0">
          <a:gsLst>
            <a:gs pos="5000">
              <a:schemeClr val="accent1">
                <a:lumMod val="5000"/>
                <a:lumOff val="95000"/>
              </a:schemeClr>
            </a:gs>
            <a:gs pos="24000">
              <a:srgbClr val="00B05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uk-UA" dirty="0" smtClean="0">
              <a:solidFill>
                <a:schemeClr val="bg1"/>
              </a:solidFill>
            </a:rPr>
            <a:t>Вертикальна маркетингова система </a:t>
          </a:r>
          <a:endParaRPr lang="ru-RU" dirty="0"/>
        </a:p>
      </dgm:t>
    </dgm:pt>
    <dgm:pt modelId="{2086E23E-F482-4883-BC4C-675EF3574AAA}" type="parTrans" cxnId="{3BEEDE54-8369-4416-A379-0208FBBBED43}">
      <dgm:prSet/>
      <dgm:spPr/>
      <dgm:t>
        <a:bodyPr/>
        <a:lstStyle/>
        <a:p>
          <a:endParaRPr lang="ru-RU"/>
        </a:p>
      </dgm:t>
    </dgm:pt>
    <dgm:pt modelId="{25C1386E-0DC9-4EA5-A01E-4B7272B03B73}" type="sibTrans" cxnId="{3BEEDE54-8369-4416-A379-0208FBBBED43}">
      <dgm:prSet/>
      <dgm:spPr/>
      <dgm:t>
        <a:bodyPr/>
        <a:lstStyle/>
        <a:p>
          <a:endParaRPr lang="ru-RU"/>
        </a:p>
      </dgm:t>
    </dgm:pt>
    <dgm:pt modelId="{EAC35CA6-6FD3-4D81-83D2-9A8083005A8E}">
      <dgm:prSet phldrT="[Текст]"/>
      <dgm:spPr>
        <a:solidFill>
          <a:srgbClr val="DE00D9">
            <a:alpha val="90000"/>
          </a:srgbClr>
        </a:solidFill>
      </dgm:spPr>
      <dgm:t>
        <a:bodyPr/>
        <a:lstStyle/>
        <a:p>
          <a:r>
            <a:rPr lang="uk-UA" dirty="0" smtClean="0">
              <a:solidFill>
                <a:schemeClr val="bg1"/>
              </a:solidFill>
            </a:rPr>
            <a:t>Каналом  управляє один з його учасників – сам виробник, посередник або роздрібний торговець</a:t>
          </a:r>
          <a:endParaRPr lang="ru-RU" dirty="0"/>
        </a:p>
      </dgm:t>
    </dgm:pt>
    <dgm:pt modelId="{21C1984E-326C-4DD2-B631-BA848BC75E65}" type="parTrans" cxnId="{1750622A-5142-4A1D-AA64-4EB7EE853AD8}">
      <dgm:prSet/>
      <dgm:spPr/>
      <dgm:t>
        <a:bodyPr/>
        <a:lstStyle/>
        <a:p>
          <a:endParaRPr lang="ru-RU"/>
        </a:p>
      </dgm:t>
    </dgm:pt>
    <dgm:pt modelId="{6EDC8695-42C1-453C-B1D7-2928501452AE}" type="sibTrans" cxnId="{1750622A-5142-4A1D-AA64-4EB7EE853AD8}">
      <dgm:prSet/>
      <dgm:spPr/>
      <dgm:t>
        <a:bodyPr/>
        <a:lstStyle/>
        <a:p>
          <a:endParaRPr lang="ru-RU"/>
        </a:p>
      </dgm:t>
    </dgm:pt>
    <dgm:pt modelId="{B7D7AD2F-9EE0-4E47-B987-6C4EE8C58D08}">
      <dgm:prSet/>
      <dgm:spPr>
        <a:gradFill rotWithShape="0">
          <a:gsLst>
            <a:gs pos="5000">
              <a:schemeClr val="accent1">
                <a:lumMod val="5000"/>
                <a:lumOff val="95000"/>
              </a:schemeClr>
            </a:gs>
            <a:gs pos="26000">
              <a:srgbClr val="00B05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uk-UA" dirty="0" smtClean="0">
              <a:solidFill>
                <a:schemeClr val="bg1"/>
              </a:solidFill>
            </a:rPr>
            <a:t>Горизонтальна маркетингова система </a:t>
          </a:r>
          <a:endParaRPr lang="ru-RU" dirty="0"/>
        </a:p>
      </dgm:t>
    </dgm:pt>
    <dgm:pt modelId="{D391E243-55A7-41AF-95A8-5F26DDD3D919}" type="parTrans" cxnId="{FB740E1F-E439-4C76-A609-E834902C7A0F}">
      <dgm:prSet/>
      <dgm:spPr/>
      <dgm:t>
        <a:bodyPr/>
        <a:lstStyle/>
        <a:p>
          <a:endParaRPr lang="ru-RU"/>
        </a:p>
      </dgm:t>
    </dgm:pt>
    <dgm:pt modelId="{B1D1D469-E93F-4845-9FC5-45DD57E53835}" type="sibTrans" cxnId="{FB740E1F-E439-4C76-A609-E834902C7A0F}">
      <dgm:prSet/>
      <dgm:spPr/>
      <dgm:t>
        <a:bodyPr/>
        <a:lstStyle/>
        <a:p>
          <a:endParaRPr lang="ru-RU"/>
        </a:p>
      </dgm:t>
    </dgm:pt>
    <dgm:pt modelId="{0516A8DF-B308-43FF-B983-A0CFDA35DE22}">
      <dgm:prSet/>
      <dgm:spPr>
        <a:solidFill>
          <a:srgbClr val="DE00D9">
            <a:alpha val="90000"/>
          </a:srgbClr>
        </a:solidFill>
      </dgm:spPr>
      <dgm:t>
        <a:bodyPr/>
        <a:lstStyle/>
        <a:p>
          <a:r>
            <a:rPr lang="uk-UA" dirty="0" smtClean="0">
              <a:solidFill>
                <a:schemeClr val="bg1"/>
              </a:solidFill>
            </a:rPr>
            <a:t>утворюють дві та більше автономні компанії, що знаходяться на одному рівні каналу й об'єднують зусилля для спільного використання ринкових можливостей. </a:t>
          </a:r>
          <a:endParaRPr lang="ru-RU" dirty="0"/>
        </a:p>
      </dgm:t>
    </dgm:pt>
    <dgm:pt modelId="{CDF91DAB-D945-4B89-B053-657D33843005}" type="parTrans" cxnId="{B117910A-A7DF-4845-B6B3-BB737451C9F7}">
      <dgm:prSet/>
      <dgm:spPr/>
      <dgm:t>
        <a:bodyPr/>
        <a:lstStyle/>
        <a:p>
          <a:endParaRPr lang="ru-RU"/>
        </a:p>
      </dgm:t>
    </dgm:pt>
    <dgm:pt modelId="{6DD7E0C7-31A3-4AAB-B6D2-60D07E069E4C}" type="sibTrans" cxnId="{B117910A-A7DF-4845-B6B3-BB737451C9F7}">
      <dgm:prSet/>
      <dgm:spPr/>
      <dgm:t>
        <a:bodyPr/>
        <a:lstStyle/>
        <a:p>
          <a:endParaRPr lang="ru-RU"/>
        </a:p>
      </dgm:t>
    </dgm:pt>
    <dgm:pt modelId="{306611F9-23D7-40C8-AB0E-2559D2D76D1B}" type="pres">
      <dgm:prSet presAssocID="{6C61BD66-A86D-411B-A7AB-5EAD263D25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9B18DC-3FCC-4FC3-ACAF-A9A369BFAA0D}" type="pres">
      <dgm:prSet presAssocID="{88AE497C-6FED-4876-9ED1-A5E1067B65D2}" presName="composite" presStyleCnt="0"/>
      <dgm:spPr/>
    </dgm:pt>
    <dgm:pt modelId="{D0DCBCBE-875B-4204-8BE5-3BA22AA7E958}" type="pres">
      <dgm:prSet presAssocID="{88AE497C-6FED-4876-9ED1-A5E1067B65D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BDD0E7-3B81-472E-A0AF-C43719EE64D7}" type="pres">
      <dgm:prSet presAssocID="{88AE497C-6FED-4876-9ED1-A5E1067B65D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B5EBAE-EE90-46CB-897A-CBA712DFDF8C}" type="pres">
      <dgm:prSet presAssocID="{25C1386E-0DC9-4EA5-A01E-4B7272B03B73}" presName="space" presStyleCnt="0"/>
      <dgm:spPr/>
    </dgm:pt>
    <dgm:pt modelId="{2FE52745-5C0D-4BE7-B632-534FE6A272D6}" type="pres">
      <dgm:prSet presAssocID="{B7D7AD2F-9EE0-4E47-B987-6C4EE8C58D08}" presName="composite" presStyleCnt="0"/>
      <dgm:spPr/>
    </dgm:pt>
    <dgm:pt modelId="{D7629661-AB64-4F77-B897-69812137CFB5}" type="pres">
      <dgm:prSet presAssocID="{B7D7AD2F-9EE0-4E47-B987-6C4EE8C58D0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EF3DE1-5771-4029-BC3A-DDFC0CA49D99}" type="pres">
      <dgm:prSet presAssocID="{B7D7AD2F-9EE0-4E47-B987-6C4EE8C58D08}" presName="desTx" presStyleLbl="alignAccFollowNode1" presStyleIdx="1" presStyleCnt="2" custLinFactNeighborX="19086" custLinFactNeighborY="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C293F7-D590-4D8C-B873-CA30938E2C07}" type="presOf" srcId="{EAC35CA6-6FD3-4D81-83D2-9A8083005A8E}" destId="{A5BDD0E7-3B81-472E-A0AF-C43719EE64D7}" srcOrd="0" destOrd="0" presId="urn:microsoft.com/office/officeart/2005/8/layout/hList1"/>
    <dgm:cxn modelId="{E0847282-8BFD-4E45-A2A9-2EC9191444A0}" type="presOf" srcId="{B7D7AD2F-9EE0-4E47-B987-6C4EE8C58D08}" destId="{D7629661-AB64-4F77-B897-69812137CFB5}" srcOrd="0" destOrd="0" presId="urn:microsoft.com/office/officeart/2005/8/layout/hList1"/>
    <dgm:cxn modelId="{B117910A-A7DF-4845-B6B3-BB737451C9F7}" srcId="{B7D7AD2F-9EE0-4E47-B987-6C4EE8C58D08}" destId="{0516A8DF-B308-43FF-B983-A0CFDA35DE22}" srcOrd="0" destOrd="0" parTransId="{CDF91DAB-D945-4B89-B053-657D33843005}" sibTransId="{6DD7E0C7-31A3-4AAB-B6D2-60D07E069E4C}"/>
    <dgm:cxn modelId="{1750622A-5142-4A1D-AA64-4EB7EE853AD8}" srcId="{88AE497C-6FED-4876-9ED1-A5E1067B65D2}" destId="{EAC35CA6-6FD3-4D81-83D2-9A8083005A8E}" srcOrd="0" destOrd="0" parTransId="{21C1984E-326C-4DD2-B631-BA848BC75E65}" sibTransId="{6EDC8695-42C1-453C-B1D7-2928501452AE}"/>
    <dgm:cxn modelId="{3BEEDE54-8369-4416-A379-0208FBBBED43}" srcId="{6C61BD66-A86D-411B-A7AB-5EAD263D2507}" destId="{88AE497C-6FED-4876-9ED1-A5E1067B65D2}" srcOrd="0" destOrd="0" parTransId="{2086E23E-F482-4883-BC4C-675EF3574AAA}" sibTransId="{25C1386E-0DC9-4EA5-A01E-4B7272B03B73}"/>
    <dgm:cxn modelId="{E09CAE6C-DD71-4C28-9034-567D92450D6E}" type="presOf" srcId="{0516A8DF-B308-43FF-B983-A0CFDA35DE22}" destId="{E0EF3DE1-5771-4029-BC3A-DDFC0CA49D99}" srcOrd="0" destOrd="0" presId="urn:microsoft.com/office/officeart/2005/8/layout/hList1"/>
    <dgm:cxn modelId="{FB740E1F-E439-4C76-A609-E834902C7A0F}" srcId="{6C61BD66-A86D-411B-A7AB-5EAD263D2507}" destId="{B7D7AD2F-9EE0-4E47-B987-6C4EE8C58D08}" srcOrd="1" destOrd="0" parTransId="{D391E243-55A7-41AF-95A8-5F26DDD3D919}" sibTransId="{B1D1D469-E93F-4845-9FC5-45DD57E53835}"/>
    <dgm:cxn modelId="{32B31A64-CF79-4118-BE02-4024BBCCFDE6}" type="presOf" srcId="{6C61BD66-A86D-411B-A7AB-5EAD263D2507}" destId="{306611F9-23D7-40C8-AB0E-2559D2D76D1B}" srcOrd="0" destOrd="0" presId="urn:microsoft.com/office/officeart/2005/8/layout/hList1"/>
    <dgm:cxn modelId="{9A4C48A0-D5A0-4785-9D02-4405E5969DFE}" type="presOf" srcId="{88AE497C-6FED-4876-9ED1-A5E1067B65D2}" destId="{D0DCBCBE-875B-4204-8BE5-3BA22AA7E958}" srcOrd="0" destOrd="0" presId="urn:microsoft.com/office/officeart/2005/8/layout/hList1"/>
    <dgm:cxn modelId="{2FE6A67F-3600-4799-8C53-CF391F5E2E9E}" type="presParOf" srcId="{306611F9-23D7-40C8-AB0E-2559D2D76D1B}" destId="{DA9B18DC-3FCC-4FC3-ACAF-A9A369BFAA0D}" srcOrd="0" destOrd="0" presId="urn:microsoft.com/office/officeart/2005/8/layout/hList1"/>
    <dgm:cxn modelId="{25CA0E15-587A-4833-A044-FD408491EC17}" type="presParOf" srcId="{DA9B18DC-3FCC-4FC3-ACAF-A9A369BFAA0D}" destId="{D0DCBCBE-875B-4204-8BE5-3BA22AA7E958}" srcOrd="0" destOrd="0" presId="urn:microsoft.com/office/officeart/2005/8/layout/hList1"/>
    <dgm:cxn modelId="{3D8C41B1-E269-41BB-A96B-421D821C7D4B}" type="presParOf" srcId="{DA9B18DC-3FCC-4FC3-ACAF-A9A369BFAA0D}" destId="{A5BDD0E7-3B81-472E-A0AF-C43719EE64D7}" srcOrd="1" destOrd="0" presId="urn:microsoft.com/office/officeart/2005/8/layout/hList1"/>
    <dgm:cxn modelId="{0E2CC7A9-89F0-4CF0-9295-D66395B30DE8}" type="presParOf" srcId="{306611F9-23D7-40C8-AB0E-2559D2D76D1B}" destId="{76B5EBAE-EE90-46CB-897A-CBA712DFDF8C}" srcOrd="1" destOrd="0" presId="urn:microsoft.com/office/officeart/2005/8/layout/hList1"/>
    <dgm:cxn modelId="{A53FBC35-ED8E-465A-97D1-4516B865A4EB}" type="presParOf" srcId="{306611F9-23D7-40C8-AB0E-2559D2D76D1B}" destId="{2FE52745-5C0D-4BE7-B632-534FE6A272D6}" srcOrd="2" destOrd="0" presId="urn:microsoft.com/office/officeart/2005/8/layout/hList1"/>
    <dgm:cxn modelId="{3A5C9266-A914-451A-B37A-BE7A3AEC20FB}" type="presParOf" srcId="{2FE52745-5C0D-4BE7-B632-534FE6A272D6}" destId="{D7629661-AB64-4F77-B897-69812137CFB5}" srcOrd="0" destOrd="0" presId="urn:microsoft.com/office/officeart/2005/8/layout/hList1"/>
    <dgm:cxn modelId="{5CEA6BBE-896F-4CD2-B7A5-A028C05B0B8F}" type="presParOf" srcId="{2FE52745-5C0D-4BE7-B632-534FE6A272D6}" destId="{E0EF3DE1-5771-4029-BC3A-DDFC0CA49D9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044C9A-C659-4E1C-8943-E2AF1BB08279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32002A-940E-4EDA-AE3C-659B24EB260B}">
      <dgm:prSet phldrT="[Текст]"/>
      <dgm:spPr/>
      <dgm:t>
        <a:bodyPr/>
        <a:lstStyle/>
        <a:p>
          <a:r>
            <a:rPr lang="ru-RU" b="1" dirty="0" smtClean="0"/>
            <a:t>Агент-</a:t>
          </a:r>
          <a:r>
            <a:rPr lang="ru-RU" b="1" dirty="0" err="1" smtClean="0"/>
            <a:t>представник</a:t>
          </a:r>
          <a:r>
            <a:rPr lang="ru-RU" dirty="0" smtClean="0"/>
            <a:t> </a:t>
          </a:r>
          <a:endParaRPr lang="ru-RU" dirty="0"/>
        </a:p>
      </dgm:t>
    </dgm:pt>
    <dgm:pt modelId="{E1DEC2CA-15D9-4B03-AB21-CCCE894E2816}" type="parTrans" cxnId="{405F0CDD-C61E-460E-8042-42C9070A9BB3}">
      <dgm:prSet/>
      <dgm:spPr/>
      <dgm:t>
        <a:bodyPr/>
        <a:lstStyle/>
        <a:p>
          <a:endParaRPr lang="ru-RU"/>
        </a:p>
      </dgm:t>
    </dgm:pt>
    <dgm:pt modelId="{2C4EACC5-3E34-47BD-8BDD-E7F13395EFEF}" type="sibTrans" cxnId="{405F0CDD-C61E-460E-8042-42C9070A9BB3}">
      <dgm:prSet/>
      <dgm:spPr/>
      <dgm:t>
        <a:bodyPr/>
        <a:lstStyle/>
        <a:p>
          <a:endParaRPr lang="ru-RU"/>
        </a:p>
      </dgm:t>
    </dgm:pt>
    <dgm:pt modelId="{90D858AA-30DE-4080-8C45-865F696788C2}">
      <dgm:prSet phldrT="[Текст]" phldr="1"/>
      <dgm:spPr/>
      <dgm:t>
        <a:bodyPr/>
        <a:lstStyle/>
        <a:p>
          <a:endParaRPr lang="ru-RU" dirty="0"/>
        </a:p>
      </dgm:t>
    </dgm:pt>
    <dgm:pt modelId="{4FE4DBC8-C1DC-4BFB-9972-08A5ED145D6F}" type="parTrans" cxnId="{7396C85E-9DFF-4974-ACEF-2619C1EBE350}">
      <dgm:prSet/>
      <dgm:spPr/>
      <dgm:t>
        <a:bodyPr/>
        <a:lstStyle/>
        <a:p>
          <a:endParaRPr lang="ru-RU"/>
        </a:p>
      </dgm:t>
    </dgm:pt>
    <dgm:pt modelId="{F5810C49-BF0E-42DA-A275-5666259CE10A}" type="sibTrans" cxnId="{7396C85E-9DFF-4974-ACEF-2619C1EBE350}">
      <dgm:prSet/>
      <dgm:spPr/>
      <dgm:t>
        <a:bodyPr/>
        <a:lstStyle/>
        <a:p>
          <a:endParaRPr lang="ru-RU"/>
        </a:p>
      </dgm:t>
    </dgm:pt>
    <dgm:pt modelId="{CC128C4F-F897-43CE-9E60-5A9BB94027A9}">
      <dgm:prSet phldrT="[Текст]"/>
      <dgm:spPr/>
      <dgm:t>
        <a:bodyPr/>
        <a:lstStyle/>
        <a:p>
          <a:r>
            <a:rPr lang="ru-RU" b="1" dirty="0" err="1" smtClean="0"/>
            <a:t>Брокери</a:t>
          </a:r>
          <a:endParaRPr lang="ru-RU" dirty="0"/>
        </a:p>
      </dgm:t>
    </dgm:pt>
    <dgm:pt modelId="{29D100B6-5988-49BC-8778-1EDDD9DE7069}" type="parTrans" cxnId="{D469B7AE-B409-4501-8584-B43FB4871EE3}">
      <dgm:prSet/>
      <dgm:spPr/>
      <dgm:t>
        <a:bodyPr/>
        <a:lstStyle/>
        <a:p>
          <a:endParaRPr lang="ru-RU"/>
        </a:p>
      </dgm:t>
    </dgm:pt>
    <dgm:pt modelId="{74E0B240-1CA8-4E8D-A60C-A8C26A775358}" type="sibTrans" cxnId="{D469B7AE-B409-4501-8584-B43FB4871EE3}">
      <dgm:prSet/>
      <dgm:spPr/>
      <dgm:t>
        <a:bodyPr/>
        <a:lstStyle/>
        <a:p>
          <a:endParaRPr lang="ru-RU"/>
        </a:p>
      </dgm:t>
    </dgm:pt>
    <dgm:pt modelId="{D6CC51C6-4100-48ED-BC82-852CDA9BF247}">
      <dgm:prSet phldrT="[Текст]" phldr="1"/>
      <dgm:spPr/>
      <dgm:t>
        <a:bodyPr/>
        <a:lstStyle/>
        <a:p>
          <a:endParaRPr lang="ru-RU" dirty="0"/>
        </a:p>
      </dgm:t>
    </dgm:pt>
    <dgm:pt modelId="{6E7457AA-704D-4BD6-AA98-CEA51350F900}" type="parTrans" cxnId="{C4336BFC-4870-4376-9369-71B26165379A}">
      <dgm:prSet/>
      <dgm:spPr/>
      <dgm:t>
        <a:bodyPr/>
        <a:lstStyle/>
        <a:p>
          <a:endParaRPr lang="ru-RU"/>
        </a:p>
      </dgm:t>
    </dgm:pt>
    <dgm:pt modelId="{71A3A655-C4F8-4515-A3AC-C3BE6346AFBF}" type="sibTrans" cxnId="{C4336BFC-4870-4376-9369-71B26165379A}">
      <dgm:prSet/>
      <dgm:spPr/>
      <dgm:t>
        <a:bodyPr/>
        <a:lstStyle/>
        <a:p>
          <a:endParaRPr lang="ru-RU"/>
        </a:p>
      </dgm:t>
    </dgm:pt>
    <dgm:pt modelId="{E9C875A3-9578-4CF3-B112-6D43228D82B0}">
      <dgm:prSet/>
      <dgm:spPr/>
      <dgm:t>
        <a:bodyPr/>
        <a:lstStyle/>
        <a:p>
          <a:r>
            <a:rPr lang="ru-RU" b="1" smtClean="0"/>
            <a:t>Комісіонери </a:t>
          </a:r>
          <a:endParaRPr lang="uk-UA"/>
        </a:p>
      </dgm:t>
    </dgm:pt>
    <dgm:pt modelId="{0A10135F-1E77-487C-93FF-A64E24C54BC2}" type="parTrans" cxnId="{BBD84C05-FAB7-4106-AFF4-D8A8EB848ED1}">
      <dgm:prSet/>
      <dgm:spPr/>
      <dgm:t>
        <a:bodyPr/>
        <a:lstStyle/>
        <a:p>
          <a:endParaRPr lang="ru-RU"/>
        </a:p>
      </dgm:t>
    </dgm:pt>
    <dgm:pt modelId="{A116A835-FE1F-43A7-8117-6B1F22C5B73B}" type="sibTrans" cxnId="{BBD84C05-FAB7-4106-AFF4-D8A8EB848ED1}">
      <dgm:prSet/>
      <dgm:spPr/>
      <dgm:t>
        <a:bodyPr/>
        <a:lstStyle/>
        <a:p>
          <a:endParaRPr lang="ru-RU"/>
        </a:p>
      </dgm:t>
    </dgm:pt>
    <dgm:pt modelId="{ADF337B6-826F-4E25-B341-CC2E1895E5D8}">
      <dgm:prSet/>
      <dgm:spPr/>
      <dgm:t>
        <a:bodyPr/>
        <a:lstStyle/>
        <a:p>
          <a:r>
            <a:rPr lang="ru-RU" b="1" smtClean="0"/>
            <a:t>Консигнатори</a:t>
          </a:r>
          <a:r>
            <a:rPr lang="ru-RU" smtClean="0"/>
            <a:t> </a:t>
          </a:r>
          <a:endParaRPr lang="uk-UA"/>
        </a:p>
      </dgm:t>
    </dgm:pt>
    <dgm:pt modelId="{8C41526B-517F-499E-8F05-15111E55AF93}" type="parTrans" cxnId="{33DE013B-4DE4-410E-A40C-23DDCDB05235}">
      <dgm:prSet/>
      <dgm:spPr/>
      <dgm:t>
        <a:bodyPr/>
        <a:lstStyle/>
        <a:p>
          <a:endParaRPr lang="ru-RU"/>
        </a:p>
      </dgm:t>
    </dgm:pt>
    <dgm:pt modelId="{71F0BA95-55E5-4B04-AEAC-421712B2DE37}" type="sibTrans" cxnId="{33DE013B-4DE4-410E-A40C-23DDCDB05235}">
      <dgm:prSet/>
      <dgm:spPr/>
      <dgm:t>
        <a:bodyPr/>
        <a:lstStyle/>
        <a:p>
          <a:endParaRPr lang="ru-RU"/>
        </a:p>
      </dgm:t>
    </dgm:pt>
    <dgm:pt modelId="{D6C6D572-A373-4C7B-8756-FA4DE9FD4CE7}">
      <dgm:prSet/>
      <dgm:spPr/>
      <dgm:t>
        <a:bodyPr/>
        <a:lstStyle/>
        <a:p>
          <a:r>
            <a:rPr lang="ru-RU" b="1" smtClean="0"/>
            <a:t>Торгові агенти (повірені)</a:t>
          </a:r>
          <a:r>
            <a:rPr lang="ru-RU" smtClean="0"/>
            <a:t> </a:t>
          </a:r>
          <a:endParaRPr lang="uk-UA"/>
        </a:p>
      </dgm:t>
    </dgm:pt>
    <dgm:pt modelId="{93FEFA9B-5B41-4DFA-B3BA-FDB6550A1188}" type="parTrans" cxnId="{1D6A062A-E3DD-47C0-AE1B-30FC9A3E538E}">
      <dgm:prSet/>
      <dgm:spPr/>
      <dgm:t>
        <a:bodyPr/>
        <a:lstStyle/>
        <a:p>
          <a:endParaRPr lang="ru-RU"/>
        </a:p>
      </dgm:t>
    </dgm:pt>
    <dgm:pt modelId="{0A47E298-142D-4536-BF71-E4FD133F4E72}" type="sibTrans" cxnId="{1D6A062A-E3DD-47C0-AE1B-30FC9A3E538E}">
      <dgm:prSet/>
      <dgm:spPr/>
      <dgm:t>
        <a:bodyPr/>
        <a:lstStyle/>
        <a:p>
          <a:endParaRPr lang="ru-RU"/>
        </a:p>
      </dgm:t>
    </dgm:pt>
    <dgm:pt modelId="{8C15E3DB-DEBC-4EC7-A77D-9519232BABD9}">
      <dgm:prSet/>
      <dgm:spPr/>
      <dgm:t>
        <a:bodyPr/>
        <a:lstStyle/>
        <a:p>
          <a:r>
            <a:rPr lang="ru-RU" b="1" smtClean="0"/>
            <a:t>Дистриб’ютори</a:t>
          </a:r>
          <a:endParaRPr lang="uk-UA"/>
        </a:p>
      </dgm:t>
    </dgm:pt>
    <dgm:pt modelId="{36456F50-D740-40CA-B87D-49647C83DBF7}" type="parTrans" cxnId="{61CA35AF-8BBF-4B63-8AA7-9CEB5C44ED21}">
      <dgm:prSet/>
      <dgm:spPr/>
      <dgm:t>
        <a:bodyPr/>
        <a:lstStyle/>
        <a:p>
          <a:endParaRPr lang="ru-RU"/>
        </a:p>
      </dgm:t>
    </dgm:pt>
    <dgm:pt modelId="{ED56E79E-E8BB-44A6-ADBE-E88A75D790DE}" type="sibTrans" cxnId="{61CA35AF-8BBF-4B63-8AA7-9CEB5C44ED21}">
      <dgm:prSet/>
      <dgm:spPr/>
      <dgm:t>
        <a:bodyPr/>
        <a:lstStyle/>
        <a:p>
          <a:endParaRPr lang="ru-RU"/>
        </a:p>
      </dgm:t>
    </dgm:pt>
    <dgm:pt modelId="{A3B1328C-57C6-4DC2-948D-E7350C5BA296}" type="pres">
      <dgm:prSet presAssocID="{79044C9A-C659-4E1C-8943-E2AF1BB082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5CAF8C-1EB8-4AC9-9C94-A4CBD38933C0}" type="pres">
      <dgm:prSet presAssocID="{5E32002A-940E-4EDA-AE3C-659B24EB260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D961CC-9BBD-45DC-A490-68660DE87A40}" type="pres">
      <dgm:prSet presAssocID="{5E32002A-940E-4EDA-AE3C-659B24EB260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06E744-02E1-4ECF-B14D-017CD9F82CCE}" type="pres">
      <dgm:prSet presAssocID="{CC128C4F-F897-43CE-9E60-5A9BB94027A9}" presName="parentText" presStyleLbl="node1" presStyleIdx="1" presStyleCnt="6" custLinFactNeighborY="-726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20729C-6097-4E79-BA2E-7D5CAB910D05}" type="pres">
      <dgm:prSet presAssocID="{CC128C4F-F897-43CE-9E60-5A9BB94027A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0CEBAC-62C4-43D5-B494-C07CDD8D2B7A}" type="pres">
      <dgm:prSet presAssocID="{E9C875A3-9578-4CF3-B112-6D43228D82B0}" presName="parentText" presStyleLbl="node1" presStyleIdx="2" presStyleCnt="6" custLinFactY="-8253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D76DA-0117-4A87-B7C1-38A8EE4DAB26}" type="pres">
      <dgm:prSet presAssocID="{A116A835-FE1F-43A7-8117-6B1F22C5B73B}" presName="spacer" presStyleCnt="0"/>
      <dgm:spPr/>
    </dgm:pt>
    <dgm:pt modelId="{E604ADAA-A00F-4363-83DC-336B5BAFE54E}" type="pres">
      <dgm:prSet presAssocID="{ADF337B6-826F-4E25-B341-CC2E1895E5D8}" presName="parentText" presStyleLbl="node1" presStyleIdx="3" presStyleCnt="6" custLinFactY="-74813" custLinFactNeighborX="49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3C2C8-F264-4696-A2E2-0574DAF6EDA8}" type="pres">
      <dgm:prSet presAssocID="{71F0BA95-55E5-4B04-AEAC-421712B2DE37}" presName="spacer" presStyleCnt="0"/>
      <dgm:spPr/>
    </dgm:pt>
    <dgm:pt modelId="{E0D3F94E-B462-4E99-BC80-AAA7F225C899}" type="pres">
      <dgm:prSet presAssocID="{D6C6D572-A373-4C7B-8756-FA4DE9FD4CE7}" presName="parentText" presStyleLbl="node1" presStyleIdx="4" presStyleCnt="6" custLinFactY="-53590" custLinFactNeighborX="61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829908-F38E-4764-BB7A-6F631935066B}" type="pres">
      <dgm:prSet presAssocID="{0A47E298-142D-4536-BF71-E4FD133F4E72}" presName="spacer" presStyleCnt="0"/>
      <dgm:spPr/>
    </dgm:pt>
    <dgm:pt modelId="{B2035590-5555-4E7D-8352-4EFC8BA4ECA3}" type="pres">
      <dgm:prSet presAssocID="{8C15E3DB-DEBC-4EC7-A77D-9519232BABD9}" presName="parentText" presStyleLbl="node1" presStyleIdx="5" presStyleCnt="6" custAng="0" custLinFactY="-42014" custLinFactNeighborX="49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6E7D7C-249D-4A52-BCD5-F669EA7774DD}" type="presOf" srcId="{D6CC51C6-4100-48ED-BC82-852CDA9BF247}" destId="{3B20729C-6097-4E79-BA2E-7D5CAB910D05}" srcOrd="0" destOrd="0" presId="urn:microsoft.com/office/officeart/2005/8/layout/vList2"/>
    <dgm:cxn modelId="{C4336BFC-4870-4376-9369-71B26165379A}" srcId="{CC128C4F-F897-43CE-9E60-5A9BB94027A9}" destId="{D6CC51C6-4100-48ED-BC82-852CDA9BF247}" srcOrd="0" destOrd="0" parTransId="{6E7457AA-704D-4BD6-AA98-CEA51350F900}" sibTransId="{71A3A655-C4F8-4515-A3AC-C3BE6346AFBF}"/>
    <dgm:cxn modelId="{1D6A062A-E3DD-47C0-AE1B-30FC9A3E538E}" srcId="{79044C9A-C659-4E1C-8943-E2AF1BB08279}" destId="{D6C6D572-A373-4C7B-8756-FA4DE9FD4CE7}" srcOrd="4" destOrd="0" parTransId="{93FEFA9B-5B41-4DFA-B3BA-FDB6550A1188}" sibTransId="{0A47E298-142D-4536-BF71-E4FD133F4E72}"/>
    <dgm:cxn modelId="{E963A2D5-FD68-4D46-93C0-AFEE32431D9B}" type="presOf" srcId="{90D858AA-30DE-4080-8C45-865F696788C2}" destId="{75D961CC-9BBD-45DC-A490-68660DE87A40}" srcOrd="0" destOrd="0" presId="urn:microsoft.com/office/officeart/2005/8/layout/vList2"/>
    <dgm:cxn modelId="{DCE3415D-EE4D-4DD2-8A0B-A9F4D2853979}" type="presOf" srcId="{79044C9A-C659-4E1C-8943-E2AF1BB08279}" destId="{A3B1328C-57C6-4DC2-948D-E7350C5BA296}" srcOrd="0" destOrd="0" presId="urn:microsoft.com/office/officeart/2005/8/layout/vList2"/>
    <dgm:cxn modelId="{61CA35AF-8BBF-4B63-8AA7-9CEB5C44ED21}" srcId="{79044C9A-C659-4E1C-8943-E2AF1BB08279}" destId="{8C15E3DB-DEBC-4EC7-A77D-9519232BABD9}" srcOrd="5" destOrd="0" parTransId="{36456F50-D740-40CA-B87D-49647C83DBF7}" sibTransId="{ED56E79E-E8BB-44A6-ADBE-E88A75D790DE}"/>
    <dgm:cxn modelId="{9B778CC9-B2A6-452D-AC0B-886E3FA33403}" type="presOf" srcId="{ADF337B6-826F-4E25-B341-CC2E1895E5D8}" destId="{E604ADAA-A00F-4363-83DC-336B5BAFE54E}" srcOrd="0" destOrd="0" presId="urn:microsoft.com/office/officeart/2005/8/layout/vList2"/>
    <dgm:cxn modelId="{2507434C-1D4F-423D-9C96-CCBD4330C03C}" type="presOf" srcId="{E9C875A3-9578-4CF3-B112-6D43228D82B0}" destId="{BB0CEBAC-62C4-43D5-B494-C07CDD8D2B7A}" srcOrd="0" destOrd="0" presId="urn:microsoft.com/office/officeart/2005/8/layout/vList2"/>
    <dgm:cxn modelId="{7396C85E-9DFF-4974-ACEF-2619C1EBE350}" srcId="{5E32002A-940E-4EDA-AE3C-659B24EB260B}" destId="{90D858AA-30DE-4080-8C45-865F696788C2}" srcOrd="0" destOrd="0" parTransId="{4FE4DBC8-C1DC-4BFB-9972-08A5ED145D6F}" sibTransId="{F5810C49-BF0E-42DA-A275-5666259CE10A}"/>
    <dgm:cxn modelId="{33DE013B-4DE4-410E-A40C-23DDCDB05235}" srcId="{79044C9A-C659-4E1C-8943-E2AF1BB08279}" destId="{ADF337B6-826F-4E25-B341-CC2E1895E5D8}" srcOrd="3" destOrd="0" parTransId="{8C41526B-517F-499E-8F05-15111E55AF93}" sibTransId="{71F0BA95-55E5-4B04-AEAC-421712B2DE37}"/>
    <dgm:cxn modelId="{405F0CDD-C61E-460E-8042-42C9070A9BB3}" srcId="{79044C9A-C659-4E1C-8943-E2AF1BB08279}" destId="{5E32002A-940E-4EDA-AE3C-659B24EB260B}" srcOrd="0" destOrd="0" parTransId="{E1DEC2CA-15D9-4B03-AB21-CCCE894E2816}" sibTransId="{2C4EACC5-3E34-47BD-8BDD-E7F13395EFEF}"/>
    <dgm:cxn modelId="{7F4A87F9-A754-43FB-BECC-BB672D31E3EE}" type="presOf" srcId="{CC128C4F-F897-43CE-9E60-5A9BB94027A9}" destId="{E306E744-02E1-4ECF-B14D-017CD9F82CCE}" srcOrd="0" destOrd="0" presId="urn:microsoft.com/office/officeart/2005/8/layout/vList2"/>
    <dgm:cxn modelId="{D469B7AE-B409-4501-8584-B43FB4871EE3}" srcId="{79044C9A-C659-4E1C-8943-E2AF1BB08279}" destId="{CC128C4F-F897-43CE-9E60-5A9BB94027A9}" srcOrd="1" destOrd="0" parTransId="{29D100B6-5988-49BC-8778-1EDDD9DE7069}" sibTransId="{74E0B240-1CA8-4E8D-A60C-A8C26A775358}"/>
    <dgm:cxn modelId="{BBD84C05-FAB7-4106-AFF4-D8A8EB848ED1}" srcId="{79044C9A-C659-4E1C-8943-E2AF1BB08279}" destId="{E9C875A3-9578-4CF3-B112-6D43228D82B0}" srcOrd="2" destOrd="0" parTransId="{0A10135F-1E77-487C-93FF-A64E24C54BC2}" sibTransId="{A116A835-FE1F-43A7-8117-6B1F22C5B73B}"/>
    <dgm:cxn modelId="{468DE18D-3CE1-41E1-9254-3519F62F3E1B}" type="presOf" srcId="{D6C6D572-A373-4C7B-8756-FA4DE9FD4CE7}" destId="{E0D3F94E-B462-4E99-BC80-AAA7F225C899}" srcOrd="0" destOrd="0" presId="urn:microsoft.com/office/officeart/2005/8/layout/vList2"/>
    <dgm:cxn modelId="{7DFAB53A-99DA-4E0A-8675-827FF8B175E9}" type="presOf" srcId="{8C15E3DB-DEBC-4EC7-A77D-9519232BABD9}" destId="{B2035590-5555-4E7D-8352-4EFC8BA4ECA3}" srcOrd="0" destOrd="0" presId="urn:microsoft.com/office/officeart/2005/8/layout/vList2"/>
    <dgm:cxn modelId="{5798CC14-ED93-47E9-A00D-D29F59A2662E}" type="presOf" srcId="{5E32002A-940E-4EDA-AE3C-659B24EB260B}" destId="{585CAF8C-1EB8-4AC9-9C94-A4CBD38933C0}" srcOrd="0" destOrd="0" presId="urn:microsoft.com/office/officeart/2005/8/layout/vList2"/>
    <dgm:cxn modelId="{8415E896-4FCF-4F40-A8AB-477263AC87A1}" type="presParOf" srcId="{A3B1328C-57C6-4DC2-948D-E7350C5BA296}" destId="{585CAF8C-1EB8-4AC9-9C94-A4CBD38933C0}" srcOrd="0" destOrd="0" presId="urn:microsoft.com/office/officeart/2005/8/layout/vList2"/>
    <dgm:cxn modelId="{4EAD86FF-87BF-4BD9-9369-82180E95653B}" type="presParOf" srcId="{A3B1328C-57C6-4DC2-948D-E7350C5BA296}" destId="{75D961CC-9BBD-45DC-A490-68660DE87A40}" srcOrd="1" destOrd="0" presId="urn:microsoft.com/office/officeart/2005/8/layout/vList2"/>
    <dgm:cxn modelId="{C061EBE4-F489-400D-873C-1C55824055C1}" type="presParOf" srcId="{A3B1328C-57C6-4DC2-948D-E7350C5BA296}" destId="{E306E744-02E1-4ECF-B14D-017CD9F82CCE}" srcOrd="2" destOrd="0" presId="urn:microsoft.com/office/officeart/2005/8/layout/vList2"/>
    <dgm:cxn modelId="{FB8A1FBF-87D2-41F7-993C-00A7A5EACFA8}" type="presParOf" srcId="{A3B1328C-57C6-4DC2-948D-E7350C5BA296}" destId="{3B20729C-6097-4E79-BA2E-7D5CAB910D05}" srcOrd="3" destOrd="0" presId="urn:microsoft.com/office/officeart/2005/8/layout/vList2"/>
    <dgm:cxn modelId="{D34FB5FC-7E76-439D-905D-3831AAF00700}" type="presParOf" srcId="{A3B1328C-57C6-4DC2-948D-E7350C5BA296}" destId="{BB0CEBAC-62C4-43D5-B494-C07CDD8D2B7A}" srcOrd="4" destOrd="0" presId="urn:microsoft.com/office/officeart/2005/8/layout/vList2"/>
    <dgm:cxn modelId="{4C0CC46D-EB95-4859-B1C6-F352BBAC6732}" type="presParOf" srcId="{A3B1328C-57C6-4DC2-948D-E7350C5BA296}" destId="{232D76DA-0117-4A87-B7C1-38A8EE4DAB26}" srcOrd="5" destOrd="0" presId="urn:microsoft.com/office/officeart/2005/8/layout/vList2"/>
    <dgm:cxn modelId="{4F38D1C0-BFE3-4BAC-9ED6-1D38C3575F55}" type="presParOf" srcId="{A3B1328C-57C6-4DC2-948D-E7350C5BA296}" destId="{E604ADAA-A00F-4363-83DC-336B5BAFE54E}" srcOrd="6" destOrd="0" presId="urn:microsoft.com/office/officeart/2005/8/layout/vList2"/>
    <dgm:cxn modelId="{8EEA54F7-E534-4256-9F55-4BBC5C81D30D}" type="presParOf" srcId="{A3B1328C-57C6-4DC2-948D-E7350C5BA296}" destId="{D513C2C8-F264-4696-A2E2-0574DAF6EDA8}" srcOrd="7" destOrd="0" presId="urn:microsoft.com/office/officeart/2005/8/layout/vList2"/>
    <dgm:cxn modelId="{74D32A2B-5EBE-4E9E-9E21-382FEC37ACE8}" type="presParOf" srcId="{A3B1328C-57C6-4DC2-948D-E7350C5BA296}" destId="{E0D3F94E-B462-4E99-BC80-AAA7F225C899}" srcOrd="8" destOrd="0" presId="urn:microsoft.com/office/officeart/2005/8/layout/vList2"/>
    <dgm:cxn modelId="{9980DA52-8718-4B48-BF2F-397998948FE7}" type="presParOf" srcId="{A3B1328C-57C6-4DC2-948D-E7350C5BA296}" destId="{79829908-F38E-4764-BB7A-6F631935066B}" srcOrd="9" destOrd="0" presId="urn:microsoft.com/office/officeart/2005/8/layout/vList2"/>
    <dgm:cxn modelId="{A46AEB50-0FFE-4073-A724-5E6309175C92}" type="presParOf" srcId="{A3B1328C-57C6-4DC2-948D-E7350C5BA296}" destId="{B2035590-5555-4E7D-8352-4EFC8BA4ECA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35A479-CCBC-44F4-BECF-41488348CD78}">
      <dsp:nvSpPr>
        <dsp:cNvPr id="0" name=""/>
        <dsp:cNvSpPr/>
      </dsp:nvSpPr>
      <dsp:spPr>
        <a:xfrm rot="5400000">
          <a:off x="-148147" y="148147"/>
          <a:ext cx="987650" cy="691355"/>
        </a:xfrm>
        <a:prstGeom prst="chevron">
          <a:avLst/>
        </a:prstGeom>
        <a:solidFill>
          <a:srgbClr val="DE00D9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DE00D9"/>
            </a:solidFill>
          </a:endParaRPr>
        </a:p>
      </dsp:txBody>
      <dsp:txXfrm rot="-5400000">
        <a:off x="1" y="345678"/>
        <a:ext cx="691355" cy="296295"/>
      </dsp:txXfrm>
    </dsp:sp>
    <dsp:sp modelId="{219B00F8-06FD-4C83-9CC8-F4EA4200A5C8}">
      <dsp:nvSpPr>
        <dsp:cNvPr id="0" name=""/>
        <dsp:cNvSpPr/>
      </dsp:nvSpPr>
      <dsp:spPr>
        <a:xfrm rot="5400000">
          <a:off x="4681295" y="-3842990"/>
          <a:ext cx="641972" cy="86218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визначення завдань збутової політики</a:t>
          </a:r>
          <a:endParaRPr lang="ru-RU" sz="3500" kern="1200" dirty="0">
            <a:solidFill>
              <a:srgbClr val="002060"/>
            </a:solidFill>
          </a:endParaRPr>
        </a:p>
      </dsp:txBody>
      <dsp:txXfrm rot="-5400000">
        <a:off x="691355" y="178288"/>
        <a:ext cx="8590515" cy="579296"/>
      </dsp:txXfrm>
    </dsp:sp>
    <dsp:sp modelId="{F0F9A8DC-E25E-4167-9859-990B7DDF2E66}">
      <dsp:nvSpPr>
        <dsp:cNvPr id="0" name=""/>
        <dsp:cNvSpPr/>
      </dsp:nvSpPr>
      <dsp:spPr>
        <a:xfrm rot="5400000">
          <a:off x="-148147" y="1017729"/>
          <a:ext cx="987650" cy="691355"/>
        </a:xfrm>
        <a:prstGeom prst="chevron">
          <a:avLst/>
        </a:prstGeom>
        <a:solidFill>
          <a:srgbClr val="DE00D9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DE00D9"/>
            </a:solidFill>
          </a:endParaRPr>
        </a:p>
      </dsp:txBody>
      <dsp:txXfrm rot="-5400000">
        <a:off x="1" y="1215260"/>
        <a:ext cx="691355" cy="296295"/>
      </dsp:txXfrm>
    </dsp:sp>
    <dsp:sp modelId="{9CF8F75B-FC44-4E9F-A79F-F0BE3F5FB867}">
      <dsp:nvSpPr>
        <dsp:cNvPr id="0" name=""/>
        <dsp:cNvSpPr/>
      </dsp:nvSpPr>
      <dsp:spPr>
        <a:xfrm rot="5400000">
          <a:off x="4644911" y="-3070034"/>
          <a:ext cx="641972" cy="86218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вибір каналів руху товарів</a:t>
          </a:r>
          <a:endParaRPr lang="ru-RU" sz="3500" kern="1200" dirty="0">
            <a:solidFill>
              <a:srgbClr val="002060"/>
            </a:solidFill>
          </a:endParaRPr>
        </a:p>
      </dsp:txBody>
      <dsp:txXfrm rot="-5400000">
        <a:off x="654971" y="951244"/>
        <a:ext cx="8590515" cy="579296"/>
      </dsp:txXfrm>
    </dsp:sp>
    <dsp:sp modelId="{F9176099-BD40-462F-9783-9A59B91EFD43}">
      <dsp:nvSpPr>
        <dsp:cNvPr id="0" name=""/>
        <dsp:cNvSpPr/>
      </dsp:nvSpPr>
      <dsp:spPr>
        <a:xfrm rot="5400000">
          <a:off x="-148147" y="1886892"/>
          <a:ext cx="987650" cy="691355"/>
        </a:xfrm>
        <a:prstGeom prst="chevron">
          <a:avLst/>
        </a:prstGeom>
        <a:solidFill>
          <a:srgbClr val="DE00D9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DE00D9"/>
            </a:solidFill>
          </a:endParaRPr>
        </a:p>
      </dsp:txBody>
      <dsp:txXfrm rot="-5400000">
        <a:off x="1" y="2084423"/>
        <a:ext cx="691355" cy="296295"/>
      </dsp:txXfrm>
    </dsp:sp>
    <dsp:sp modelId="{038A41CD-4111-45F4-BFAD-4134B378369D}">
      <dsp:nvSpPr>
        <dsp:cNvPr id="0" name=""/>
        <dsp:cNvSpPr/>
      </dsp:nvSpPr>
      <dsp:spPr>
        <a:xfrm rot="5400000">
          <a:off x="4681295" y="-2251195"/>
          <a:ext cx="641972" cy="86218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вибір методів збуту</a:t>
          </a:r>
          <a:endParaRPr lang="ru-RU" sz="3500" kern="1200" dirty="0"/>
        </a:p>
      </dsp:txBody>
      <dsp:txXfrm rot="-5400000">
        <a:off x="691355" y="1770083"/>
        <a:ext cx="8590515" cy="579296"/>
      </dsp:txXfrm>
    </dsp:sp>
    <dsp:sp modelId="{B90D9A35-3467-4A29-A469-E885BBCC51A6}">
      <dsp:nvSpPr>
        <dsp:cNvPr id="0" name=""/>
        <dsp:cNvSpPr/>
      </dsp:nvSpPr>
      <dsp:spPr>
        <a:xfrm rot="5400000">
          <a:off x="-148147" y="2756055"/>
          <a:ext cx="987650" cy="691355"/>
        </a:xfrm>
        <a:prstGeom prst="chevron">
          <a:avLst/>
        </a:prstGeom>
        <a:solidFill>
          <a:srgbClr val="DE00D9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DE00D9"/>
            </a:solidFill>
          </a:endParaRPr>
        </a:p>
      </dsp:txBody>
      <dsp:txXfrm rot="-5400000">
        <a:off x="1" y="2953586"/>
        <a:ext cx="691355" cy="296295"/>
      </dsp:txXfrm>
    </dsp:sp>
    <dsp:sp modelId="{B9B56E7E-1938-4DFC-A3E4-AA130A20FE10}">
      <dsp:nvSpPr>
        <dsp:cNvPr id="0" name=""/>
        <dsp:cNvSpPr/>
      </dsp:nvSpPr>
      <dsp:spPr>
        <a:xfrm rot="5400000">
          <a:off x="4681295" y="-1382032"/>
          <a:ext cx="641972" cy="86218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вибір посередників</a:t>
          </a:r>
          <a:endParaRPr lang="ru-RU" sz="3500" kern="1200" dirty="0">
            <a:solidFill>
              <a:srgbClr val="002060"/>
            </a:solidFill>
          </a:endParaRPr>
        </a:p>
      </dsp:txBody>
      <dsp:txXfrm rot="-5400000">
        <a:off x="691355" y="2639246"/>
        <a:ext cx="8590515" cy="579296"/>
      </dsp:txXfrm>
    </dsp:sp>
    <dsp:sp modelId="{D42BB06E-D765-4E57-9F3D-A4B1837E7AE5}">
      <dsp:nvSpPr>
        <dsp:cNvPr id="0" name=""/>
        <dsp:cNvSpPr/>
      </dsp:nvSpPr>
      <dsp:spPr>
        <a:xfrm rot="5400000">
          <a:off x="-148147" y="3625636"/>
          <a:ext cx="987650" cy="691355"/>
        </a:xfrm>
        <a:prstGeom prst="chevron">
          <a:avLst/>
        </a:prstGeom>
        <a:solidFill>
          <a:srgbClr val="DE00D9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DE00D9"/>
            </a:solidFill>
          </a:endParaRPr>
        </a:p>
      </dsp:txBody>
      <dsp:txXfrm rot="-5400000">
        <a:off x="1" y="3823167"/>
        <a:ext cx="691355" cy="296295"/>
      </dsp:txXfrm>
    </dsp:sp>
    <dsp:sp modelId="{2E416B79-B463-43A0-91BE-E8556D8F01DC}">
      <dsp:nvSpPr>
        <dsp:cNvPr id="0" name=""/>
        <dsp:cNvSpPr/>
      </dsp:nvSpPr>
      <dsp:spPr>
        <a:xfrm rot="5400000">
          <a:off x="4681295" y="-512870"/>
          <a:ext cx="641972" cy="86218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визначення форм роботи з посередниками</a:t>
          </a:r>
          <a:endParaRPr lang="ru-RU" sz="3500" kern="1200" dirty="0">
            <a:solidFill>
              <a:srgbClr val="002060"/>
            </a:solidFill>
          </a:endParaRPr>
        </a:p>
      </dsp:txBody>
      <dsp:txXfrm rot="-5400000">
        <a:off x="691355" y="3508408"/>
        <a:ext cx="8590515" cy="5792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42CFD-6D8A-43BC-9440-F4BFA1D07E7B}">
      <dsp:nvSpPr>
        <dsp:cNvPr id="0" name=""/>
        <dsp:cNvSpPr/>
      </dsp:nvSpPr>
      <dsp:spPr>
        <a:xfrm>
          <a:off x="2726" y="287815"/>
          <a:ext cx="2657967" cy="1063186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7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i="1" kern="1200" dirty="0" smtClean="0"/>
            <a:t>Прямий (безпосередній) </a:t>
          </a:r>
          <a:r>
            <a:rPr lang="uk-UA" sz="2100" kern="1200" dirty="0" smtClean="0"/>
            <a:t>збут </a:t>
          </a:r>
          <a:endParaRPr lang="ru-RU" sz="2100" kern="1200" dirty="0"/>
        </a:p>
      </dsp:txBody>
      <dsp:txXfrm>
        <a:off x="2726" y="287815"/>
        <a:ext cx="2657967" cy="1063186"/>
      </dsp:txXfrm>
    </dsp:sp>
    <dsp:sp modelId="{51382BDB-28D6-4D6E-B4ED-E5DBDA55DD8E}">
      <dsp:nvSpPr>
        <dsp:cNvPr id="0" name=""/>
        <dsp:cNvSpPr/>
      </dsp:nvSpPr>
      <dsp:spPr>
        <a:xfrm>
          <a:off x="2726" y="1351001"/>
          <a:ext cx="2657967" cy="34587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noProof="0" dirty="0" err="1" smtClean="0"/>
            <a:t>директ</a:t>
          </a:r>
          <a:r>
            <a:rPr lang="uk-UA" sz="2100" b="1" i="1" kern="1200" noProof="0" dirty="0" smtClean="0"/>
            <a:t>-маркетинг </a:t>
          </a:r>
          <a:endParaRPr lang="uk-UA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noProof="0" dirty="0" err="1" smtClean="0"/>
            <a:t>директ-мейл</a:t>
          </a:r>
          <a:r>
            <a:rPr lang="uk-UA" sz="2100" b="1" i="1" kern="1200" noProof="0" dirty="0" smtClean="0"/>
            <a:t> маркетинг </a:t>
          </a:r>
          <a:endParaRPr lang="uk-UA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noProof="0" dirty="0" smtClean="0"/>
            <a:t>телефон-маркетинг;</a:t>
          </a:r>
          <a:endParaRPr lang="uk-UA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noProof="0" dirty="0" err="1" smtClean="0"/>
            <a:t>телемаркетинг</a:t>
          </a:r>
          <a:r>
            <a:rPr lang="uk-UA" sz="2100" b="1" i="1" kern="1200" noProof="0" dirty="0" smtClean="0"/>
            <a:t>;</a:t>
          </a:r>
          <a:endParaRPr lang="uk-UA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noProof="0" dirty="0" smtClean="0"/>
            <a:t>Інтернет-маркетинг. </a:t>
          </a:r>
          <a:endParaRPr lang="uk-UA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2726" y="1351001"/>
        <a:ext cx="2657967" cy="3458700"/>
      </dsp:txXfrm>
    </dsp:sp>
    <dsp:sp modelId="{4630DED3-991B-47AA-BBFC-6BD503129817}">
      <dsp:nvSpPr>
        <dsp:cNvPr id="0" name=""/>
        <dsp:cNvSpPr/>
      </dsp:nvSpPr>
      <dsp:spPr>
        <a:xfrm>
          <a:off x="3032808" y="287815"/>
          <a:ext cx="2657967" cy="1063186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i="1" kern="1200" dirty="0" smtClean="0"/>
            <a:t>Непрямий збут</a:t>
          </a:r>
          <a:endParaRPr lang="ru-RU" sz="2100" kern="1200" dirty="0"/>
        </a:p>
      </dsp:txBody>
      <dsp:txXfrm>
        <a:off x="3032808" y="287815"/>
        <a:ext cx="2657967" cy="1063186"/>
      </dsp:txXfrm>
    </dsp:sp>
    <dsp:sp modelId="{76FB73E7-3311-4055-8646-4B63830038CB}">
      <dsp:nvSpPr>
        <dsp:cNvPr id="0" name=""/>
        <dsp:cNvSpPr/>
      </dsp:nvSpPr>
      <dsp:spPr>
        <a:xfrm>
          <a:off x="3032808" y="1351001"/>
          <a:ext cx="2657967" cy="34587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dirty="0" smtClean="0"/>
            <a:t>виробник товарів користується послугами незалежних посередників.</a:t>
          </a:r>
          <a:endParaRPr lang="ru-RU" sz="2100" kern="1200" dirty="0"/>
        </a:p>
      </dsp:txBody>
      <dsp:txXfrm>
        <a:off x="3032808" y="1351001"/>
        <a:ext cx="2657967" cy="3458700"/>
      </dsp:txXfrm>
    </dsp:sp>
    <dsp:sp modelId="{6A2F12C8-2E0F-4A44-A0B9-C9422A4B82DA}">
      <dsp:nvSpPr>
        <dsp:cNvPr id="0" name=""/>
        <dsp:cNvSpPr/>
      </dsp:nvSpPr>
      <dsp:spPr>
        <a:xfrm>
          <a:off x="6062891" y="287815"/>
          <a:ext cx="2657967" cy="1063186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i="1" kern="1200" dirty="0" smtClean="0"/>
            <a:t>Комбінований (змішаний) збут</a:t>
          </a:r>
          <a:endParaRPr lang="ru-RU" sz="2100" kern="1200" dirty="0"/>
        </a:p>
      </dsp:txBody>
      <dsp:txXfrm>
        <a:off x="6062891" y="287815"/>
        <a:ext cx="2657967" cy="1063186"/>
      </dsp:txXfrm>
    </dsp:sp>
    <dsp:sp modelId="{162A3372-D360-473B-BAF4-58FDD0B1C5C6}">
      <dsp:nvSpPr>
        <dsp:cNvPr id="0" name=""/>
        <dsp:cNvSpPr/>
      </dsp:nvSpPr>
      <dsp:spPr>
        <a:xfrm>
          <a:off x="6065617" y="1326479"/>
          <a:ext cx="2657967" cy="34587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dirty="0" smtClean="0"/>
            <a:t>комбінація прямого і непрямого методів збуту.</a:t>
          </a:r>
          <a:endParaRPr lang="ru-RU" sz="2100" kern="1200" dirty="0"/>
        </a:p>
      </dsp:txBody>
      <dsp:txXfrm>
        <a:off x="6065617" y="1326479"/>
        <a:ext cx="2657967" cy="34587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4AA560-3652-4DCC-A790-6AB9B9D57286}">
      <dsp:nvSpPr>
        <dsp:cNvPr id="0" name=""/>
        <dsp:cNvSpPr/>
      </dsp:nvSpPr>
      <dsp:spPr>
        <a:xfrm>
          <a:off x="-5351129" y="-819851"/>
          <a:ext cx="6374888" cy="6374888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1040F-8F31-436D-BC09-D567D79E16F7}">
      <dsp:nvSpPr>
        <dsp:cNvPr id="0" name=""/>
        <dsp:cNvSpPr/>
      </dsp:nvSpPr>
      <dsp:spPr>
        <a:xfrm>
          <a:off x="531684" y="336998"/>
          <a:ext cx="8948182" cy="3922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7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err="1" smtClean="0"/>
            <a:t>розподіл</a:t>
          </a:r>
          <a:r>
            <a:rPr lang="ru-RU" sz="2000" b="1" i="1" kern="1200" dirty="0" smtClean="0"/>
            <a:t> і </a:t>
          </a:r>
          <a:r>
            <a:rPr lang="ru-RU" sz="2000" b="1" i="1" kern="1200" dirty="0" err="1" smtClean="0"/>
            <a:t>збут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виробничої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продукції</a:t>
          </a:r>
          <a:r>
            <a:rPr lang="ru-RU" sz="2000" b="1" i="1" kern="1200" dirty="0" smtClean="0"/>
            <a:t>;</a:t>
          </a:r>
          <a:endParaRPr lang="ru-RU" sz="2000" kern="1200" dirty="0"/>
        </a:p>
      </dsp:txBody>
      <dsp:txXfrm>
        <a:off x="531684" y="336998"/>
        <a:ext cx="8948182" cy="392283"/>
      </dsp:txXfrm>
    </dsp:sp>
    <dsp:sp modelId="{4F17A56B-1867-4692-AD62-883CE508758C}">
      <dsp:nvSpPr>
        <dsp:cNvPr id="0" name=""/>
        <dsp:cNvSpPr/>
      </dsp:nvSpPr>
      <dsp:spPr>
        <a:xfrm>
          <a:off x="63214" y="215842"/>
          <a:ext cx="537917" cy="537917"/>
        </a:xfrm>
        <a:prstGeom prst="ellipse">
          <a:avLst/>
        </a:prstGeom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EBB80A-90E2-47B9-A556-C1866CF99841}">
      <dsp:nvSpPr>
        <dsp:cNvPr id="0" name=""/>
        <dsp:cNvSpPr/>
      </dsp:nvSpPr>
      <dsp:spPr>
        <a:xfrm>
          <a:off x="896189" y="874765"/>
          <a:ext cx="8583712" cy="4469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7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err="1" smtClean="0"/>
            <a:t>закупівля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потрібних</a:t>
          </a:r>
          <a:r>
            <a:rPr lang="ru-RU" sz="2000" b="1" i="1" kern="1200" dirty="0" smtClean="0"/>
            <a:t> для </a:t>
          </a:r>
          <a:r>
            <a:rPr lang="ru-RU" sz="2000" b="1" i="1" kern="1200" dirty="0" err="1" smtClean="0"/>
            <a:t>виробництва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матеріалів</a:t>
          </a:r>
          <a:r>
            <a:rPr lang="ru-RU" sz="2000" b="1" i="1" kern="1200" dirty="0" smtClean="0"/>
            <a:t> і </a:t>
          </a:r>
          <a:r>
            <a:rPr lang="ru-RU" sz="2000" b="1" i="1" kern="1200" dirty="0" err="1" smtClean="0"/>
            <a:t>сировини</a:t>
          </a:r>
          <a:r>
            <a:rPr lang="ru-RU" sz="2000" b="1" i="1" kern="1200" dirty="0" smtClean="0"/>
            <a:t>;</a:t>
          </a:r>
          <a:endParaRPr lang="ru-RU" sz="2000" kern="1200" dirty="0"/>
        </a:p>
      </dsp:txBody>
      <dsp:txXfrm>
        <a:off x="896189" y="874765"/>
        <a:ext cx="8583712" cy="446978"/>
      </dsp:txXfrm>
    </dsp:sp>
    <dsp:sp modelId="{B9037A14-B997-4807-AE79-2984B7FF4D05}">
      <dsp:nvSpPr>
        <dsp:cNvPr id="0" name=""/>
        <dsp:cNvSpPr/>
      </dsp:nvSpPr>
      <dsp:spPr>
        <a:xfrm>
          <a:off x="452920" y="807349"/>
          <a:ext cx="537917" cy="537917"/>
        </a:xfrm>
        <a:prstGeom prst="ellipse">
          <a:avLst/>
        </a:prstGeom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81E192-529D-48C5-8B17-5878F63FDD0A}">
      <dsp:nvSpPr>
        <dsp:cNvPr id="0" name=""/>
        <dsp:cNvSpPr/>
      </dsp:nvSpPr>
      <dsp:spPr>
        <a:xfrm>
          <a:off x="935435" y="1441740"/>
          <a:ext cx="8607803" cy="5236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7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err="1" smtClean="0"/>
            <a:t>маркетингові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дослідження</a:t>
          </a:r>
          <a:r>
            <a:rPr lang="ru-RU" sz="2000" b="1" i="1" kern="1200" dirty="0" smtClean="0"/>
            <a:t>;</a:t>
          </a:r>
          <a:endParaRPr lang="ru-RU" sz="2000" kern="1200" dirty="0"/>
        </a:p>
      </dsp:txBody>
      <dsp:txXfrm>
        <a:off x="935435" y="1441740"/>
        <a:ext cx="8607803" cy="523694"/>
      </dsp:txXfrm>
    </dsp:sp>
    <dsp:sp modelId="{8AB91037-9B04-41BE-85A5-881C2FCBA5B8}">
      <dsp:nvSpPr>
        <dsp:cNvPr id="0" name=""/>
        <dsp:cNvSpPr/>
      </dsp:nvSpPr>
      <dsp:spPr>
        <a:xfrm>
          <a:off x="666477" y="1452754"/>
          <a:ext cx="537917" cy="537917"/>
        </a:xfrm>
        <a:prstGeom prst="ellipse">
          <a:avLst/>
        </a:prstGeom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3B59BF-F5AB-45A4-BCAC-23ACDD616668}">
      <dsp:nvSpPr>
        <dsp:cNvPr id="0" name=""/>
        <dsp:cNvSpPr/>
      </dsp:nvSpPr>
      <dsp:spPr>
        <a:xfrm>
          <a:off x="1003622" y="2061775"/>
          <a:ext cx="8539616" cy="6116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7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err="1" smtClean="0"/>
            <a:t>установлення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контактів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із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споживачами</a:t>
          </a:r>
          <a:r>
            <a:rPr lang="ru-RU" sz="2000" b="1" i="1" kern="1200" dirty="0" smtClean="0"/>
            <a:t>, </a:t>
          </a:r>
          <a:r>
            <a:rPr lang="ru-RU" sz="2000" b="1" i="1" kern="1200" dirty="0" err="1" smtClean="0"/>
            <a:t>проведення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переговорів</a:t>
          </a:r>
          <a:r>
            <a:rPr lang="ru-RU" sz="2000" b="1" i="1" kern="1200" dirty="0" smtClean="0"/>
            <a:t>;</a:t>
          </a:r>
          <a:endParaRPr lang="ru-RU" sz="2000" b="1" i="1" kern="1200" dirty="0"/>
        </a:p>
      </dsp:txBody>
      <dsp:txXfrm>
        <a:off x="1003622" y="2061775"/>
        <a:ext cx="8539616" cy="611633"/>
      </dsp:txXfrm>
    </dsp:sp>
    <dsp:sp modelId="{7E25E5A7-0C63-4545-B9F3-AB44AB2EE761}">
      <dsp:nvSpPr>
        <dsp:cNvPr id="0" name=""/>
        <dsp:cNvSpPr/>
      </dsp:nvSpPr>
      <dsp:spPr>
        <a:xfrm>
          <a:off x="734663" y="2088741"/>
          <a:ext cx="537917" cy="537917"/>
        </a:xfrm>
        <a:prstGeom prst="ellipse">
          <a:avLst/>
        </a:prstGeom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5F178D-F911-416C-8B58-D311B0826172}">
      <dsp:nvSpPr>
        <dsp:cNvPr id="0" name=""/>
        <dsp:cNvSpPr/>
      </dsp:nvSpPr>
      <dsp:spPr>
        <a:xfrm>
          <a:off x="935435" y="2789756"/>
          <a:ext cx="8607803" cy="4474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7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err="1" smtClean="0"/>
            <a:t>підготовка</a:t>
          </a:r>
          <a:r>
            <a:rPr lang="ru-RU" sz="2000" b="1" i="1" kern="1200" dirty="0" smtClean="0"/>
            <a:t> і </a:t>
          </a:r>
          <a:r>
            <a:rPr lang="ru-RU" sz="2000" b="1" i="1" kern="1200" dirty="0" err="1" smtClean="0"/>
            <a:t>укладання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контрактів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купівлі</a:t>
          </a:r>
          <a:r>
            <a:rPr lang="ru-RU" sz="2000" b="1" i="1" kern="1200" dirty="0" smtClean="0"/>
            <a:t>-продажу, контроль за </a:t>
          </a:r>
          <a:r>
            <a:rPr lang="ru-RU" sz="2000" b="1" i="1" kern="1200" dirty="0" err="1" smtClean="0"/>
            <a:t>їх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виконанням</a:t>
          </a:r>
          <a:r>
            <a:rPr lang="ru-RU" sz="2000" b="1" i="1" kern="1200" dirty="0" smtClean="0"/>
            <a:t>; </a:t>
          </a:r>
          <a:endParaRPr lang="ru-RU" sz="2000" b="1" i="1" kern="1200" dirty="0"/>
        </a:p>
      </dsp:txBody>
      <dsp:txXfrm>
        <a:off x="935435" y="2789756"/>
        <a:ext cx="8607803" cy="447430"/>
      </dsp:txXfrm>
    </dsp:sp>
    <dsp:sp modelId="{48BABB06-140F-4DE2-A68E-EAFC61437615}">
      <dsp:nvSpPr>
        <dsp:cNvPr id="0" name=""/>
        <dsp:cNvSpPr/>
      </dsp:nvSpPr>
      <dsp:spPr>
        <a:xfrm>
          <a:off x="652491" y="2723970"/>
          <a:ext cx="537917" cy="537917"/>
        </a:xfrm>
        <a:prstGeom prst="ellipse">
          <a:avLst/>
        </a:prstGeom>
        <a:gradFill rotWithShape="0">
          <a:gsLst>
            <a:gs pos="17162">
              <a:srgbClr val="CD02D0"/>
            </a:gs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F38850-388E-4A78-9982-BD234A30D49B}">
      <dsp:nvSpPr>
        <dsp:cNvPr id="0" name=""/>
        <dsp:cNvSpPr/>
      </dsp:nvSpPr>
      <dsp:spPr>
        <a:xfrm>
          <a:off x="721878" y="3365863"/>
          <a:ext cx="8821360" cy="586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7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err="1" smtClean="0"/>
            <a:t>здійснення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заходів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щодо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просування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товарів</a:t>
          </a:r>
          <a:r>
            <a:rPr lang="ru-RU" sz="2000" b="1" i="1" kern="1200" dirty="0" smtClean="0"/>
            <a:t> до </a:t>
          </a:r>
          <a:r>
            <a:rPr lang="ru-RU" sz="2000" b="1" i="1" kern="1200" dirty="0" err="1" smtClean="0"/>
            <a:t>споживача,реклама</a:t>
          </a:r>
          <a:r>
            <a:rPr lang="ru-RU" sz="2000" b="1" i="1" kern="1200" dirty="0" smtClean="0"/>
            <a:t>, </a:t>
          </a:r>
          <a:r>
            <a:rPr lang="ru-RU" sz="2000" b="1" i="1" kern="1200" dirty="0" err="1" smtClean="0"/>
            <a:t>розпродаж</a:t>
          </a:r>
          <a:r>
            <a:rPr lang="ru-RU" sz="2000" b="1" i="1" kern="1200" dirty="0" smtClean="0"/>
            <a:t>, ярмарки </a:t>
          </a:r>
          <a:r>
            <a:rPr lang="ru-RU" sz="2000" b="1" i="1" kern="1200" dirty="0" err="1" smtClean="0"/>
            <a:t>тощо</a:t>
          </a:r>
          <a:r>
            <a:rPr lang="ru-RU" sz="2000" b="1" i="1" kern="1200" dirty="0" smtClean="0"/>
            <a:t>; </a:t>
          </a:r>
          <a:endParaRPr lang="ru-RU" sz="2000" b="1" i="1" kern="1200" dirty="0"/>
        </a:p>
      </dsp:txBody>
      <dsp:txXfrm>
        <a:off x="721878" y="3365863"/>
        <a:ext cx="8821360" cy="586028"/>
      </dsp:txXfrm>
    </dsp:sp>
    <dsp:sp modelId="{58CB09AB-8E00-44CF-BF78-98F8A003295E}">
      <dsp:nvSpPr>
        <dsp:cNvPr id="0" name=""/>
        <dsp:cNvSpPr/>
      </dsp:nvSpPr>
      <dsp:spPr>
        <a:xfrm>
          <a:off x="452920" y="3389918"/>
          <a:ext cx="537917" cy="537917"/>
        </a:xfrm>
        <a:prstGeom prst="ellipse">
          <a:avLst/>
        </a:prstGeom>
        <a:gradFill rotWithShape="0">
          <a:gsLst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C9794-49D2-40A0-BADF-16353E366F3B}">
      <dsp:nvSpPr>
        <dsp:cNvPr id="0" name=""/>
        <dsp:cNvSpPr/>
      </dsp:nvSpPr>
      <dsp:spPr>
        <a:xfrm>
          <a:off x="332173" y="4089589"/>
          <a:ext cx="9211066" cy="430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7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/>
            <a:t>участь і </a:t>
          </a:r>
          <a:r>
            <a:rPr lang="ru-RU" sz="2000" b="1" i="1" kern="1200" dirty="0" err="1" smtClean="0"/>
            <a:t>допомога</a:t>
          </a:r>
          <a:r>
            <a:rPr lang="ru-RU" sz="2000" b="1" i="1" kern="1200" dirty="0" smtClean="0"/>
            <a:t> у </a:t>
          </a:r>
          <a:r>
            <a:rPr lang="ru-RU" sz="2000" b="1" i="1" kern="1200" dirty="0" err="1" smtClean="0"/>
            <a:t>формуванні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рівня</a:t>
          </a:r>
          <a:r>
            <a:rPr lang="ru-RU" sz="2000" b="1" i="1" kern="1200" dirty="0" smtClean="0"/>
            <a:t> </a:t>
          </a:r>
          <a:r>
            <a:rPr lang="ru-RU" sz="2000" b="1" i="1" kern="1200" dirty="0" err="1" smtClean="0"/>
            <a:t>цін</a:t>
          </a:r>
          <a:r>
            <a:rPr lang="ru-RU" sz="2000" b="1" i="1" kern="1200" dirty="0" smtClean="0"/>
            <a:t> на </a:t>
          </a:r>
          <a:r>
            <a:rPr lang="ru-RU" sz="2000" b="1" i="1" kern="1200" dirty="0" err="1" smtClean="0"/>
            <a:t>товари</a:t>
          </a:r>
          <a:r>
            <a:rPr lang="ru-RU" sz="2000" b="1" i="1" kern="1200" dirty="0" smtClean="0"/>
            <a:t> та </a:t>
          </a:r>
          <a:r>
            <a:rPr lang="ru-RU" sz="2000" b="1" i="1" kern="1200" dirty="0" err="1" smtClean="0"/>
            <a:t>послуги</a:t>
          </a:r>
          <a:r>
            <a:rPr lang="ru-RU" sz="2000" b="1" i="1" kern="1200" dirty="0" smtClean="0"/>
            <a:t>;</a:t>
          </a:r>
          <a:endParaRPr lang="ru-RU" sz="2000" b="1" i="1" kern="1200" dirty="0"/>
        </a:p>
      </dsp:txBody>
      <dsp:txXfrm>
        <a:off x="332173" y="4089589"/>
        <a:ext cx="9211066" cy="430333"/>
      </dsp:txXfrm>
    </dsp:sp>
    <dsp:sp modelId="{D1E4D20B-DDD9-45C9-B1C0-175014BF13AC}">
      <dsp:nvSpPr>
        <dsp:cNvPr id="0" name=""/>
        <dsp:cNvSpPr/>
      </dsp:nvSpPr>
      <dsp:spPr>
        <a:xfrm>
          <a:off x="63214" y="4035798"/>
          <a:ext cx="537917" cy="537917"/>
        </a:xfrm>
        <a:prstGeom prst="ellipse">
          <a:avLst/>
        </a:prstGeom>
        <a:gradFill rotWithShape="0">
          <a:gsLst>
            <a:gs pos="50630">
              <a:srgbClr val="720F9F"/>
            </a:gs>
            <a:gs pos="29286">
              <a:srgbClr val="AC07BE"/>
            </a:gs>
            <a:gs pos="3766">
              <a:srgbClr val="DE00D9"/>
            </a:gs>
            <a:gs pos="11000">
              <a:srgbClr val="DE00D9"/>
            </a:gs>
            <a:gs pos="93000">
              <a:srgbClr val="002060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73FC2-5EB3-488C-97A4-E67130CA1E81}">
      <dsp:nvSpPr>
        <dsp:cNvPr id="0" name=""/>
        <dsp:cNvSpPr/>
      </dsp:nvSpPr>
      <dsp:spPr>
        <a:xfrm>
          <a:off x="0" y="41718"/>
          <a:ext cx="5377793" cy="863460"/>
        </a:xfrm>
        <a:prstGeom prst="roundRect">
          <a:avLst/>
        </a:prstGeom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err="1" smtClean="0"/>
            <a:t>Рівень</a:t>
          </a:r>
          <a:endParaRPr lang="ru-RU" sz="3600" kern="1200" dirty="0"/>
        </a:p>
      </dsp:txBody>
      <dsp:txXfrm>
        <a:off x="42151" y="83869"/>
        <a:ext cx="5293491" cy="779158"/>
      </dsp:txXfrm>
    </dsp:sp>
    <dsp:sp modelId="{F4A35BD3-DB49-499F-B02F-F9F5E94119AC}">
      <dsp:nvSpPr>
        <dsp:cNvPr id="0" name=""/>
        <dsp:cNvSpPr/>
      </dsp:nvSpPr>
      <dsp:spPr>
        <a:xfrm>
          <a:off x="0" y="897524"/>
          <a:ext cx="5377793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745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800" kern="1200" dirty="0"/>
        </a:p>
      </dsp:txBody>
      <dsp:txXfrm>
        <a:off x="0" y="897524"/>
        <a:ext cx="5377793" cy="596160"/>
      </dsp:txXfrm>
    </dsp:sp>
    <dsp:sp modelId="{1528EF4E-BBDE-4D6A-B31F-AE4D5438E766}">
      <dsp:nvSpPr>
        <dsp:cNvPr id="0" name=""/>
        <dsp:cNvSpPr/>
      </dsp:nvSpPr>
      <dsp:spPr>
        <a:xfrm>
          <a:off x="0" y="1181858"/>
          <a:ext cx="5377793" cy="863460"/>
        </a:xfrm>
        <a:prstGeom prst="roundRect">
          <a:avLst/>
        </a:prstGeom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smtClean="0">
              <a:solidFill>
                <a:schemeClr val="bg1"/>
              </a:solidFill>
            </a:rPr>
            <a:t>Протяжність</a:t>
          </a:r>
          <a:endParaRPr lang="ru-RU" sz="3600" kern="1200" dirty="0"/>
        </a:p>
      </dsp:txBody>
      <dsp:txXfrm>
        <a:off x="42151" y="1224009"/>
        <a:ext cx="5293491" cy="779158"/>
      </dsp:txXfrm>
    </dsp:sp>
    <dsp:sp modelId="{96DF44D5-FA88-4A53-BC4E-CD976BB762D6}">
      <dsp:nvSpPr>
        <dsp:cNvPr id="0" name=""/>
        <dsp:cNvSpPr/>
      </dsp:nvSpPr>
      <dsp:spPr>
        <a:xfrm>
          <a:off x="0" y="2255618"/>
          <a:ext cx="5377793" cy="863460"/>
        </a:xfrm>
        <a:prstGeom prst="roundRect">
          <a:avLst/>
        </a:prstGeom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smtClean="0"/>
            <a:t>Ширина</a:t>
          </a:r>
          <a:endParaRPr lang="ru-RU" sz="3600" kern="1200" dirty="0"/>
        </a:p>
      </dsp:txBody>
      <dsp:txXfrm>
        <a:off x="42151" y="2297769"/>
        <a:ext cx="5293491" cy="7791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222B84-8846-4FF2-A031-6D8A3042C87C}">
      <dsp:nvSpPr>
        <dsp:cNvPr id="0" name=""/>
        <dsp:cNvSpPr/>
      </dsp:nvSpPr>
      <dsp:spPr>
        <a:xfrm rot="16200000">
          <a:off x="-603530" y="604264"/>
          <a:ext cx="3116608" cy="1908078"/>
        </a:xfrm>
        <a:prstGeom prst="flowChartManualOperation">
          <a:avLst/>
        </a:prstGeom>
        <a:solidFill>
          <a:srgbClr val="DE00D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302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>
              <a:solidFill>
                <a:schemeClr val="bg1"/>
              </a:solidFill>
            </a:rPr>
            <a:t>витрати</a:t>
          </a:r>
          <a:r>
            <a:rPr lang="ru-RU" sz="2100" kern="1200" dirty="0" smtClean="0">
              <a:solidFill>
                <a:schemeClr val="bg1"/>
              </a:solidFill>
            </a:rPr>
            <a:t> (оплата </a:t>
          </a:r>
          <a:r>
            <a:rPr lang="ru-RU" sz="2100" kern="1200" dirty="0" err="1" smtClean="0">
              <a:solidFill>
                <a:schemeClr val="bg1"/>
              </a:solidFill>
            </a:rPr>
            <a:t>поточної</a:t>
          </a:r>
          <a:r>
            <a:rPr lang="ru-RU" sz="2100" kern="1200" dirty="0" smtClean="0">
              <a:solidFill>
                <a:schemeClr val="bg1"/>
              </a:solidFill>
            </a:rPr>
            <a:t> </a:t>
          </a:r>
          <a:r>
            <a:rPr lang="ru-RU" sz="2100" kern="1200" dirty="0" err="1" smtClean="0">
              <a:solidFill>
                <a:schemeClr val="bg1"/>
              </a:solidFill>
            </a:rPr>
            <a:t>діяльності</a:t>
          </a:r>
          <a:r>
            <a:rPr lang="ru-RU" sz="2100" kern="1200" dirty="0" smtClean="0">
              <a:solidFill>
                <a:schemeClr val="bg1"/>
              </a:solidFill>
            </a:rPr>
            <a:t> </a:t>
          </a:r>
          <a:r>
            <a:rPr lang="ru-RU" sz="2100" kern="1200" dirty="0" err="1" smtClean="0">
              <a:solidFill>
                <a:schemeClr val="bg1"/>
              </a:solidFill>
            </a:rPr>
            <a:t>посередників</a:t>
          </a:r>
          <a:r>
            <a:rPr lang="ru-RU" sz="2100" kern="1200" dirty="0" smtClean="0">
              <a:solidFill>
                <a:schemeClr val="bg1"/>
              </a:solidFill>
            </a:rPr>
            <a:t>)</a:t>
          </a:r>
          <a:endParaRPr lang="ru-RU" sz="2100" kern="1200" dirty="0"/>
        </a:p>
      </dsp:txBody>
      <dsp:txXfrm rot="5400000">
        <a:off x="735" y="623321"/>
        <a:ext cx="1908078" cy="1869964"/>
      </dsp:txXfrm>
    </dsp:sp>
    <dsp:sp modelId="{262F0F8E-B5FD-4721-91C0-F731C08BA34D}">
      <dsp:nvSpPr>
        <dsp:cNvPr id="0" name=""/>
        <dsp:cNvSpPr/>
      </dsp:nvSpPr>
      <dsp:spPr>
        <a:xfrm rot="16200000">
          <a:off x="1447653" y="604264"/>
          <a:ext cx="3116608" cy="1908078"/>
        </a:xfrm>
        <a:prstGeom prst="flowChartManualOperation">
          <a:avLst/>
        </a:prstGeom>
        <a:solidFill>
          <a:srgbClr val="DE00D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302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bg1"/>
              </a:solidFill>
            </a:rPr>
            <a:t>контроль </a:t>
          </a:r>
          <a:r>
            <a:rPr lang="ru-RU" sz="2100" kern="1200" dirty="0" err="1" smtClean="0">
              <a:solidFill>
                <a:schemeClr val="bg1"/>
              </a:solidFill>
            </a:rPr>
            <a:t>фірми</a:t>
          </a:r>
          <a:r>
            <a:rPr lang="ru-RU" sz="2100" kern="1200" dirty="0" smtClean="0">
              <a:solidFill>
                <a:schemeClr val="bg1"/>
              </a:solidFill>
            </a:rPr>
            <a:t> за </a:t>
          </a:r>
          <a:r>
            <a:rPr lang="ru-RU" sz="2100" kern="1200" dirty="0" err="1" smtClean="0">
              <a:solidFill>
                <a:schemeClr val="bg1"/>
              </a:solidFill>
            </a:rPr>
            <a:t>діяльністю</a:t>
          </a:r>
          <a:r>
            <a:rPr lang="ru-RU" sz="2100" kern="1200" dirty="0" smtClean="0">
              <a:solidFill>
                <a:schemeClr val="bg1"/>
              </a:solidFill>
            </a:rPr>
            <a:t> </a:t>
          </a:r>
          <a:r>
            <a:rPr lang="ru-RU" sz="2100" kern="1200" dirty="0" err="1" smtClean="0">
              <a:solidFill>
                <a:schemeClr val="bg1"/>
              </a:solidFill>
            </a:rPr>
            <a:t>посередника</a:t>
          </a:r>
          <a:endParaRPr lang="ru-RU" sz="2100" kern="1200" dirty="0"/>
        </a:p>
      </dsp:txBody>
      <dsp:txXfrm rot="5400000">
        <a:off x="2051918" y="623321"/>
        <a:ext cx="1908078" cy="1869964"/>
      </dsp:txXfrm>
    </dsp:sp>
    <dsp:sp modelId="{0381DDA2-4E2D-4F47-83BE-682204311651}">
      <dsp:nvSpPr>
        <dsp:cNvPr id="0" name=""/>
        <dsp:cNvSpPr/>
      </dsp:nvSpPr>
      <dsp:spPr>
        <a:xfrm rot="16200000">
          <a:off x="3498837" y="604264"/>
          <a:ext cx="3116608" cy="1908078"/>
        </a:xfrm>
        <a:prstGeom prst="flowChartManualOperation">
          <a:avLst/>
        </a:prstGeom>
        <a:solidFill>
          <a:srgbClr val="DE00D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302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>
              <a:solidFill>
                <a:schemeClr val="bg1"/>
              </a:solidFill>
            </a:rPr>
            <a:t>охоплення</a:t>
          </a:r>
          <a:r>
            <a:rPr lang="ru-RU" sz="2100" kern="1200" dirty="0" smtClean="0">
              <a:solidFill>
                <a:schemeClr val="bg1"/>
              </a:solidFill>
            </a:rPr>
            <a:t> ринку (</a:t>
          </a:r>
          <a:r>
            <a:rPr lang="ru-RU" sz="2100" kern="1200" dirty="0" err="1" smtClean="0">
              <a:solidFill>
                <a:schemeClr val="bg1"/>
              </a:solidFill>
            </a:rPr>
            <a:t>можливість</a:t>
          </a:r>
          <a:r>
            <a:rPr lang="ru-RU" sz="2100" kern="1200" dirty="0" smtClean="0">
              <a:solidFill>
                <a:schemeClr val="bg1"/>
              </a:solidFill>
            </a:rPr>
            <a:t> </a:t>
          </a:r>
          <a:r>
            <a:rPr lang="ru-RU" sz="2100" kern="1200" dirty="0" err="1" smtClean="0">
              <a:solidFill>
                <a:schemeClr val="bg1"/>
              </a:solidFill>
            </a:rPr>
            <a:t>доведення</a:t>
          </a:r>
          <a:r>
            <a:rPr lang="ru-RU" sz="2100" kern="1200" dirty="0" smtClean="0">
              <a:solidFill>
                <a:schemeClr val="bg1"/>
              </a:solidFill>
            </a:rPr>
            <a:t> </a:t>
          </a:r>
          <a:r>
            <a:rPr lang="ru-RU" sz="2100" kern="1200" dirty="0" err="1" smtClean="0">
              <a:solidFill>
                <a:schemeClr val="bg1"/>
              </a:solidFill>
            </a:rPr>
            <a:t>продукції</a:t>
          </a:r>
          <a:r>
            <a:rPr lang="ru-RU" sz="2100" kern="1200" dirty="0" smtClean="0">
              <a:solidFill>
                <a:schemeClr val="bg1"/>
              </a:solidFill>
            </a:rPr>
            <a:t> до </a:t>
          </a:r>
          <a:r>
            <a:rPr lang="ru-RU" sz="2100" kern="1200" dirty="0" err="1" smtClean="0">
              <a:solidFill>
                <a:schemeClr val="bg1"/>
              </a:solidFill>
            </a:rPr>
            <a:t>певної</a:t>
          </a:r>
          <a:r>
            <a:rPr lang="ru-RU" sz="2100" kern="1200" dirty="0" smtClean="0">
              <a:solidFill>
                <a:schemeClr val="bg1"/>
              </a:solidFill>
            </a:rPr>
            <a:t> </a:t>
          </a:r>
          <a:endParaRPr lang="ru-RU" sz="2100" kern="1200" dirty="0">
            <a:solidFill>
              <a:schemeClr val="bg1"/>
            </a:solidFill>
          </a:endParaRPr>
        </a:p>
      </dsp:txBody>
      <dsp:txXfrm rot="5400000">
        <a:off x="4103102" y="623321"/>
        <a:ext cx="1908078" cy="18699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3C5CA6-67A6-4DFB-A198-64FC587161AC}">
      <dsp:nvSpPr>
        <dsp:cNvPr id="0" name=""/>
        <dsp:cNvSpPr/>
      </dsp:nvSpPr>
      <dsp:spPr>
        <a:xfrm>
          <a:off x="4065401" y="2984294"/>
          <a:ext cx="6098101" cy="921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480EE-5C19-491E-BB41-BC6537577FF2}">
      <dsp:nvSpPr>
        <dsp:cNvPr id="0" name=""/>
        <dsp:cNvSpPr/>
      </dsp:nvSpPr>
      <dsp:spPr>
        <a:xfrm>
          <a:off x="0" y="1702"/>
          <a:ext cx="4065401" cy="921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вибір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місць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зберігання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запасів</a:t>
          </a:r>
          <a:r>
            <a:rPr lang="ru-RU" sz="2300" kern="1200" dirty="0" smtClean="0"/>
            <a:t> і </a:t>
          </a:r>
          <a:r>
            <a:rPr lang="ru-RU" sz="2300" kern="1200" dirty="0" err="1" smtClean="0"/>
            <a:t>системи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складування</a:t>
          </a:r>
          <a:endParaRPr lang="ru-RU" sz="2300" kern="1200" dirty="0"/>
        </a:p>
      </dsp:txBody>
      <dsp:txXfrm>
        <a:off x="44997" y="46699"/>
        <a:ext cx="3975407" cy="831768"/>
      </dsp:txXfrm>
    </dsp:sp>
    <dsp:sp modelId="{30A75B87-3DE3-4DA3-B48B-92645DFB8FB9}">
      <dsp:nvSpPr>
        <dsp:cNvPr id="0" name=""/>
        <dsp:cNvSpPr/>
      </dsp:nvSpPr>
      <dsp:spPr>
        <a:xfrm>
          <a:off x="4065401" y="1013336"/>
          <a:ext cx="6098101" cy="921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BD4CB-4B4B-4764-9E2B-7FF741EA7A70}">
      <dsp:nvSpPr>
        <dsp:cNvPr id="0" name=""/>
        <dsp:cNvSpPr/>
      </dsp:nvSpPr>
      <dsp:spPr>
        <a:xfrm>
          <a:off x="0" y="1015640"/>
          <a:ext cx="4065401" cy="921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Визначення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системи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переміщення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грузів</a:t>
          </a:r>
          <a:r>
            <a:rPr lang="ru-RU" sz="2300" kern="1200" dirty="0" smtClean="0"/>
            <a:t> </a:t>
          </a:r>
          <a:endParaRPr lang="ru-RU" sz="2300" kern="1200" dirty="0"/>
        </a:p>
      </dsp:txBody>
      <dsp:txXfrm>
        <a:off x="44997" y="1060637"/>
        <a:ext cx="3975407" cy="831768"/>
      </dsp:txXfrm>
    </dsp:sp>
    <dsp:sp modelId="{8FD85199-2C55-4093-A891-C517385C7A2E}">
      <dsp:nvSpPr>
        <dsp:cNvPr id="0" name=""/>
        <dsp:cNvSpPr/>
      </dsp:nvSpPr>
      <dsp:spPr>
        <a:xfrm>
          <a:off x="4065401" y="2029578"/>
          <a:ext cx="6098101" cy="921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5A1B5B-9260-4333-AD9B-218375610D20}">
      <dsp:nvSpPr>
        <dsp:cNvPr id="0" name=""/>
        <dsp:cNvSpPr/>
      </dsp:nvSpPr>
      <dsp:spPr>
        <a:xfrm>
          <a:off x="0" y="2029578"/>
          <a:ext cx="4065401" cy="921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введення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системи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управління</a:t>
          </a:r>
          <a:r>
            <a:rPr lang="ru-RU" sz="2300" kern="1200" dirty="0" smtClean="0"/>
            <a:t> запасами</a:t>
          </a:r>
          <a:endParaRPr lang="ru-RU" sz="2300" kern="1200" dirty="0"/>
        </a:p>
      </dsp:txBody>
      <dsp:txXfrm>
        <a:off x="44997" y="2074575"/>
        <a:ext cx="3975407" cy="831768"/>
      </dsp:txXfrm>
    </dsp:sp>
    <dsp:sp modelId="{1A58B956-E53E-4816-B050-840B1D648756}">
      <dsp:nvSpPr>
        <dsp:cNvPr id="0" name=""/>
        <dsp:cNvSpPr/>
      </dsp:nvSpPr>
      <dsp:spPr>
        <a:xfrm>
          <a:off x="4065401" y="3043517"/>
          <a:ext cx="6098101" cy="921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7FE09-4688-4342-9D85-C134DB798E98}">
      <dsp:nvSpPr>
        <dsp:cNvPr id="0" name=""/>
        <dsp:cNvSpPr/>
      </dsp:nvSpPr>
      <dsp:spPr>
        <a:xfrm>
          <a:off x="0" y="3043517"/>
          <a:ext cx="4065401" cy="921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установленння</a:t>
          </a:r>
          <a:r>
            <a:rPr lang="ru-RU" sz="2300" kern="1200" dirty="0" smtClean="0"/>
            <a:t> процедур </a:t>
          </a:r>
          <a:r>
            <a:rPr lang="ru-RU" sz="2300" kern="1200" dirty="0" err="1" smtClean="0"/>
            <a:t>обробки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запасів</a:t>
          </a:r>
          <a:endParaRPr lang="ru-RU" sz="2300" kern="1200" dirty="0"/>
        </a:p>
      </dsp:txBody>
      <dsp:txXfrm>
        <a:off x="44997" y="3088514"/>
        <a:ext cx="3975407" cy="831768"/>
      </dsp:txXfrm>
    </dsp:sp>
    <dsp:sp modelId="{22A2A087-7277-4D1C-B02E-E17D9582C673}">
      <dsp:nvSpPr>
        <dsp:cNvPr id="0" name=""/>
        <dsp:cNvSpPr/>
      </dsp:nvSpPr>
      <dsp:spPr>
        <a:xfrm>
          <a:off x="4050725" y="4059157"/>
          <a:ext cx="6098101" cy="921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500" kern="1200" dirty="0"/>
        </a:p>
      </dsp:txBody>
      <dsp:txXfrm>
        <a:off x="4050725" y="4174377"/>
        <a:ext cx="5752440" cy="691322"/>
      </dsp:txXfrm>
    </dsp:sp>
    <dsp:sp modelId="{AC73234F-AA64-4F40-A1A9-6308DC5E7102}">
      <dsp:nvSpPr>
        <dsp:cNvPr id="0" name=""/>
        <dsp:cNvSpPr/>
      </dsp:nvSpPr>
      <dsp:spPr>
        <a:xfrm>
          <a:off x="0" y="4057455"/>
          <a:ext cx="4065401" cy="921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Вибір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засобів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трарнспортування</a:t>
          </a:r>
          <a:endParaRPr lang="ru-RU" sz="2300" kern="1200" dirty="0"/>
        </a:p>
      </dsp:txBody>
      <dsp:txXfrm>
        <a:off x="44997" y="4102452"/>
        <a:ext cx="3975407" cy="8317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DCBCBE-875B-4204-8BE5-3BA22AA7E958}">
      <dsp:nvSpPr>
        <dsp:cNvPr id="0" name=""/>
        <dsp:cNvSpPr/>
      </dsp:nvSpPr>
      <dsp:spPr>
        <a:xfrm>
          <a:off x="52" y="314418"/>
          <a:ext cx="4983398" cy="1156047"/>
        </a:xfrm>
        <a:prstGeom prst="rect">
          <a:avLst/>
        </a:prstGeom>
        <a:gradFill rotWithShape="0">
          <a:gsLst>
            <a:gs pos="5000">
              <a:schemeClr val="accent1">
                <a:lumMod val="5000"/>
                <a:lumOff val="95000"/>
              </a:schemeClr>
            </a:gs>
            <a:gs pos="24000">
              <a:srgbClr val="00B05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>
              <a:solidFill>
                <a:schemeClr val="bg1"/>
              </a:solidFill>
            </a:rPr>
            <a:t>Вертикальна маркетингова система </a:t>
          </a:r>
          <a:endParaRPr lang="ru-RU" sz="3200" kern="1200" dirty="0"/>
        </a:p>
      </dsp:txBody>
      <dsp:txXfrm>
        <a:off x="52" y="314418"/>
        <a:ext cx="4983398" cy="1156047"/>
      </dsp:txXfrm>
    </dsp:sp>
    <dsp:sp modelId="{A5BDD0E7-3B81-472E-A0AF-C43719EE64D7}">
      <dsp:nvSpPr>
        <dsp:cNvPr id="0" name=""/>
        <dsp:cNvSpPr/>
      </dsp:nvSpPr>
      <dsp:spPr>
        <a:xfrm>
          <a:off x="52" y="1470465"/>
          <a:ext cx="4983398" cy="3600067"/>
        </a:xfrm>
        <a:prstGeom prst="rect">
          <a:avLst/>
        </a:prstGeom>
        <a:solidFill>
          <a:srgbClr val="DE00D9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200" kern="1200" dirty="0" smtClean="0">
              <a:solidFill>
                <a:schemeClr val="bg1"/>
              </a:solidFill>
            </a:rPr>
            <a:t>Каналом  управляє один з його учасників – сам виробник, посередник або роздрібний торговець</a:t>
          </a:r>
          <a:endParaRPr lang="ru-RU" sz="3200" kern="1200" dirty="0"/>
        </a:p>
      </dsp:txBody>
      <dsp:txXfrm>
        <a:off x="52" y="1470465"/>
        <a:ext cx="4983398" cy="3600067"/>
      </dsp:txXfrm>
    </dsp:sp>
    <dsp:sp modelId="{D7629661-AB64-4F77-B897-69812137CFB5}">
      <dsp:nvSpPr>
        <dsp:cNvPr id="0" name=""/>
        <dsp:cNvSpPr/>
      </dsp:nvSpPr>
      <dsp:spPr>
        <a:xfrm>
          <a:off x="5681126" y="314418"/>
          <a:ext cx="4983398" cy="1156047"/>
        </a:xfrm>
        <a:prstGeom prst="rect">
          <a:avLst/>
        </a:prstGeom>
        <a:gradFill rotWithShape="0">
          <a:gsLst>
            <a:gs pos="5000">
              <a:schemeClr val="accent1">
                <a:lumMod val="5000"/>
                <a:lumOff val="95000"/>
              </a:schemeClr>
            </a:gs>
            <a:gs pos="26000">
              <a:srgbClr val="00B05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>
              <a:solidFill>
                <a:schemeClr val="bg1"/>
              </a:solidFill>
            </a:rPr>
            <a:t>Горизонтальна маркетингова система </a:t>
          </a:r>
          <a:endParaRPr lang="ru-RU" sz="3200" kern="1200" dirty="0"/>
        </a:p>
      </dsp:txBody>
      <dsp:txXfrm>
        <a:off x="5681126" y="314418"/>
        <a:ext cx="4983398" cy="1156047"/>
      </dsp:txXfrm>
    </dsp:sp>
    <dsp:sp modelId="{E0EF3DE1-5771-4029-BC3A-DDFC0CA49D99}">
      <dsp:nvSpPr>
        <dsp:cNvPr id="0" name=""/>
        <dsp:cNvSpPr/>
      </dsp:nvSpPr>
      <dsp:spPr>
        <a:xfrm>
          <a:off x="5681178" y="1479609"/>
          <a:ext cx="4983398" cy="3600067"/>
        </a:xfrm>
        <a:prstGeom prst="rect">
          <a:avLst/>
        </a:prstGeom>
        <a:solidFill>
          <a:srgbClr val="DE00D9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200" kern="1200" dirty="0" smtClean="0">
              <a:solidFill>
                <a:schemeClr val="bg1"/>
              </a:solidFill>
            </a:rPr>
            <a:t>утворюють дві та більше автономні компанії, що знаходяться на одному рівні каналу й об'єднують зусилля для спільного використання ринкових можливостей. </a:t>
          </a:r>
          <a:endParaRPr lang="ru-RU" sz="3200" kern="1200" dirty="0"/>
        </a:p>
      </dsp:txBody>
      <dsp:txXfrm>
        <a:off x="5681178" y="1479609"/>
        <a:ext cx="4983398" cy="36000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CAF8C-1EB8-4AC9-9C94-A4CBD38933C0}">
      <dsp:nvSpPr>
        <dsp:cNvPr id="0" name=""/>
        <dsp:cNvSpPr/>
      </dsp:nvSpPr>
      <dsp:spPr>
        <a:xfrm>
          <a:off x="0" y="73614"/>
          <a:ext cx="6779491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Агент-</a:t>
          </a:r>
          <a:r>
            <a:rPr lang="ru-RU" sz="2100" b="1" kern="1200" dirty="0" err="1" smtClean="0"/>
            <a:t>представник</a:t>
          </a:r>
          <a:r>
            <a:rPr lang="ru-RU" sz="2100" kern="1200" dirty="0" smtClean="0"/>
            <a:t> </a:t>
          </a:r>
          <a:endParaRPr lang="ru-RU" sz="2100" kern="1200" dirty="0"/>
        </a:p>
      </dsp:txBody>
      <dsp:txXfrm>
        <a:off x="24588" y="98202"/>
        <a:ext cx="6730315" cy="454509"/>
      </dsp:txXfrm>
    </dsp:sp>
    <dsp:sp modelId="{75D961CC-9BBD-45DC-A490-68660DE87A40}">
      <dsp:nvSpPr>
        <dsp:cNvPr id="0" name=""/>
        <dsp:cNvSpPr/>
      </dsp:nvSpPr>
      <dsp:spPr>
        <a:xfrm>
          <a:off x="0" y="577299"/>
          <a:ext cx="6779491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24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 dirty="0"/>
        </a:p>
      </dsp:txBody>
      <dsp:txXfrm>
        <a:off x="0" y="577299"/>
        <a:ext cx="6779491" cy="347760"/>
      </dsp:txXfrm>
    </dsp:sp>
    <dsp:sp modelId="{E306E744-02E1-4ECF-B14D-017CD9F82CCE}">
      <dsp:nvSpPr>
        <dsp:cNvPr id="0" name=""/>
        <dsp:cNvSpPr/>
      </dsp:nvSpPr>
      <dsp:spPr>
        <a:xfrm>
          <a:off x="0" y="672397"/>
          <a:ext cx="6779491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err="1" smtClean="0"/>
            <a:t>Брокери</a:t>
          </a:r>
          <a:endParaRPr lang="ru-RU" sz="2100" kern="1200" dirty="0"/>
        </a:p>
      </dsp:txBody>
      <dsp:txXfrm>
        <a:off x="24588" y="696985"/>
        <a:ext cx="6730315" cy="454509"/>
      </dsp:txXfrm>
    </dsp:sp>
    <dsp:sp modelId="{3B20729C-6097-4E79-BA2E-7D5CAB910D05}">
      <dsp:nvSpPr>
        <dsp:cNvPr id="0" name=""/>
        <dsp:cNvSpPr/>
      </dsp:nvSpPr>
      <dsp:spPr>
        <a:xfrm>
          <a:off x="0" y="1428744"/>
          <a:ext cx="6779491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24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 dirty="0"/>
        </a:p>
      </dsp:txBody>
      <dsp:txXfrm>
        <a:off x="0" y="1428744"/>
        <a:ext cx="6779491" cy="347760"/>
      </dsp:txXfrm>
    </dsp:sp>
    <dsp:sp modelId="{BB0CEBAC-62C4-43D5-B494-C07CDD8D2B7A}">
      <dsp:nvSpPr>
        <dsp:cNvPr id="0" name=""/>
        <dsp:cNvSpPr/>
      </dsp:nvSpPr>
      <dsp:spPr>
        <a:xfrm>
          <a:off x="0" y="1300332"/>
          <a:ext cx="6779491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/>
            <a:t>Комісіонери </a:t>
          </a:r>
          <a:endParaRPr lang="uk-UA" sz="2100" kern="1200"/>
        </a:p>
      </dsp:txBody>
      <dsp:txXfrm>
        <a:off x="24588" y="1324920"/>
        <a:ext cx="6730315" cy="454509"/>
      </dsp:txXfrm>
    </dsp:sp>
    <dsp:sp modelId="{E604ADAA-A00F-4363-83DC-336B5BAFE54E}">
      <dsp:nvSpPr>
        <dsp:cNvPr id="0" name=""/>
        <dsp:cNvSpPr/>
      </dsp:nvSpPr>
      <dsp:spPr>
        <a:xfrm>
          <a:off x="0" y="1903367"/>
          <a:ext cx="6779491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/>
            <a:t>Консигнатори</a:t>
          </a:r>
          <a:r>
            <a:rPr lang="ru-RU" sz="2100" kern="1200" smtClean="0"/>
            <a:t> </a:t>
          </a:r>
          <a:endParaRPr lang="uk-UA" sz="2100" kern="1200"/>
        </a:p>
      </dsp:txBody>
      <dsp:txXfrm>
        <a:off x="24588" y="1927955"/>
        <a:ext cx="6730315" cy="454509"/>
      </dsp:txXfrm>
    </dsp:sp>
    <dsp:sp modelId="{E0D3F94E-B462-4E99-BC80-AAA7F225C899}">
      <dsp:nvSpPr>
        <dsp:cNvPr id="0" name=""/>
        <dsp:cNvSpPr/>
      </dsp:nvSpPr>
      <dsp:spPr>
        <a:xfrm>
          <a:off x="0" y="2574429"/>
          <a:ext cx="6779491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/>
            <a:t>Торгові агенти (повірені)</a:t>
          </a:r>
          <a:r>
            <a:rPr lang="ru-RU" sz="2100" kern="1200" smtClean="0"/>
            <a:t> </a:t>
          </a:r>
          <a:endParaRPr lang="uk-UA" sz="2100" kern="1200"/>
        </a:p>
      </dsp:txBody>
      <dsp:txXfrm>
        <a:off x="24588" y="2599017"/>
        <a:ext cx="6730315" cy="454509"/>
      </dsp:txXfrm>
    </dsp:sp>
    <dsp:sp modelId="{B2035590-5555-4E7D-8352-4EFC8BA4ECA3}">
      <dsp:nvSpPr>
        <dsp:cNvPr id="0" name=""/>
        <dsp:cNvSpPr/>
      </dsp:nvSpPr>
      <dsp:spPr>
        <a:xfrm>
          <a:off x="0" y="3196900"/>
          <a:ext cx="6779491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/>
            <a:t>Дистриб’ютори</a:t>
          </a:r>
          <a:endParaRPr lang="uk-UA" sz="2100" kern="1200"/>
        </a:p>
      </dsp:txBody>
      <dsp:txXfrm>
        <a:off x="24588" y="3221488"/>
        <a:ext cx="6730315" cy="454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59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49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65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974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91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81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4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3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1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70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1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chemeClr val="accent5">
                <a:lumMod val="0"/>
                <a:lumOff val="100000"/>
              </a:schemeClr>
            </a:gs>
            <a:gs pos="35000">
              <a:srgbClr val="00206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8110C-27D6-4B3E-AED4-B46CC2D4C3F7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FB548-826F-469F-A56A-8E7D2CE9A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1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1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RVVI2dRG58&amp;t=74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lgxQUxPd3Q&amp;t=20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c.today/mraketing-reklama-meditsinskih-preparatov-o-kotoroj-hochetsya-zaby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7048" y="0"/>
            <a:ext cx="114562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chemeClr val="bg1"/>
                </a:solidFill>
              </a:rPr>
              <a:t>Маркетингова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збутова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політика</a:t>
            </a:r>
            <a:r>
              <a:rPr lang="ru-RU" sz="4400" b="1" dirty="0" smtClean="0">
                <a:solidFill>
                  <a:schemeClr val="bg1"/>
                </a:solidFill>
              </a:rPr>
              <a:t> в </a:t>
            </a:r>
            <a:r>
              <a:rPr lang="ru-RU" sz="4400" b="1" dirty="0" err="1">
                <a:solidFill>
                  <a:schemeClr val="bg1"/>
                </a:solidFill>
              </a:rPr>
              <a:t>ф</a:t>
            </a:r>
            <a:r>
              <a:rPr lang="ru-RU" sz="4400" b="1" dirty="0" err="1" smtClean="0">
                <a:solidFill>
                  <a:schemeClr val="bg1"/>
                </a:solidFill>
              </a:rPr>
              <a:t>армацевтичних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підприємств</a:t>
            </a:r>
            <a:r>
              <a:rPr lang="ru-RU" sz="44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4400" b="1" dirty="0" err="1" smtClean="0">
                <a:solidFill>
                  <a:schemeClr val="bg1"/>
                </a:solidFill>
              </a:rPr>
              <a:t>Розповсюдження</a:t>
            </a:r>
            <a:r>
              <a:rPr lang="ru-RU" sz="4400" b="1" dirty="0" smtClean="0">
                <a:solidFill>
                  <a:schemeClr val="bg1"/>
                </a:solidFill>
              </a:rPr>
              <a:t> і </a:t>
            </a:r>
            <a:r>
              <a:rPr lang="ru-RU" sz="4400" b="1" dirty="0" err="1" smtClean="0">
                <a:solidFill>
                  <a:schemeClr val="bg1"/>
                </a:solidFill>
              </a:rPr>
              <a:t>просування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лікарських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засобів</a:t>
            </a:r>
            <a:r>
              <a:rPr lang="ru-RU" sz="4400" b="1" dirty="0" smtClean="0">
                <a:solidFill>
                  <a:schemeClr val="bg1"/>
                </a:solidFill>
              </a:rPr>
              <a:t>  на </a:t>
            </a:r>
            <a:r>
              <a:rPr lang="ru-RU" sz="4400" b="1" dirty="0" err="1" smtClean="0">
                <a:solidFill>
                  <a:schemeClr val="bg1"/>
                </a:solidFill>
              </a:rPr>
              <a:t>міжнародному</a:t>
            </a:r>
            <a:r>
              <a:rPr lang="ru-RU" sz="4400" b="1" dirty="0" smtClean="0">
                <a:solidFill>
                  <a:schemeClr val="bg1"/>
                </a:solidFill>
              </a:rPr>
              <a:t> ринку</a:t>
            </a:r>
            <a:endParaRPr lang="ru-RU" sz="44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0248"/>
            <a:ext cx="5749159" cy="355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108027" y="1218266"/>
            <a:ext cx="6773916" cy="4375887"/>
            <a:chOff x="700997" y="249410"/>
            <a:chExt cx="6180094" cy="547988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700997" y="249410"/>
              <a:ext cx="6180094" cy="997499"/>
            </a:xfrm>
            <a:prstGeom prst="roundRect">
              <a:avLst/>
            </a:prstGeom>
            <a:gradFill flip="none" rotWithShape="1">
              <a:gsLst>
                <a:gs pos="7000">
                  <a:srgbClr val="002060"/>
                </a:gs>
                <a:gs pos="100000">
                  <a:srgbClr val="1E025E"/>
                </a:gs>
                <a:gs pos="75000">
                  <a:srgbClr val="C6C2FE"/>
                </a:gs>
              </a:gsLst>
              <a:lin ang="5400000" scaled="1"/>
              <a:tileRect/>
            </a:gradFill>
            <a:ln>
              <a:solidFill>
                <a:schemeClr val="bg1">
                  <a:alpha val="4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449580">
                <a:lnSpc>
                  <a:spcPct val="107000"/>
                </a:lnSpc>
                <a:spcAft>
                  <a:spcPts val="0"/>
                </a:spcAft>
              </a:pPr>
              <a:r>
                <a:rPr lang="ru-RU" sz="2000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1.Збутова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політика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в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міжнародному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маркетингу.</a:t>
              </a: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700997" y="3440562"/>
              <a:ext cx="6180094" cy="1071418"/>
            </a:xfrm>
            <a:prstGeom prst="roundRect">
              <a:avLst/>
            </a:prstGeom>
            <a:gradFill flip="none" rotWithShape="1">
              <a:gsLst>
                <a:gs pos="6000">
                  <a:srgbClr val="002060"/>
                </a:gs>
                <a:gs pos="100000">
                  <a:srgbClr val="1E025E"/>
                </a:gs>
                <a:gs pos="75000">
                  <a:srgbClr val="C6C2FE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449580">
                <a:lnSpc>
                  <a:spcPct val="107000"/>
                </a:lnSpc>
                <a:spcAft>
                  <a:spcPts val="0"/>
                </a:spcAft>
              </a:pPr>
              <a:r>
                <a:rPr lang="ru-RU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4. </a:t>
              </a:r>
              <a:r>
                <a:rPr lang="ru-RU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Збутові</a:t>
              </a:r>
              <a:r>
                <a:rPr lang="ru-RU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r>
                <a:rPr lang="ru-RU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маркетингові</a:t>
              </a:r>
              <a:r>
                <a:rPr lang="ru-RU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r>
                <a:rPr lang="ru-RU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системи</a:t>
              </a:r>
              <a:endPara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700997" y="1440027"/>
              <a:ext cx="6180094" cy="878301"/>
            </a:xfrm>
            <a:prstGeom prst="roundRect">
              <a:avLst/>
            </a:prstGeom>
            <a:gradFill flip="none" rotWithShape="1">
              <a:gsLst>
                <a:gs pos="6000">
                  <a:srgbClr val="002060"/>
                </a:gs>
                <a:gs pos="100000">
                  <a:srgbClr val="1E025E"/>
                </a:gs>
                <a:gs pos="75000">
                  <a:srgbClr val="C6C2FE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449580">
                <a:lnSpc>
                  <a:spcPct val="107000"/>
                </a:lnSpc>
                <a:spcAft>
                  <a:spcPts val="0"/>
                </a:spcAft>
              </a:pPr>
              <a:r>
                <a:rPr lang="ru-RU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2. </a:t>
              </a:r>
              <a:r>
                <a:rPr lang="ru-RU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Методи</a:t>
              </a:r>
              <a:r>
                <a:rPr lang="ru-RU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збуту</a:t>
              </a:r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в </a:t>
              </a:r>
              <a:r>
                <a:rPr lang="ru-RU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міжнародному</a:t>
              </a:r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маркетингу.</a:t>
              </a: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700997" y="4611690"/>
              <a:ext cx="6180094" cy="1117600"/>
            </a:xfrm>
            <a:prstGeom prst="roundRect">
              <a:avLst/>
            </a:prstGeom>
            <a:gradFill flip="none" rotWithShape="1">
              <a:gsLst>
                <a:gs pos="6000">
                  <a:srgbClr val="002060"/>
                </a:gs>
                <a:gs pos="100000">
                  <a:srgbClr val="1E025E"/>
                </a:gs>
                <a:gs pos="75000">
                  <a:srgbClr val="C6C2FE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449580"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5. </a:t>
              </a:r>
              <a:r>
                <a:rPr lang="ru-RU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Посередники</a:t>
              </a:r>
              <a:r>
                <a:rPr lang="ru-RU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на </a:t>
              </a:r>
              <a:r>
                <a:rPr lang="ru-RU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зарубіжних</a:t>
              </a:r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ринках і </a:t>
              </a:r>
              <a:r>
                <a:rPr lang="ru-RU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форми</a:t>
              </a:r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роботи</a:t>
              </a:r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з ними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493226" y="230580"/>
            <a:ext cx="2664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План </a:t>
            </a:r>
            <a:r>
              <a:rPr lang="ru-RU" sz="4000" dirty="0" err="1" smtClean="0">
                <a:solidFill>
                  <a:schemeClr val="bg1"/>
                </a:solidFill>
              </a:rPr>
              <a:t>лекції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12949">
            <a:off x="588579" y="1025521"/>
            <a:ext cx="2764221" cy="2998173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5108027" y="2949996"/>
            <a:ext cx="6621517" cy="748056"/>
          </a:xfrm>
          <a:prstGeom prst="roundRect">
            <a:avLst/>
          </a:prstGeom>
          <a:gradFill flip="none" rotWithShape="1">
            <a:gsLst>
              <a:gs pos="6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3. Канали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розподілу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міжнародному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маркетингу,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їх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вибір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та структура.</a:t>
            </a:r>
          </a:p>
        </p:txBody>
      </p:sp>
    </p:spTree>
    <p:extLst>
      <p:ext uri="{BB962C8B-B14F-4D97-AF65-F5344CB8AC3E}">
        <p14:creationId xmlns:p14="http://schemas.microsoft.com/office/powerpoint/2010/main" val="309866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10074" y="1076325"/>
            <a:ext cx="737235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rgbClr val="FFFF00"/>
                </a:solidFill>
              </a:rPr>
              <a:t>Збут</a:t>
            </a:r>
            <a:r>
              <a:rPr lang="uk-UA" sz="3200" dirty="0">
                <a:solidFill>
                  <a:schemeClr val="bg1"/>
                </a:solidFill>
              </a:rPr>
              <a:t> − це діяльність фірми з планування, організації і контролю з фізичним </a:t>
            </a:r>
          </a:p>
          <a:p>
            <a:r>
              <a:rPr lang="uk-UA" sz="3200" dirty="0">
                <a:solidFill>
                  <a:schemeClr val="bg1"/>
                </a:solidFill>
              </a:rPr>
              <a:t>переміщенням матеріалів і готових виробів від місця їх виробництва до місця </a:t>
            </a:r>
            <a:r>
              <a:rPr lang="uk-UA" sz="3200" dirty="0" smtClean="0">
                <a:solidFill>
                  <a:schemeClr val="bg1"/>
                </a:solidFill>
              </a:rPr>
              <a:t>використання </a:t>
            </a:r>
            <a:r>
              <a:rPr lang="uk-UA" sz="3200" dirty="0">
                <a:solidFill>
                  <a:schemeClr val="bg1"/>
                </a:solidFill>
              </a:rPr>
              <a:t>з метою задоволення потреб споживачів і з вигодою для себе.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53991" y="72957"/>
            <a:ext cx="6773916" cy="796540"/>
          </a:xfrm>
          <a:prstGeom prst="roundRect">
            <a:avLst/>
          </a:prstGeom>
          <a:gradFill flip="none" rotWithShape="1">
            <a:gsLst>
              <a:gs pos="7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solidFill>
              <a:schemeClr val="bg1"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Збутова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політика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міжнародному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маркетингу.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971549"/>
            <a:ext cx="3390900" cy="358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9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8589" y="834369"/>
            <a:ext cx="1051034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>
                <a:solidFill>
                  <a:schemeClr val="bg1"/>
                </a:solidFill>
              </a:rPr>
              <a:t>Міжнародна збутова політика </a:t>
            </a:r>
            <a:r>
              <a:rPr lang="uk-UA" sz="3600" dirty="0" smtClean="0">
                <a:solidFill>
                  <a:schemeClr val="bg1"/>
                </a:solidFill>
              </a:rPr>
              <a:t>– </a:t>
            </a:r>
            <a:r>
              <a:rPr lang="uk-UA" sz="3200" dirty="0" smtClean="0">
                <a:solidFill>
                  <a:schemeClr val="bg1"/>
                </a:solidFill>
              </a:rPr>
              <a:t>визначення залежно від кон’юнктури на зовнішньому ринку, дій конкурентів, властивостей товару, експортних можливостей фірми та інших умов таких каналів розподілу й методів збуту, які повинні забезпечити плановий обсяг прибутку й розв’язання інших стратегічних і оперативних завдань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01764" y="135700"/>
            <a:ext cx="6495393" cy="698669"/>
          </a:xfrm>
          <a:prstGeom prst="roundRect">
            <a:avLst/>
          </a:prstGeom>
          <a:gradFill flip="none" rotWithShape="1">
            <a:gsLst>
              <a:gs pos="7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solidFill>
              <a:schemeClr val="bg1"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Збутова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політика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міжнародному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маркетингу.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44321">
            <a:off x="8224837" y="4029124"/>
            <a:ext cx="33242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7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3981" y="1022699"/>
            <a:ext cx="91650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>
                <a:solidFill>
                  <a:schemeClr val="bg1"/>
                </a:solidFill>
              </a:rPr>
              <a:t>Політика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розподілу</a:t>
            </a:r>
            <a:r>
              <a:rPr lang="ru-RU" sz="3600" b="1" dirty="0">
                <a:solidFill>
                  <a:schemeClr val="bg1"/>
                </a:solidFill>
              </a:rPr>
              <a:t> (</a:t>
            </a:r>
            <a:r>
              <a:rPr lang="ru-RU" sz="3600" b="1" dirty="0" err="1">
                <a:solidFill>
                  <a:schemeClr val="bg1"/>
                </a:solidFill>
              </a:rPr>
              <a:t>збуту</a:t>
            </a:r>
            <a:r>
              <a:rPr lang="ru-RU" sz="3600" b="1" dirty="0">
                <a:solidFill>
                  <a:schemeClr val="bg1"/>
                </a:solidFill>
              </a:rPr>
              <a:t>) в </a:t>
            </a:r>
            <a:r>
              <a:rPr lang="ru-RU" sz="3600" b="1" dirty="0" err="1">
                <a:solidFill>
                  <a:schemeClr val="bg1"/>
                </a:solidFill>
              </a:rPr>
              <a:t>міжнародному</a:t>
            </a:r>
            <a:r>
              <a:rPr lang="ru-RU" sz="3600" b="1" dirty="0">
                <a:solidFill>
                  <a:schemeClr val="bg1"/>
                </a:solidFill>
              </a:rPr>
              <a:t> маркетингу – </a:t>
            </a:r>
            <a:r>
              <a:rPr lang="ru-RU" sz="3200" dirty="0" err="1">
                <a:solidFill>
                  <a:schemeClr val="bg1"/>
                </a:solidFill>
              </a:rPr>
              <a:t>це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сукупність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заходів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необхідних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виробнику</a:t>
            </a:r>
            <a:r>
              <a:rPr lang="ru-RU" sz="3200" dirty="0">
                <a:solidFill>
                  <a:schemeClr val="bg1"/>
                </a:solidFill>
              </a:rPr>
              <a:t> для доставки </a:t>
            </a:r>
            <a:r>
              <a:rPr lang="ru-RU" sz="3200" dirty="0" err="1">
                <a:solidFill>
                  <a:schemeClr val="bg1"/>
                </a:solidFill>
              </a:rPr>
              <a:t>товарів</a:t>
            </a:r>
            <a:r>
              <a:rPr lang="ru-RU" sz="3200" dirty="0">
                <a:solidFill>
                  <a:schemeClr val="bg1"/>
                </a:solidFill>
              </a:rPr>
              <a:t> на </a:t>
            </a:r>
            <a:r>
              <a:rPr lang="ru-RU" sz="3200" dirty="0" err="1">
                <a:solidFill>
                  <a:schemeClr val="bg1"/>
                </a:solidFill>
              </a:rPr>
              <a:t>зарубіжний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ринок</a:t>
            </a:r>
            <a:r>
              <a:rPr lang="ru-RU" sz="3200" dirty="0">
                <a:solidFill>
                  <a:schemeClr val="bg1"/>
                </a:solidFill>
              </a:rPr>
              <a:t> прямим </a:t>
            </a:r>
            <a:r>
              <a:rPr lang="ru-RU" sz="3200" dirty="0" err="1">
                <a:solidFill>
                  <a:schemeClr val="bg1"/>
                </a:solidFill>
              </a:rPr>
              <a:t>або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непрямим</a:t>
            </a:r>
            <a:r>
              <a:rPr lang="ru-RU" sz="3200" dirty="0">
                <a:solidFill>
                  <a:schemeClr val="bg1"/>
                </a:solidFill>
              </a:rPr>
              <a:t> шляхом (</a:t>
            </a:r>
            <a:r>
              <a:rPr lang="ru-RU" sz="3200" dirty="0" err="1">
                <a:solidFill>
                  <a:schemeClr val="bg1"/>
                </a:solidFill>
              </a:rPr>
              <a:t>самостійно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або</a:t>
            </a:r>
            <a:r>
              <a:rPr lang="ru-RU" sz="3200" dirty="0">
                <a:solidFill>
                  <a:schemeClr val="bg1"/>
                </a:solidFill>
              </a:rPr>
              <a:t> за </a:t>
            </a:r>
            <a:r>
              <a:rPr lang="ru-RU" sz="3200" dirty="0" err="1">
                <a:solidFill>
                  <a:schemeClr val="bg1"/>
                </a:solidFill>
              </a:rPr>
              <a:t>допомогою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посередників</a:t>
            </a:r>
            <a:r>
              <a:rPr lang="ru-RU" sz="3200" dirty="0">
                <a:solidFill>
                  <a:schemeClr val="bg1"/>
                </a:solidFill>
              </a:rPr>
              <a:t>).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545" y="105103"/>
            <a:ext cx="6511092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5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8705" y="811887"/>
            <a:ext cx="854491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</a:rPr>
              <a:t>Цілі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міжнародної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системи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розподілу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товарів</a:t>
            </a:r>
            <a:r>
              <a:rPr lang="ru-RU" sz="3600" b="1" dirty="0">
                <a:solidFill>
                  <a:schemeClr val="bg1"/>
                </a:solidFill>
              </a:rPr>
              <a:t> / </a:t>
            </a:r>
            <a:r>
              <a:rPr lang="ru-RU" sz="3600" b="1" dirty="0" err="1" smtClean="0">
                <a:solidFill>
                  <a:schemeClr val="bg1"/>
                </a:solidFill>
              </a:rPr>
              <a:t>послуг</a:t>
            </a:r>
            <a:r>
              <a:rPr lang="ru-RU" sz="3600" b="1" dirty="0" smtClean="0">
                <a:solidFill>
                  <a:schemeClr val="bg1"/>
                </a:solidFill>
              </a:rPr>
              <a:t>: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schemeClr val="bg1"/>
                </a:solidFill>
              </a:rPr>
              <a:t>максимізація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обороту;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schemeClr val="bg1"/>
                </a:solidFill>
              </a:rPr>
              <a:t>збільшення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ринкової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частки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фірми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schemeClr val="bg1"/>
                </a:solidFill>
              </a:rPr>
              <a:t>мінімізація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збутових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витрат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schemeClr val="bg1"/>
                </a:solidFill>
              </a:rPr>
              <a:t>створення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та </a:t>
            </a:r>
            <a:r>
              <a:rPr lang="ru-RU" sz="2800" dirty="0" err="1">
                <a:solidFill>
                  <a:schemeClr val="bg1"/>
                </a:solidFill>
              </a:rPr>
              <a:t>підтримка</a:t>
            </a:r>
            <a:r>
              <a:rPr lang="ru-RU" sz="2800" dirty="0">
                <a:solidFill>
                  <a:schemeClr val="bg1"/>
                </a:solidFill>
              </a:rPr>
              <a:t> престижу </a:t>
            </a:r>
            <a:r>
              <a:rPr lang="ru-RU" sz="2800" dirty="0" err="1">
                <a:solidFill>
                  <a:schemeClr val="bg1"/>
                </a:solidFill>
              </a:rPr>
              <a:t>обраного</a:t>
            </a:r>
            <a:r>
              <a:rPr lang="ru-RU" sz="2800" dirty="0">
                <a:solidFill>
                  <a:schemeClr val="bg1"/>
                </a:solidFill>
              </a:rPr>
              <a:t> каналу </a:t>
            </a:r>
            <a:r>
              <a:rPr lang="ru-RU" sz="2800" dirty="0" err="1">
                <a:solidFill>
                  <a:schemeClr val="bg1"/>
                </a:solidFill>
              </a:rPr>
              <a:t>збуту</a:t>
            </a:r>
            <a:r>
              <a:rPr lang="ru-RU" sz="2800" dirty="0">
                <a:solidFill>
                  <a:schemeClr val="bg1"/>
                </a:solidFill>
              </a:rPr>
              <a:t>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schemeClr val="bg1"/>
                </a:solidFill>
              </a:rPr>
              <a:t>довгострокові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зв'язки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усередині</a:t>
            </a:r>
            <a:r>
              <a:rPr lang="ru-RU" sz="2800" dirty="0">
                <a:solidFill>
                  <a:schemeClr val="bg1"/>
                </a:solidFill>
              </a:rPr>
              <a:t> каналу </a:t>
            </a:r>
            <a:r>
              <a:rPr lang="ru-RU" sz="2800" dirty="0" err="1">
                <a:solidFill>
                  <a:schemeClr val="bg1"/>
                </a:solidFill>
              </a:rPr>
              <a:t>товароруху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збережен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ням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його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гнучкості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оптимізація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кількості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збутових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посередників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які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беруть</a:t>
            </a:r>
            <a:r>
              <a:rPr lang="ru-RU" sz="2800" dirty="0">
                <a:solidFill>
                  <a:schemeClr val="bg1"/>
                </a:solidFill>
              </a:rPr>
              <a:t> участь </a:t>
            </a:r>
            <a:r>
              <a:rPr lang="ru-RU" sz="2800" dirty="0" smtClean="0">
                <a:solidFill>
                  <a:schemeClr val="bg1"/>
                </a:solidFill>
              </a:rPr>
              <a:t>у </a:t>
            </a:r>
            <a:r>
              <a:rPr lang="ru-RU" sz="2800" dirty="0" err="1">
                <a:solidFill>
                  <a:schemeClr val="bg1"/>
                </a:solidFill>
              </a:rPr>
              <a:t>процесі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розподілу</a:t>
            </a:r>
            <a:r>
              <a:rPr lang="ru-RU" sz="2800" dirty="0">
                <a:solidFill>
                  <a:schemeClr val="bg1"/>
                </a:solidFill>
              </a:rPr>
              <a:t> товару.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285" y="1104427"/>
            <a:ext cx="2343807" cy="35783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3" y="98593"/>
            <a:ext cx="4939862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1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674" y="82673"/>
            <a:ext cx="4939862" cy="71329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830317" y="3701050"/>
            <a:ext cx="109412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chemeClr val="bg1"/>
                </a:solidFill>
              </a:rPr>
              <a:t>Підприємство</a:t>
            </a:r>
            <a:r>
              <a:rPr lang="ru-RU" sz="2800" b="1" dirty="0">
                <a:solidFill>
                  <a:schemeClr val="bg1"/>
                </a:solidFill>
              </a:rPr>
              <a:t> повинно </a:t>
            </a:r>
            <a:r>
              <a:rPr lang="ru-RU" sz="2800" b="1" dirty="0" err="1">
                <a:solidFill>
                  <a:schemeClr val="bg1"/>
                </a:solidFill>
              </a:rPr>
              <a:t>прагнути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звести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витрати</a:t>
            </a:r>
            <a:r>
              <a:rPr lang="ru-RU" sz="2800" b="1" dirty="0">
                <a:solidFill>
                  <a:schemeClr val="bg1"/>
                </a:solidFill>
              </a:rPr>
              <a:t> на </a:t>
            </a:r>
            <a:r>
              <a:rPr lang="ru-RU" sz="2800" b="1" dirty="0" err="1">
                <a:solidFill>
                  <a:schemeClr val="bg1"/>
                </a:solidFill>
              </a:rPr>
              <a:t>збут</a:t>
            </a:r>
            <a:r>
              <a:rPr lang="ru-RU" sz="2800" b="1" dirty="0">
                <a:solidFill>
                  <a:schemeClr val="bg1"/>
                </a:solidFill>
              </a:rPr>
              <a:t> до </a:t>
            </a:r>
            <a:r>
              <a:rPr lang="ru-RU" sz="2800" b="1" dirty="0" err="1" smtClean="0">
                <a:solidFill>
                  <a:schemeClr val="bg1"/>
                </a:solidFill>
              </a:rPr>
              <a:t>мінімуму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попередньо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пропрацювавши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такі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питання</a:t>
            </a:r>
            <a:r>
              <a:rPr lang="ru-RU" sz="2800" b="1" dirty="0">
                <a:solidFill>
                  <a:schemeClr val="bg1"/>
                </a:solidFill>
              </a:rPr>
              <a:t> маркетингу, як </a:t>
            </a:r>
            <a:r>
              <a:rPr lang="ru-RU" sz="2800" b="1" dirty="0" err="1">
                <a:solidFill>
                  <a:schemeClr val="bg1"/>
                </a:solidFill>
              </a:rPr>
              <a:t>визначення</a:t>
            </a:r>
            <a:r>
              <a:rPr lang="ru-RU" sz="2800" b="1" dirty="0">
                <a:solidFill>
                  <a:schemeClr val="bg1"/>
                </a:solidFill>
              </a:rPr>
              <a:t> потреб </a:t>
            </a:r>
            <a:r>
              <a:rPr lang="ru-RU" sz="2800" b="1" dirty="0" err="1">
                <a:solidFill>
                  <a:schemeClr val="bg1"/>
                </a:solidFill>
              </a:rPr>
              <a:t>покупців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розробка</a:t>
            </a:r>
            <a:r>
              <a:rPr lang="ru-RU" sz="2800" b="1" dirty="0">
                <a:solidFill>
                  <a:schemeClr val="bg1"/>
                </a:solidFill>
              </a:rPr>
              <a:t> і </a:t>
            </a:r>
            <a:r>
              <a:rPr lang="ru-RU" sz="2800" b="1" dirty="0" err="1">
                <a:solidFill>
                  <a:schemeClr val="bg1"/>
                </a:solidFill>
              </a:rPr>
              <a:t>випуск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необхідних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товарів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встановлення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прийнятної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ціни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поширення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відомостей</a:t>
            </a:r>
            <a:r>
              <a:rPr lang="ru-RU" sz="2800" b="1" dirty="0">
                <a:solidFill>
                  <a:schemeClr val="bg1"/>
                </a:solidFill>
              </a:rPr>
              <a:t> про </a:t>
            </a:r>
            <a:r>
              <a:rPr lang="ru-RU" sz="2800" b="1" dirty="0" err="1">
                <a:solidFill>
                  <a:schemeClr val="bg1"/>
                </a:solidFill>
              </a:rPr>
              <a:t>достоїнства</a:t>
            </a:r>
            <a:r>
              <a:rPr lang="ru-RU" sz="2800" b="1" dirty="0">
                <a:solidFill>
                  <a:schemeClr val="bg1"/>
                </a:solidFill>
              </a:rPr>
              <a:t> товару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612469" y="1543298"/>
            <a:ext cx="10592119" cy="1914605"/>
            <a:chOff x="612469" y="1543298"/>
            <a:chExt cx="10592119" cy="1914605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5212518" y="2179173"/>
              <a:ext cx="1050174" cy="642853"/>
            </a:xfrm>
            <a:prstGeom prst="righ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Трапеция 16"/>
            <p:cNvSpPr/>
            <p:nvPr/>
          </p:nvSpPr>
          <p:spPr>
            <a:xfrm>
              <a:off x="612469" y="1543299"/>
              <a:ext cx="4561790" cy="1914604"/>
            </a:xfrm>
            <a:prstGeom prst="trapezoid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err="1">
                  <a:solidFill>
                    <a:srgbClr val="1E025E"/>
                  </a:solidFill>
                </a:rPr>
                <a:t>Основна</a:t>
              </a:r>
              <a:r>
                <a:rPr lang="ru-RU" sz="3200" dirty="0">
                  <a:solidFill>
                    <a:srgbClr val="1E025E"/>
                  </a:solidFill>
                </a:rPr>
                <a:t> </a:t>
              </a:r>
              <a:r>
                <a:rPr lang="ru-RU" sz="3200" dirty="0" err="1">
                  <a:solidFill>
                    <a:srgbClr val="1E025E"/>
                  </a:solidFill>
                </a:rPr>
                <a:t>функція</a:t>
              </a:r>
              <a:r>
                <a:rPr lang="ru-RU" sz="3200" dirty="0">
                  <a:solidFill>
                    <a:srgbClr val="1E025E"/>
                  </a:solidFill>
                </a:rPr>
                <a:t> </a:t>
              </a:r>
              <a:r>
                <a:rPr lang="ru-RU" sz="3200" dirty="0" err="1">
                  <a:solidFill>
                    <a:srgbClr val="1E025E"/>
                  </a:solidFill>
                </a:rPr>
                <a:t>збуту</a:t>
              </a:r>
              <a:endParaRPr lang="ru-RU" sz="3200" dirty="0">
                <a:solidFill>
                  <a:srgbClr val="1E025E"/>
                </a:solidFill>
              </a:endParaRPr>
            </a:p>
          </p:txBody>
        </p:sp>
        <p:sp>
          <p:nvSpPr>
            <p:cNvPr id="19" name="Трапеция 18"/>
            <p:cNvSpPr/>
            <p:nvPr/>
          </p:nvSpPr>
          <p:spPr>
            <a:xfrm>
              <a:off x="6300951" y="1543298"/>
              <a:ext cx="4903637" cy="1914604"/>
            </a:xfrm>
            <a:prstGeom prst="trapezoid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800" dirty="0" err="1" smtClean="0">
                  <a:solidFill>
                    <a:srgbClr val="FFFF00"/>
                  </a:solidFill>
                </a:rPr>
                <a:t>О</a:t>
              </a:r>
              <a:r>
                <a:rPr lang="uk-UA" sz="2800" dirty="0" err="1" smtClean="0">
                  <a:solidFill>
                    <a:srgbClr val="1E025E"/>
                  </a:solidFill>
                </a:rPr>
                <a:t>доведення</a:t>
              </a:r>
              <a:endParaRPr lang="uk-UA" sz="2800" dirty="0" smtClean="0">
                <a:solidFill>
                  <a:srgbClr val="1E025E"/>
                </a:solidFill>
              </a:endParaRPr>
            </a:p>
            <a:p>
              <a:pPr algn="ctr"/>
              <a:r>
                <a:rPr lang="uk-UA" sz="2800" dirty="0" err="1" smtClean="0">
                  <a:solidFill>
                    <a:srgbClr val="FFFF00"/>
                  </a:solidFill>
                </a:rPr>
                <a:t>е</a:t>
              </a:r>
              <a:r>
                <a:rPr lang="uk-UA" sz="2800" dirty="0" err="1" smtClean="0">
                  <a:solidFill>
                    <a:srgbClr val="1E025E"/>
                  </a:solidFill>
                </a:rPr>
                <a:t>товару</a:t>
              </a:r>
              <a:r>
                <a:rPr lang="uk-UA" sz="2800" dirty="0" smtClean="0">
                  <a:solidFill>
                    <a:srgbClr val="1E025E"/>
                  </a:solidFill>
                </a:rPr>
                <a:t> </a:t>
              </a:r>
              <a:r>
                <a:rPr lang="uk-UA" sz="2800" dirty="0">
                  <a:solidFill>
                    <a:srgbClr val="1E025E"/>
                  </a:solidFill>
                </a:rPr>
                <a:t>до кінцевого споживача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1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674" y="82673"/>
            <a:ext cx="4939862" cy="7132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5006" y="1063301"/>
            <a:ext cx="11676994" cy="593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Міжнародну збутову політику здійснюють в кілька етапів</a:t>
            </a:r>
            <a:r>
              <a:rPr lang="uk-UA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49214094"/>
              </p:ext>
            </p:extLst>
          </p:nvPr>
        </p:nvGraphicFramePr>
        <p:xfrm>
          <a:off x="860805" y="1853333"/>
          <a:ext cx="9313209" cy="4465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457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495" y="105103"/>
            <a:ext cx="6620830" cy="646232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49222313"/>
              </p:ext>
            </p:extLst>
          </p:nvPr>
        </p:nvGraphicFramePr>
        <p:xfrm>
          <a:off x="3352800" y="1061545"/>
          <a:ext cx="8723585" cy="5097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26266">
            <a:off x="398609" y="1731639"/>
            <a:ext cx="2331861" cy="277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495" y="105103"/>
            <a:ext cx="6620830" cy="6462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6965" y="1325554"/>
            <a:ext cx="65670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rgbClr val="DE00D9"/>
                </a:solidFill>
              </a:rPr>
              <a:t>Переваги</a:t>
            </a:r>
            <a:r>
              <a:rPr lang="ru-RU" sz="3200" dirty="0">
                <a:solidFill>
                  <a:srgbClr val="DE00D9"/>
                </a:solidFill>
              </a:rPr>
              <a:t>: </a:t>
            </a:r>
            <a:endParaRPr lang="ru-RU" sz="3200" dirty="0" smtClean="0">
              <a:solidFill>
                <a:srgbClr val="DE00D9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 err="1" smtClean="0">
                <a:solidFill>
                  <a:schemeClr val="bg1"/>
                </a:solidFill>
              </a:rPr>
              <a:t>Високий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контроль за </a:t>
            </a:r>
            <a:r>
              <a:rPr lang="ru-RU" sz="3200" dirty="0" err="1">
                <a:solidFill>
                  <a:schemeClr val="bg1"/>
                </a:solidFill>
              </a:rPr>
              <a:t>цінами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можливістьїх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диференціації</a:t>
            </a:r>
            <a:r>
              <a:rPr lang="ru-RU" sz="3200" dirty="0">
                <a:solidFill>
                  <a:schemeClr val="bg1"/>
                </a:solidFill>
              </a:rPr>
              <a:t> по </a:t>
            </a:r>
            <a:r>
              <a:rPr lang="ru-RU" sz="3200" dirty="0" err="1">
                <a:solidFill>
                  <a:schemeClr val="bg1"/>
                </a:solidFill>
              </a:rPr>
              <a:t>регіонах</a:t>
            </a:r>
            <a:r>
              <a:rPr lang="ru-RU" sz="3200" dirty="0">
                <a:solidFill>
                  <a:schemeClr val="bg1"/>
                </a:solidFill>
              </a:rPr>
              <a:t>; </a:t>
            </a:r>
            <a:endParaRPr lang="ru-RU" sz="320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 smtClean="0">
                <a:solidFill>
                  <a:schemeClr val="bg1"/>
                </a:solidFill>
              </a:rPr>
              <a:t>доступ </a:t>
            </a:r>
            <a:r>
              <a:rPr lang="ru-RU" sz="3200" dirty="0">
                <a:solidFill>
                  <a:schemeClr val="bg1"/>
                </a:solidFill>
              </a:rPr>
              <a:t>до </a:t>
            </a:r>
            <a:r>
              <a:rPr lang="ru-RU" sz="3200" dirty="0" err="1">
                <a:solidFill>
                  <a:schemeClr val="bg1"/>
                </a:solidFill>
              </a:rPr>
              <a:t>інформації</a:t>
            </a:r>
            <a:r>
              <a:rPr lang="ru-RU" sz="3200" dirty="0">
                <a:solidFill>
                  <a:schemeClr val="bg1"/>
                </a:solidFill>
              </a:rPr>
              <a:t> про </a:t>
            </a:r>
            <a:r>
              <a:rPr lang="ru-RU" sz="3200" dirty="0" err="1">
                <a:solidFill>
                  <a:schemeClr val="bg1"/>
                </a:solidFill>
              </a:rPr>
              <a:t>ринокта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споживачу</a:t>
            </a:r>
            <a:r>
              <a:rPr lang="ru-RU" sz="3200" dirty="0">
                <a:solidFill>
                  <a:schemeClr val="bg1"/>
                </a:solidFill>
              </a:rPr>
              <a:t>; </a:t>
            </a:r>
            <a:endParaRPr lang="ru-RU" sz="320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 err="1" smtClean="0">
                <a:solidFill>
                  <a:schemeClr val="bg1"/>
                </a:solidFill>
              </a:rPr>
              <a:t>відсутність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націнки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посередників</a:t>
            </a:r>
            <a:r>
              <a:rPr lang="ru-RU" sz="3200" dirty="0">
                <a:solidFill>
                  <a:schemeClr val="bg1"/>
                </a:solidFill>
              </a:rPr>
              <a:t>; </a:t>
            </a:r>
            <a:r>
              <a:rPr lang="ru-RU" sz="3200" dirty="0" err="1" smtClean="0">
                <a:solidFill>
                  <a:schemeClr val="bg1"/>
                </a:solidFill>
              </a:rPr>
              <a:t>можливість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формування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сталої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групи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клієнтів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приміщення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44145" y="1193953"/>
            <a:ext cx="50245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chemeClr val="bg1"/>
              </a:solidFill>
            </a:endParaRPr>
          </a:p>
          <a:p>
            <a:r>
              <a:rPr lang="ru-RU" sz="3200" dirty="0" err="1" smtClean="0">
                <a:solidFill>
                  <a:srgbClr val="DE00D9"/>
                </a:solidFill>
              </a:rPr>
              <a:t>Недоліки</a:t>
            </a:r>
            <a:r>
              <a:rPr lang="ru-RU" sz="3200" dirty="0">
                <a:solidFill>
                  <a:srgbClr val="DE00D9"/>
                </a:solidFill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chemeClr val="bg1"/>
                </a:solidFill>
              </a:rPr>
              <a:t> - </a:t>
            </a:r>
            <a:r>
              <a:rPr lang="ru-RU" sz="3200" dirty="0" err="1">
                <a:solidFill>
                  <a:schemeClr val="bg1"/>
                </a:solidFill>
              </a:rPr>
              <a:t>Високі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витрати</a:t>
            </a:r>
            <a:r>
              <a:rPr lang="ru-RU" sz="3200" dirty="0">
                <a:solidFill>
                  <a:schemeClr val="bg1"/>
                </a:solidFill>
              </a:rPr>
              <a:t> на </a:t>
            </a:r>
            <a:r>
              <a:rPr lang="ru-RU" sz="3200" dirty="0" err="1" smtClean="0">
                <a:solidFill>
                  <a:schemeClr val="bg1"/>
                </a:solidFill>
              </a:rPr>
              <a:t>реалізацію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endParaRPr lang="ru-RU" sz="32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 err="1">
                <a:solidFill>
                  <a:schemeClr val="bg1"/>
                </a:solidFill>
              </a:rPr>
              <a:t>значні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витрати</a:t>
            </a:r>
            <a:r>
              <a:rPr lang="ru-RU" sz="3200" dirty="0">
                <a:solidFill>
                  <a:schemeClr val="bg1"/>
                </a:solidFill>
              </a:rPr>
              <a:t> на </a:t>
            </a:r>
            <a:r>
              <a:rPr lang="ru-RU" sz="3200" dirty="0" err="1" smtClean="0">
                <a:solidFill>
                  <a:schemeClr val="bg1"/>
                </a:solidFill>
              </a:rPr>
              <a:t>транспортування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endParaRPr lang="ru-RU" sz="32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 err="1">
                <a:solidFill>
                  <a:schemeClr val="bg1"/>
                </a:solidFill>
              </a:rPr>
              <a:t>суттєві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витрати</a:t>
            </a:r>
            <a:r>
              <a:rPr lang="ru-RU" sz="3200" dirty="0">
                <a:solidFill>
                  <a:schemeClr val="bg1"/>
                </a:solidFill>
              </a:rPr>
              <a:t> на  </a:t>
            </a:r>
            <a:r>
              <a:rPr lang="ru-RU" sz="3200" dirty="0" err="1">
                <a:solidFill>
                  <a:schemeClr val="bg1"/>
                </a:solidFill>
              </a:rPr>
              <a:t>організацію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складського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приміщення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83580" y="1009287"/>
            <a:ext cx="2482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err="1">
                <a:solidFill>
                  <a:srgbClr val="FFFF00"/>
                </a:solidFill>
              </a:rPr>
              <a:t>Прямий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збут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407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61551" y="824407"/>
            <a:ext cx="28139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>
                <a:solidFill>
                  <a:srgbClr val="FFFF00"/>
                </a:solidFill>
              </a:rPr>
              <a:t>Непрямий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збут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495" y="105103"/>
            <a:ext cx="6620830" cy="646232"/>
          </a:xfrm>
          <a:prstGeom prst="rect">
            <a:avLst/>
          </a:prstGeom>
          <a:gradFill>
            <a:gsLst>
              <a:gs pos="2000">
                <a:schemeClr val="accent5">
                  <a:lumMod val="0"/>
                  <a:lumOff val="100000"/>
                </a:schemeClr>
              </a:gs>
              <a:gs pos="35000">
                <a:srgbClr val="002060"/>
              </a:gs>
            </a:gsLst>
            <a:path path="circle">
              <a:fillToRect l="100000" t="100000"/>
            </a:path>
          </a:gradFill>
        </p:spPr>
      </p:pic>
      <p:sp>
        <p:nvSpPr>
          <p:cNvPr id="6" name="Прямоугольник 5"/>
          <p:cNvSpPr/>
          <p:nvPr/>
        </p:nvSpPr>
        <p:spPr>
          <a:xfrm>
            <a:off x="121087" y="1482254"/>
            <a:ext cx="42302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DE00D9"/>
                </a:solidFill>
              </a:rPr>
              <a:t>Переваги </a:t>
            </a:r>
          </a:p>
          <a:p>
            <a:endParaRPr lang="uk-UA" sz="320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3200" dirty="0" smtClean="0">
                <a:solidFill>
                  <a:schemeClr val="bg1"/>
                </a:solidFill>
              </a:rPr>
              <a:t>помірні витрати на реалізацію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97236" y="1409182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3200" dirty="0">
                <a:solidFill>
                  <a:srgbClr val="DE00D9"/>
                </a:solidFill>
              </a:rPr>
              <a:t>Недоліки</a:t>
            </a: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3200" dirty="0">
                <a:solidFill>
                  <a:schemeClr val="bg1"/>
                </a:solidFill>
              </a:rPr>
              <a:t> високі націнки посередника </a:t>
            </a:r>
            <a:r>
              <a:rPr lang="uk-UA" sz="3200" dirty="0" err="1">
                <a:solidFill>
                  <a:schemeClr val="bg1"/>
                </a:solidFill>
              </a:rPr>
              <a:t>щодовисокі</a:t>
            </a:r>
            <a:r>
              <a:rPr lang="uk-UA" sz="3200" dirty="0">
                <a:solidFill>
                  <a:schemeClr val="bg1"/>
                </a:solidFill>
              </a:rPr>
              <a:t> ціни кінцевого покупця</a:t>
            </a:r>
            <a:r>
              <a:rPr lang="uk-UA" sz="3200" dirty="0" smtClean="0">
                <a:solidFill>
                  <a:schemeClr val="bg1"/>
                </a:solidFill>
              </a:rPr>
              <a:t>;</a:t>
            </a: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3200" dirty="0" smtClean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chemeClr val="bg1"/>
                </a:solidFill>
              </a:rPr>
              <a:t>обмеженість </a:t>
            </a:r>
            <a:r>
              <a:rPr lang="uk-UA" sz="3200" dirty="0" smtClean="0">
                <a:solidFill>
                  <a:schemeClr val="bg1"/>
                </a:solidFill>
              </a:rPr>
              <a:t>контролю </a:t>
            </a:r>
            <a:r>
              <a:rPr lang="uk-UA" sz="3200" dirty="0">
                <a:solidFill>
                  <a:schemeClr val="bg1"/>
                </a:solidFill>
              </a:rPr>
              <a:t>над </a:t>
            </a:r>
            <a:r>
              <a:rPr lang="uk-UA" sz="3200" dirty="0" smtClean="0">
                <a:solidFill>
                  <a:schemeClr val="bg1"/>
                </a:solidFill>
              </a:rPr>
              <a:t>територіальним </a:t>
            </a:r>
            <a:r>
              <a:rPr lang="uk-UA" sz="3200" dirty="0">
                <a:solidFill>
                  <a:schemeClr val="bg1"/>
                </a:solidFill>
              </a:rPr>
              <a:t>охватом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33155">
            <a:off x="853964" y="3447009"/>
            <a:ext cx="4436216" cy="28977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495" y="178175"/>
            <a:ext cx="6620830" cy="646232"/>
          </a:xfrm>
          <a:prstGeom prst="rect">
            <a:avLst/>
          </a:prstGeom>
          <a:gradFill>
            <a:gsLst>
              <a:gs pos="2000">
                <a:schemeClr val="accent5">
                  <a:lumMod val="0"/>
                  <a:lumOff val="100000"/>
                </a:schemeClr>
              </a:gs>
              <a:gs pos="35000">
                <a:srgbClr val="002060"/>
              </a:gs>
            </a:gsLst>
            <a:path path="circle">
              <a:fillToRect l="100000" t="100000"/>
            </a:path>
          </a:gradFill>
        </p:spPr>
      </p:pic>
    </p:spTree>
    <p:extLst>
      <p:ext uri="{BB962C8B-B14F-4D97-AF65-F5344CB8AC3E}">
        <p14:creationId xmlns:p14="http://schemas.microsoft.com/office/powerpoint/2010/main" val="75575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79" y="101984"/>
            <a:ext cx="7398938" cy="792549"/>
          </a:xfrm>
          <a:prstGeom prst="rect">
            <a:avLst/>
          </a:prstGeom>
          <a:gradFill>
            <a:gsLst>
              <a:gs pos="1000">
                <a:srgbClr val="7030A0"/>
              </a:gs>
              <a:gs pos="27000">
                <a:schemeClr val="accent1">
                  <a:lumMod val="45000"/>
                  <a:lumOff val="55000"/>
                </a:schemeClr>
              </a:gs>
              <a:gs pos="74000">
                <a:srgbClr val="7030A0"/>
              </a:gs>
              <a:gs pos="61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5" name="Прямоугольник 4"/>
          <p:cNvSpPr/>
          <p:nvPr/>
        </p:nvSpPr>
        <p:spPr>
          <a:xfrm>
            <a:off x="141890" y="1118370"/>
            <a:ext cx="1174005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FF00"/>
                </a:solidFill>
              </a:rPr>
              <a:t>Канал </a:t>
            </a:r>
            <a:r>
              <a:rPr lang="ru-RU" sz="3200" b="1" i="1" dirty="0" err="1">
                <a:solidFill>
                  <a:srgbClr val="FFFF00"/>
                </a:solidFill>
              </a:rPr>
              <a:t>розподілу</a:t>
            </a:r>
            <a:r>
              <a:rPr lang="ru-RU" sz="3200" b="1" i="1" dirty="0">
                <a:solidFill>
                  <a:srgbClr val="FFFF00"/>
                </a:solidFill>
              </a:rPr>
              <a:t> в </a:t>
            </a:r>
            <a:r>
              <a:rPr lang="ru-RU" sz="3200" b="1" i="1" dirty="0" err="1">
                <a:solidFill>
                  <a:srgbClr val="FFFF00"/>
                </a:solidFill>
              </a:rPr>
              <a:t>міжнародному</a:t>
            </a:r>
            <a:r>
              <a:rPr lang="ru-RU" sz="3200" b="1" i="1" dirty="0">
                <a:solidFill>
                  <a:srgbClr val="FFFF00"/>
                </a:solidFill>
              </a:rPr>
              <a:t> маркетингу </a:t>
            </a:r>
            <a:r>
              <a:rPr lang="ru-RU" sz="3200" dirty="0">
                <a:solidFill>
                  <a:schemeClr val="bg1"/>
                </a:solidFill>
              </a:rPr>
              <a:t>– </a:t>
            </a:r>
            <a:r>
              <a:rPr lang="ru-RU" sz="2800" dirty="0" err="1">
                <a:solidFill>
                  <a:schemeClr val="bg1"/>
                </a:solidFill>
              </a:rPr>
              <a:t>це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сукупність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фірм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або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окремих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осіб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що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беруть</a:t>
            </a:r>
            <a:r>
              <a:rPr lang="ru-RU" sz="2800" dirty="0">
                <a:solidFill>
                  <a:schemeClr val="bg1"/>
                </a:solidFill>
              </a:rPr>
              <a:t> участь у </a:t>
            </a:r>
            <a:r>
              <a:rPr lang="ru-RU" sz="2800" dirty="0" err="1">
                <a:solidFill>
                  <a:schemeClr val="bg1"/>
                </a:solidFill>
              </a:rPr>
              <a:t>процесі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просування</a:t>
            </a:r>
            <a:r>
              <a:rPr lang="ru-RU" sz="2800" dirty="0">
                <a:solidFill>
                  <a:schemeClr val="bg1"/>
                </a:solidFill>
              </a:rPr>
              <a:t> товару </a:t>
            </a:r>
            <a:r>
              <a:rPr lang="ru-RU" sz="2800" dirty="0" err="1">
                <a:solidFill>
                  <a:schemeClr val="bg1"/>
                </a:solidFill>
              </a:rPr>
              <a:t>від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виробника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до </a:t>
            </a:r>
            <a:r>
              <a:rPr lang="ru-RU" sz="2800" dirty="0" err="1">
                <a:solidFill>
                  <a:schemeClr val="bg1"/>
                </a:solidFill>
              </a:rPr>
              <a:t>споживача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r>
              <a:rPr lang="ru-RU" sz="3200" b="1" i="1" dirty="0">
                <a:solidFill>
                  <a:srgbClr val="FFFF00"/>
                </a:solidFill>
              </a:rPr>
              <a:t>Канали </a:t>
            </a:r>
            <a:r>
              <a:rPr lang="ru-RU" sz="3200" b="1" i="1" dirty="0" err="1">
                <a:solidFill>
                  <a:srgbClr val="FFFF00"/>
                </a:solidFill>
              </a:rPr>
              <a:t>розподілу</a:t>
            </a:r>
            <a:r>
              <a:rPr lang="ru-RU" sz="3200" b="1" i="1" dirty="0">
                <a:solidFill>
                  <a:srgbClr val="FFFF00"/>
                </a:solidFill>
              </a:rPr>
              <a:t> (</a:t>
            </a:r>
            <a:r>
              <a:rPr lang="ru-RU" sz="3200" b="1" i="1" dirty="0" err="1">
                <a:solidFill>
                  <a:srgbClr val="FFFF00"/>
                </a:solidFill>
              </a:rPr>
              <a:t>методи</a:t>
            </a:r>
            <a:r>
              <a:rPr lang="ru-RU" sz="3200" b="1" i="1" dirty="0">
                <a:solidFill>
                  <a:srgbClr val="FFFF00"/>
                </a:solidFill>
              </a:rPr>
              <a:t> </a:t>
            </a:r>
            <a:r>
              <a:rPr lang="ru-RU" sz="3200" b="1" i="1" dirty="0" err="1">
                <a:solidFill>
                  <a:srgbClr val="FFFF00"/>
                </a:solidFill>
              </a:rPr>
              <a:t>збуту</a:t>
            </a:r>
            <a:r>
              <a:rPr lang="ru-RU" sz="3200" b="1" i="1" dirty="0">
                <a:solidFill>
                  <a:srgbClr val="FFFF00"/>
                </a:solidFill>
              </a:rPr>
              <a:t>) </a:t>
            </a:r>
            <a:r>
              <a:rPr lang="ru-RU" sz="3200" b="1" i="1" dirty="0" err="1">
                <a:solidFill>
                  <a:srgbClr val="FFFF00"/>
                </a:solidFill>
              </a:rPr>
              <a:t>ліків</a:t>
            </a:r>
            <a:r>
              <a:rPr lang="ru-RU" sz="3200" b="1" i="1" dirty="0">
                <a:solidFill>
                  <a:srgbClr val="FFFF00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– </a:t>
            </a:r>
            <a:r>
              <a:rPr lang="uk-UA" sz="2800" dirty="0" smtClean="0">
                <a:solidFill>
                  <a:schemeClr val="bg1"/>
                </a:solidFill>
              </a:rPr>
              <a:t>сукупність фармацевтичних фірм чи окремих осіб, які виконують посередницькі функції щодо фізичного переміщення лікарських засобів і медичних  виробів та перебирають на себе або сприяють переданню права власності на ліки на шляху їх просування від виробника до споживача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6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66577449"/>
              </p:ext>
            </p:extLst>
          </p:nvPr>
        </p:nvGraphicFramePr>
        <p:xfrm>
          <a:off x="1828801" y="115613"/>
          <a:ext cx="9606454" cy="4735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вал 2"/>
          <p:cNvSpPr/>
          <p:nvPr/>
        </p:nvSpPr>
        <p:spPr>
          <a:xfrm>
            <a:off x="1553590" y="4850798"/>
            <a:ext cx="550422" cy="550422"/>
          </a:xfrm>
          <a:prstGeom prst="ellipse">
            <a:avLst/>
          </a:prstGeom>
          <a:gradFill rotWithShape="0">
            <a:gsLst>
              <a:gs pos="50630">
                <a:srgbClr val="720F9F"/>
              </a:gs>
              <a:gs pos="29286">
                <a:srgbClr val="AC07BE"/>
              </a:gs>
              <a:gs pos="3766">
                <a:srgbClr val="DE00D9"/>
              </a:gs>
              <a:gs pos="11000">
                <a:srgbClr val="DE00D9"/>
              </a:gs>
              <a:gs pos="93000">
                <a:srgbClr val="002060"/>
              </a:gs>
            </a:gsLst>
            <a:path path="circle">
              <a:fillToRect l="100000" t="100000"/>
            </a:path>
          </a:gradFill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Группа 3"/>
          <p:cNvGrpSpPr/>
          <p:nvPr/>
        </p:nvGrpSpPr>
        <p:grpSpPr>
          <a:xfrm>
            <a:off x="2116144" y="4860211"/>
            <a:ext cx="9319111" cy="541009"/>
            <a:chOff x="339895" y="4083994"/>
            <a:chExt cx="9475144" cy="54100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39895" y="4184665"/>
              <a:ext cx="9475144" cy="440338"/>
            </a:xfrm>
            <a:prstGeom prst="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TextBox 5"/>
            <p:cNvSpPr txBox="1"/>
            <p:nvPr/>
          </p:nvSpPr>
          <p:spPr>
            <a:xfrm>
              <a:off x="339895" y="4083994"/>
              <a:ext cx="9475144" cy="4403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9518" tIns="50800" rIns="50800" bIns="5080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dirty="0"/>
                <a:t>участь у </a:t>
              </a:r>
              <a:r>
                <a:rPr lang="ru-RU" sz="2000" b="1" i="1" dirty="0" err="1"/>
                <a:t>плануванні</a:t>
              </a:r>
              <a:r>
                <a:rPr lang="ru-RU" sz="2000" b="1" i="1" dirty="0"/>
                <a:t> товарного </a:t>
              </a:r>
              <a:r>
                <a:rPr lang="ru-RU" sz="2000" b="1" i="1" dirty="0" err="1"/>
                <a:t>асортименту</a:t>
              </a:r>
              <a:r>
                <a:rPr lang="ru-RU" sz="2000" b="1" i="1" dirty="0"/>
                <a:t>; 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711564" y="5616407"/>
            <a:ext cx="9723691" cy="440338"/>
            <a:chOff x="327763" y="4184665"/>
            <a:chExt cx="9487276" cy="44033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39895" y="4184665"/>
              <a:ext cx="9475144" cy="440338"/>
            </a:xfrm>
            <a:prstGeom prst="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xtBox 9"/>
            <p:cNvSpPr txBox="1"/>
            <p:nvPr/>
          </p:nvSpPr>
          <p:spPr>
            <a:xfrm>
              <a:off x="327763" y="4184665"/>
              <a:ext cx="9475144" cy="4403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9518" tIns="50800" rIns="50800" bIns="5080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dirty="0" err="1"/>
                <a:t>після</a:t>
              </a:r>
              <a:r>
                <a:rPr lang="ru-RU" sz="2000" b="1" i="1" dirty="0"/>
                <a:t> </a:t>
              </a:r>
              <a:r>
                <a:rPr lang="ru-RU" sz="2000" b="1" i="1" dirty="0" err="1"/>
                <a:t>продажне</a:t>
              </a:r>
              <a:r>
                <a:rPr lang="ru-RU" sz="2000" b="1" i="1" dirty="0"/>
                <a:t> </a:t>
              </a:r>
              <a:r>
                <a:rPr lang="ru-RU" sz="2000" b="1" i="1" dirty="0" err="1"/>
                <a:t>обслуговування</a:t>
              </a:r>
              <a:r>
                <a:rPr lang="ru-RU" sz="2000" b="1" i="1" dirty="0"/>
                <a:t> </a:t>
              </a:r>
              <a:r>
                <a:rPr lang="ru-RU" sz="2000" b="1" i="1" dirty="0" err="1"/>
                <a:t>товарів</a:t>
              </a:r>
              <a:r>
                <a:rPr lang="ru-RU" sz="2000" b="1" i="1" dirty="0"/>
                <a:t>.</a:t>
              </a:r>
            </a:p>
          </p:txBody>
        </p:sp>
      </p:grpSp>
      <p:sp>
        <p:nvSpPr>
          <p:cNvPr id="11" name="Овал 10"/>
          <p:cNvSpPr/>
          <p:nvPr/>
        </p:nvSpPr>
        <p:spPr>
          <a:xfrm>
            <a:off x="1161142" y="5401220"/>
            <a:ext cx="550422" cy="550422"/>
          </a:xfrm>
          <a:prstGeom prst="ellipse">
            <a:avLst/>
          </a:prstGeom>
          <a:gradFill rotWithShape="0">
            <a:gsLst>
              <a:gs pos="50630">
                <a:srgbClr val="720F9F"/>
              </a:gs>
              <a:gs pos="29286">
                <a:srgbClr val="AC07BE"/>
              </a:gs>
              <a:gs pos="3766">
                <a:srgbClr val="DE00D9"/>
              </a:gs>
              <a:gs pos="11000">
                <a:srgbClr val="DE00D9"/>
              </a:gs>
              <a:gs pos="93000">
                <a:srgbClr val="002060"/>
              </a:gs>
            </a:gsLst>
            <a:path path="circle">
              <a:fillToRect l="100000" t="100000"/>
            </a:path>
          </a:gradFill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Прямоугольник 11"/>
          <p:cNvSpPr/>
          <p:nvPr/>
        </p:nvSpPr>
        <p:spPr>
          <a:xfrm>
            <a:off x="409903" y="1468085"/>
            <a:ext cx="18288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FFFF00"/>
                </a:solidFill>
              </a:rPr>
              <a:t>Функції</a:t>
            </a:r>
            <a:endParaRPr lang="ru-RU" sz="3200" b="1" dirty="0" smtClean="0">
              <a:solidFill>
                <a:srgbClr val="FFFF00"/>
              </a:solidFill>
            </a:endParaRPr>
          </a:p>
          <a:p>
            <a:r>
              <a:rPr lang="ru-RU" sz="3200" b="1" dirty="0" smtClean="0">
                <a:solidFill>
                  <a:srgbClr val="FFFF00"/>
                </a:solidFill>
              </a:rPr>
              <a:t>каналу</a:t>
            </a:r>
          </a:p>
          <a:p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збуту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endParaRPr lang="uk-UA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49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7111" y="1152775"/>
            <a:ext cx="94065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Канал </a:t>
            </a:r>
            <a:r>
              <a:rPr lang="ru-RU" sz="3600" dirty="0" err="1">
                <a:solidFill>
                  <a:schemeClr val="bg1"/>
                </a:solidFill>
              </a:rPr>
              <a:t>характеризується</a:t>
            </a:r>
            <a:r>
              <a:rPr lang="ru-RU" sz="3600" dirty="0">
                <a:solidFill>
                  <a:schemeClr val="bg1"/>
                </a:solidFill>
              </a:rPr>
              <a:t> такими параметрами 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78545379"/>
              </p:ext>
            </p:extLst>
          </p:nvPr>
        </p:nvGraphicFramePr>
        <p:xfrm>
          <a:off x="6611006" y="3244334"/>
          <a:ext cx="5580994" cy="395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394" y="2385139"/>
            <a:ext cx="2686847" cy="2365537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874101" y="55882"/>
            <a:ext cx="6773916" cy="796540"/>
          </a:xfrm>
          <a:prstGeom prst="roundRect">
            <a:avLst/>
          </a:prstGeom>
          <a:gradFill flip="none" rotWithShape="1">
            <a:gsLst>
              <a:gs pos="7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solidFill>
              <a:schemeClr val="bg1"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Канали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розподілу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міжнародному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маркетингу.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771687324"/>
              </p:ext>
            </p:extLst>
          </p:nvPr>
        </p:nvGraphicFramePr>
        <p:xfrm>
          <a:off x="3739474" y="1975076"/>
          <a:ext cx="5377793" cy="3358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6215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78" y="0"/>
            <a:ext cx="6620830" cy="792549"/>
          </a:xfrm>
          <a:prstGeom prst="rect">
            <a:avLst/>
          </a:prstGeom>
        </p:spPr>
      </p:pic>
      <p:sp useBgFill="1">
        <p:nvSpPr>
          <p:cNvPr id="5" name="Прямоугольник 4"/>
          <p:cNvSpPr/>
          <p:nvPr/>
        </p:nvSpPr>
        <p:spPr>
          <a:xfrm>
            <a:off x="378373" y="792549"/>
            <a:ext cx="1134066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smtClean="0">
                <a:solidFill>
                  <a:schemeClr val="bg1"/>
                </a:solidFill>
              </a:rPr>
              <a:t>Рівень каналу </a:t>
            </a:r>
            <a:r>
              <a:rPr lang="uk-UA" sz="3200" dirty="0" smtClean="0">
                <a:solidFill>
                  <a:schemeClr val="bg1"/>
                </a:solidFill>
              </a:rPr>
              <a:t>– це учасник руху товару, що виконує ту чи іншу </a:t>
            </a:r>
          </a:p>
          <a:p>
            <a:r>
              <a:rPr lang="uk-UA" sz="3200" dirty="0" smtClean="0">
                <a:solidFill>
                  <a:schemeClr val="bg1"/>
                </a:solidFill>
              </a:rPr>
              <a:t>функцію з наближення товару до споживача. І сам виробник, і споживач, включаються до складу будь-якого каналу як нульовий або останній рівні відповідно, оскільки виконують певну роботу. </a:t>
            </a:r>
          </a:p>
          <a:p>
            <a:endParaRPr lang="uk-UA" sz="3200" dirty="0" smtClean="0">
              <a:solidFill>
                <a:schemeClr val="bg1"/>
              </a:solidFill>
            </a:endParaRPr>
          </a:p>
          <a:p>
            <a:r>
              <a:rPr lang="uk-UA" sz="3200" dirty="0" smtClean="0">
                <a:solidFill>
                  <a:schemeClr val="bg1"/>
                </a:solidFill>
              </a:rPr>
              <a:t>У теорії міжнародного маркетингу розрізняють три типи учасників (рівнів) каналів товароруху: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200" dirty="0" smtClean="0">
                <a:solidFill>
                  <a:srgbClr val="DE00D9"/>
                </a:solidFill>
              </a:rPr>
              <a:t>власні органи збуту;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200" dirty="0" smtClean="0">
                <a:solidFill>
                  <a:srgbClr val="DE00D9"/>
                </a:solidFill>
              </a:rPr>
              <a:t>сторонні збутові посередники своєї країни;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200" dirty="0" smtClean="0">
                <a:solidFill>
                  <a:srgbClr val="DE00D9"/>
                </a:solidFill>
              </a:rPr>
              <a:t>збутові посередники за кордоном</a:t>
            </a:r>
          </a:p>
          <a:p>
            <a:endParaRPr lang="ru-RU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5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78" y="0"/>
            <a:ext cx="6620830" cy="7925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4798" y="792549"/>
            <a:ext cx="11435257" cy="5509200"/>
          </a:xfrm>
          <a:prstGeom prst="rect">
            <a:avLst/>
          </a:prstGeom>
          <a:gradFill>
            <a:gsLst>
              <a:gs pos="2000">
                <a:srgbClr val="DE00D9"/>
              </a:gs>
              <a:gs pos="35000">
                <a:srgbClr val="002060"/>
              </a:gs>
            </a:gsLst>
            <a:path path="circle">
              <a:fillToRect l="100000" t="100000"/>
            </a:path>
          </a:gradFill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chemeClr val="bg1"/>
                </a:solidFill>
              </a:rPr>
              <a:t>Протяжність</a:t>
            </a:r>
            <a:r>
              <a:rPr lang="ru-RU" sz="3200" b="1" i="1" dirty="0">
                <a:solidFill>
                  <a:schemeClr val="bg1"/>
                </a:solidFill>
              </a:rPr>
              <a:t> (</a:t>
            </a:r>
            <a:r>
              <a:rPr lang="ru-RU" sz="3200" b="1" i="1" dirty="0" err="1">
                <a:solidFill>
                  <a:schemeClr val="bg1"/>
                </a:solidFill>
              </a:rPr>
              <a:t>довжина</a:t>
            </a:r>
            <a:r>
              <a:rPr lang="ru-RU" sz="3200" b="1" i="1" dirty="0">
                <a:solidFill>
                  <a:schemeClr val="bg1"/>
                </a:solidFill>
              </a:rPr>
              <a:t>) каналу</a:t>
            </a:r>
            <a:r>
              <a:rPr lang="ru-RU" sz="3200" dirty="0">
                <a:solidFill>
                  <a:schemeClr val="bg1"/>
                </a:solidFill>
              </a:rPr>
              <a:t> – </a:t>
            </a:r>
            <a:r>
              <a:rPr lang="ru-RU" sz="3200" dirty="0" err="1">
                <a:solidFill>
                  <a:schemeClr val="bg1"/>
                </a:solidFill>
              </a:rPr>
              <a:t>це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кількість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проміжних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рівнів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(</a:t>
            </a:r>
            <a:r>
              <a:rPr lang="ru-RU" sz="3200" dirty="0" err="1">
                <a:solidFill>
                  <a:schemeClr val="bg1"/>
                </a:solidFill>
              </a:rPr>
              <a:t>посередників</a:t>
            </a:r>
            <a:r>
              <a:rPr lang="ru-RU" sz="3200" dirty="0" smtClean="0">
                <a:solidFill>
                  <a:schemeClr val="bg1"/>
                </a:solidFill>
              </a:rPr>
              <a:t>).</a:t>
            </a:r>
          </a:p>
          <a:p>
            <a:r>
              <a:rPr lang="ru-RU" sz="3200" dirty="0" err="1">
                <a:solidFill>
                  <a:schemeClr val="bg1"/>
                </a:solidFill>
              </a:rPr>
              <a:t>Обрані</a:t>
            </a:r>
            <a:r>
              <a:rPr lang="ru-RU" sz="3200" dirty="0">
                <a:solidFill>
                  <a:schemeClr val="bg1"/>
                </a:solidFill>
              </a:rPr>
              <a:t> канали </a:t>
            </a:r>
            <a:r>
              <a:rPr lang="ru-RU" sz="3200" dirty="0" err="1">
                <a:solidFill>
                  <a:schemeClr val="bg1"/>
                </a:solidFill>
              </a:rPr>
              <a:t>розподілу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повинні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забезпечити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виробнику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територіальне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охоплення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цільового</a:t>
            </a:r>
            <a:r>
              <a:rPr lang="ru-RU" sz="3200" dirty="0">
                <a:solidFill>
                  <a:schemeClr val="bg1"/>
                </a:solidFill>
              </a:rPr>
              <a:t> ринку (</a:t>
            </a:r>
            <a:r>
              <a:rPr lang="ru-RU" sz="3200" dirty="0" err="1">
                <a:solidFill>
                  <a:schemeClr val="bg1"/>
                </a:solidFill>
              </a:rPr>
              <a:t>або</a:t>
            </a:r>
            <a:r>
              <a:rPr lang="ru-RU" sz="3200" dirty="0">
                <a:solidFill>
                  <a:schemeClr val="bg1"/>
                </a:solidFill>
              </a:rPr>
              <a:t> сегмента) при </a:t>
            </a:r>
            <a:r>
              <a:rPr lang="ru-RU" sz="3200" dirty="0" err="1">
                <a:solidFill>
                  <a:schemeClr val="bg1"/>
                </a:solidFill>
              </a:rPr>
              <a:t>найменших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витратах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руху</a:t>
            </a:r>
            <a:r>
              <a:rPr lang="ru-RU" sz="3200" dirty="0">
                <a:solidFill>
                  <a:schemeClr val="bg1"/>
                </a:solidFill>
              </a:rPr>
              <a:t> товару, </a:t>
            </a:r>
            <a:r>
              <a:rPr lang="ru-RU" sz="3200" dirty="0" err="1">
                <a:solidFill>
                  <a:schemeClr val="bg1"/>
                </a:solidFill>
              </a:rPr>
              <a:t>які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розраховуються</a:t>
            </a:r>
            <a:r>
              <a:rPr lang="ru-RU" sz="3200" dirty="0">
                <a:solidFill>
                  <a:schemeClr val="bg1"/>
                </a:solidFill>
              </a:rPr>
              <a:t> до формулою: </a:t>
            </a:r>
            <a:r>
              <a:rPr lang="ru-RU" sz="3200" dirty="0">
                <a:solidFill>
                  <a:srgbClr val="DE00D9"/>
                </a:solidFill>
              </a:rPr>
              <a:t>Д = Т + С + Н, </a:t>
            </a:r>
            <a:r>
              <a:rPr lang="ru-RU" sz="3200" dirty="0" smtClean="0">
                <a:solidFill>
                  <a:srgbClr val="DE00D9"/>
                </a:solidFill>
              </a:rPr>
              <a:t>де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Д </a:t>
            </a:r>
            <a:r>
              <a:rPr lang="ru-RU" sz="3200" dirty="0">
                <a:solidFill>
                  <a:schemeClr val="bg1"/>
                </a:solidFill>
              </a:rPr>
              <a:t>– сума </a:t>
            </a:r>
            <a:r>
              <a:rPr lang="ru-RU" sz="3200" dirty="0" err="1">
                <a:solidFill>
                  <a:schemeClr val="bg1"/>
                </a:solidFill>
              </a:rPr>
              <a:t>витрат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товароруху</a:t>
            </a:r>
            <a:r>
              <a:rPr lang="ru-RU" sz="3200" dirty="0">
                <a:solidFill>
                  <a:schemeClr val="bg1"/>
                </a:solidFill>
              </a:rPr>
              <a:t>; </a:t>
            </a:r>
            <a:endParaRPr lang="ru-RU" sz="3200" dirty="0" smtClean="0">
              <a:solidFill>
                <a:schemeClr val="bg1"/>
              </a:solidFill>
            </a:endParaRPr>
          </a:p>
          <a:p>
            <a:r>
              <a:rPr lang="ru-RU" sz="3200" dirty="0" smtClean="0">
                <a:solidFill>
                  <a:schemeClr val="bg1"/>
                </a:solidFill>
              </a:rPr>
              <a:t>Т </a:t>
            </a:r>
            <a:r>
              <a:rPr lang="ru-RU" sz="3200" dirty="0">
                <a:solidFill>
                  <a:schemeClr val="bg1"/>
                </a:solidFill>
              </a:rPr>
              <a:t>– </a:t>
            </a:r>
            <a:r>
              <a:rPr lang="ru-RU" sz="3200" dirty="0" err="1">
                <a:solidFill>
                  <a:schemeClr val="bg1"/>
                </a:solidFill>
              </a:rPr>
              <a:t>транспортні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витрати</a:t>
            </a:r>
            <a:r>
              <a:rPr lang="ru-RU" sz="3200" dirty="0">
                <a:solidFill>
                  <a:schemeClr val="bg1"/>
                </a:solidFill>
              </a:rPr>
              <a:t>;</a:t>
            </a:r>
            <a:endParaRPr lang="ru-RU" sz="3200" dirty="0" smtClean="0">
              <a:solidFill>
                <a:schemeClr val="bg1"/>
              </a:solidFill>
            </a:endParaRPr>
          </a:p>
          <a:p>
            <a:r>
              <a:rPr lang="ru-RU" sz="3200" dirty="0">
                <a:solidFill>
                  <a:schemeClr val="bg1"/>
                </a:solidFill>
              </a:rPr>
              <a:t>С – </a:t>
            </a:r>
            <a:r>
              <a:rPr lang="ru-RU" sz="3200" dirty="0" err="1">
                <a:solidFill>
                  <a:schemeClr val="bg1"/>
                </a:solidFill>
              </a:rPr>
              <a:t>складські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витрати</a:t>
            </a:r>
            <a:r>
              <a:rPr lang="ru-RU" sz="3200" dirty="0">
                <a:solidFill>
                  <a:schemeClr val="bg1"/>
                </a:solidFill>
              </a:rPr>
              <a:t>; </a:t>
            </a:r>
          </a:p>
          <a:p>
            <a:r>
              <a:rPr lang="ru-RU" sz="3200" dirty="0">
                <a:solidFill>
                  <a:schemeClr val="bg1"/>
                </a:solidFill>
              </a:rPr>
              <a:t>Н – </a:t>
            </a:r>
            <a:r>
              <a:rPr lang="ru-RU" sz="3200" dirty="0" err="1">
                <a:solidFill>
                  <a:schemeClr val="bg1"/>
                </a:solidFill>
              </a:rPr>
              <a:t>вартість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замовлень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невиконаних</a:t>
            </a:r>
            <a:r>
              <a:rPr lang="ru-RU" sz="3200" dirty="0">
                <a:solidFill>
                  <a:schemeClr val="bg1"/>
                </a:solidFill>
              </a:rPr>
              <a:t> у </a:t>
            </a:r>
            <a:r>
              <a:rPr lang="ru-RU" sz="3200" dirty="0" err="1">
                <a:solidFill>
                  <a:schemeClr val="bg1"/>
                </a:solidFill>
              </a:rPr>
              <a:t>гарантовані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строки</a:t>
            </a:r>
            <a:endParaRPr lang="uk-UA" sz="3200" dirty="0" smtClean="0">
              <a:solidFill>
                <a:schemeClr val="bg1"/>
              </a:solidFill>
            </a:endParaRPr>
          </a:p>
          <a:p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46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78" y="0"/>
            <a:ext cx="6620830" cy="7925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10" y="1394274"/>
            <a:ext cx="10741574" cy="51221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0110" y="930194"/>
            <a:ext cx="113932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DE00D9"/>
                </a:solidFill>
              </a:rPr>
              <a:t>Види</a:t>
            </a:r>
            <a:r>
              <a:rPr lang="ru-RU" sz="2400" b="1" dirty="0">
                <a:solidFill>
                  <a:srgbClr val="DE00D9"/>
                </a:solidFill>
              </a:rPr>
              <a:t> </a:t>
            </a:r>
            <a:r>
              <a:rPr lang="ru-RU" sz="2400" b="1" dirty="0" err="1">
                <a:solidFill>
                  <a:srgbClr val="DE00D9"/>
                </a:solidFill>
              </a:rPr>
              <a:t>каналів</a:t>
            </a:r>
            <a:r>
              <a:rPr lang="ru-RU" sz="2400" b="1" dirty="0">
                <a:solidFill>
                  <a:srgbClr val="DE00D9"/>
                </a:solidFill>
              </a:rPr>
              <a:t> </a:t>
            </a:r>
            <a:r>
              <a:rPr lang="ru-RU" sz="2400" b="1" dirty="0" err="1">
                <a:solidFill>
                  <a:srgbClr val="DE00D9"/>
                </a:solidFill>
              </a:rPr>
              <a:t>руху</a:t>
            </a:r>
            <a:r>
              <a:rPr lang="ru-RU" sz="2400" b="1" dirty="0">
                <a:solidFill>
                  <a:srgbClr val="DE00D9"/>
                </a:solidFill>
              </a:rPr>
              <a:t> </a:t>
            </a:r>
            <a:r>
              <a:rPr lang="ru-RU" sz="2400" b="1" dirty="0" err="1">
                <a:solidFill>
                  <a:srgbClr val="DE00D9"/>
                </a:solidFill>
              </a:rPr>
              <a:t>товарів</a:t>
            </a:r>
            <a:r>
              <a:rPr lang="ru-RU" sz="2400" b="1" dirty="0">
                <a:solidFill>
                  <a:srgbClr val="DE00D9"/>
                </a:solidFill>
              </a:rPr>
              <a:t> у </a:t>
            </a:r>
            <a:r>
              <a:rPr lang="ru-RU" sz="2400" b="1" dirty="0" err="1">
                <a:solidFill>
                  <a:srgbClr val="DE00D9"/>
                </a:solidFill>
              </a:rPr>
              <a:t>міжнародному</a:t>
            </a:r>
            <a:r>
              <a:rPr lang="ru-RU" sz="2400" b="1" dirty="0">
                <a:solidFill>
                  <a:srgbClr val="DE00D9"/>
                </a:solidFill>
              </a:rPr>
              <a:t> </a:t>
            </a:r>
            <a:r>
              <a:rPr lang="ru-RU" sz="2400" b="1" dirty="0" smtClean="0">
                <a:solidFill>
                  <a:srgbClr val="DE00D9"/>
                </a:solidFill>
              </a:rPr>
              <a:t>маркетингу</a:t>
            </a:r>
            <a:endParaRPr lang="ru-RU" sz="2400" b="1" dirty="0">
              <a:solidFill>
                <a:srgbClr val="DE00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8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46741" y="792549"/>
            <a:ext cx="88879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</a:rPr>
              <a:t>Найбільш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поширені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критерії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вибору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каналів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збуту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78" y="0"/>
            <a:ext cx="6620830" cy="792549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836073532"/>
              </p:ext>
            </p:extLst>
          </p:nvPr>
        </p:nvGraphicFramePr>
        <p:xfrm>
          <a:off x="2575378" y="3473378"/>
          <a:ext cx="6011915" cy="3116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Трапеция 9"/>
          <p:cNvSpPr/>
          <p:nvPr/>
        </p:nvSpPr>
        <p:spPr>
          <a:xfrm>
            <a:off x="1341678" y="1345045"/>
            <a:ext cx="8901918" cy="1649655"/>
          </a:xfrm>
          <a:prstGeom prst="trapezoid">
            <a:avLst/>
          </a:prstGeom>
          <a:solidFill>
            <a:srgbClr val="DE00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dirty="0" smtClean="0"/>
              <a:t>                                  Концепції </a:t>
            </a:r>
            <a:r>
              <a:rPr lang="uk-UA" sz="2400" b="1" dirty="0"/>
              <a:t>«3С» збуту</a:t>
            </a:r>
            <a:r>
              <a:rPr lang="uk-UA" sz="2400" b="1" dirty="0" smtClean="0"/>
              <a:t>:</a:t>
            </a:r>
          </a:p>
          <a:p>
            <a:pPr algn="ctr"/>
            <a:r>
              <a:rPr lang="uk-UA" sz="2400" b="1" dirty="0" smtClean="0"/>
              <a:t> </a:t>
            </a:r>
            <a:r>
              <a:rPr lang="uk-UA" sz="2400" b="1" dirty="0" err="1"/>
              <a:t>С</a:t>
            </a:r>
            <a:r>
              <a:rPr lang="uk-UA" sz="2400" b="1" dirty="0" err="1" smtClean="0"/>
              <a:t>ost</a:t>
            </a:r>
            <a:r>
              <a:rPr lang="uk-UA" sz="2400" b="1" dirty="0" smtClean="0"/>
              <a:t> </a:t>
            </a:r>
            <a:r>
              <a:rPr lang="uk-UA" sz="2400" b="1" dirty="0"/>
              <a:t>– витрати, </a:t>
            </a:r>
            <a:r>
              <a:rPr lang="uk-UA" sz="2400" b="1" dirty="0" err="1"/>
              <a:t>С</a:t>
            </a:r>
            <a:r>
              <a:rPr lang="uk-UA" sz="2400" b="1" dirty="0" err="1" smtClean="0"/>
              <a:t>ontrol</a:t>
            </a:r>
            <a:r>
              <a:rPr lang="uk-UA" sz="2400" b="1" dirty="0" smtClean="0"/>
              <a:t> </a:t>
            </a:r>
            <a:r>
              <a:rPr lang="uk-UA" sz="2400" b="1" dirty="0"/>
              <a:t>– контроль, </a:t>
            </a:r>
            <a:r>
              <a:rPr lang="uk-UA" sz="2400" b="1" dirty="0" err="1"/>
              <a:t>С</a:t>
            </a:r>
            <a:r>
              <a:rPr lang="uk-UA" sz="2400" b="1" dirty="0" err="1" smtClean="0"/>
              <a:t>overage</a:t>
            </a:r>
            <a:r>
              <a:rPr lang="uk-UA" sz="2400" b="1" dirty="0" smtClean="0"/>
              <a:t> </a:t>
            </a:r>
            <a:r>
              <a:rPr lang="uk-UA" sz="2400" b="1" dirty="0"/>
              <a:t>–</a:t>
            </a:r>
            <a:endParaRPr lang="ru-RU" sz="2400" b="1" dirty="0"/>
          </a:p>
          <a:p>
            <a:pPr algn="ctr"/>
            <a:r>
              <a:rPr lang="uk-UA" sz="2400" b="1" dirty="0"/>
              <a:t>охоплення. </a:t>
            </a:r>
            <a:endParaRPr lang="ru-RU" sz="2400" b="1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5391807" y="2994700"/>
            <a:ext cx="978618" cy="768003"/>
          </a:xfrm>
          <a:prstGeom prst="downArrow">
            <a:avLst>
              <a:gd name="adj1" fmla="val 50000"/>
              <a:gd name="adj2" fmla="val 80362"/>
            </a:avLst>
          </a:prstGeom>
          <a:solidFill>
            <a:srgbClr val="C6C2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03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78" y="0"/>
            <a:ext cx="6620830" cy="7925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81128" y="792549"/>
            <a:ext cx="493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DE00D9"/>
                </a:solidFill>
              </a:rPr>
              <a:t>Процес</a:t>
            </a:r>
            <a:r>
              <a:rPr lang="ru-RU" sz="2800" b="1" dirty="0" smtClean="0">
                <a:solidFill>
                  <a:srgbClr val="DE00D9"/>
                </a:solidFill>
              </a:rPr>
              <a:t> </a:t>
            </a:r>
            <a:r>
              <a:rPr lang="ru-RU" sz="2800" b="1" dirty="0" err="1" smtClean="0">
                <a:solidFill>
                  <a:srgbClr val="DE00D9"/>
                </a:solidFill>
              </a:rPr>
              <a:t>організації</a:t>
            </a:r>
            <a:r>
              <a:rPr lang="ru-RU" sz="2800" b="1" dirty="0" smtClean="0">
                <a:solidFill>
                  <a:srgbClr val="DE00D9"/>
                </a:solidFill>
              </a:rPr>
              <a:t> </a:t>
            </a:r>
            <a:r>
              <a:rPr lang="ru-RU" sz="2800" b="1" dirty="0" err="1" smtClean="0">
                <a:solidFill>
                  <a:srgbClr val="DE00D9"/>
                </a:solidFill>
              </a:rPr>
              <a:t>товароруху</a:t>
            </a:r>
            <a:endParaRPr lang="ru-RU" sz="2800" b="1" dirty="0">
              <a:solidFill>
                <a:srgbClr val="DE00D9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47136276"/>
              </p:ext>
            </p:extLst>
          </p:nvPr>
        </p:nvGraphicFramePr>
        <p:xfrm>
          <a:off x="2028497" y="1482942"/>
          <a:ext cx="10163503" cy="4980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араллелограмм 7"/>
          <p:cNvSpPr/>
          <p:nvPr/>
        </p:nvSpPr>
        <p:spPr>
          <a:xfrm>
            <a:off x="5479464" y="4444230"/>
            <a:ext cx="429662" cy="71610"/>
          </a:xfrm>
          <a:prstGeom prst="parallelogram">
            <a:avLst>
              <a:gd name="adj" fmla="val 14084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490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620972" y="0"/>
            <a:ext cx="4202228" cy="768535"/>
          </a:xfrm>
          <a:prstGeom prst="roundRect">
            <a:avLst/>
          </a:prstGeom>
          <a:gradFill flip="none" rotWithShape="1">
            <a:gsLst>
              <a:gs pos="6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Збутові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маркетингові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системи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452621301"/>
              </p:ext>
            </p:extLst>
          </p:nvPr>
        </p:nvGraphicFramePr>
        <p:xfrm>
          <a:off x="949353" y="1047379"/>
          <a:ext cx="10664577" cy="5384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468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6848" y="1400717"/>
            <a:ext cx="581731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DE00D9"/>
                </a:solidFill>
              </a:rPr>
              <a:t>Переваги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Збільшення частки ринку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Велика споживча база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Збільшення доходу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Знижена конкуренція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Синергетичні зусилля (спільні маркетингові зусилля, технології тощо)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економія за рахунок масштабу Зменшення виробничих витрат</a:t>
            </a:r>
          </a:p>
          <a:p>
            <a:endParaRPr lang="uk-UA" sz="2800" dirty="0">
              <a:solidFill>
                <a:schemeClr val="bg1"/>
              </a:solidFill>
            </a:endParaRPr>
          </a:p>
          <a:p>
            <a:endParaRPr lang="uk-UA" dirty="0" smtClean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92525" y="768535"/>
            <a:ext cx="68591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3200" dirty="0">
                <a:solidFill>
                  <a:srgbClr val="FFFF00"/>
                </a:solidFill>
              </a:rPr>
              <a:t>Горизонтальна маркетингова система 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20972" y="0"/>
            <a:ext cx="4202228" cy="768535"/>
          </a:xfrm>
          <a:prstGeom prst="roundRect">
            <a:avLst/>
          </a:prstGeom>
          <a:gradFill flip="none" rotWithShape="1">
            <a:gsLst>
              <a:gs pos="6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Збутові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маркетингові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системи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64166" y="1160949"/>
            <a:ext cx="561252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sz="3200" dirty="0" smtClean="0">
                <a:solidFill>
                  <a:srgbClr val="DE00D9"/>
                </a:solidFill>
              </a:rPr>
              <a:t>Недоліки</a:t>
            </a: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32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Високий </a:t>
            </a:r>
            <a:r>
              <a:rPr lang="uk-UA" sz="2800" dirty="0">
                <a:solidFill>
                  <a:schemeClr val="bg1"/>
                </a:solidFill>
              </a:rPr>
              <a:t>рівень контролю з боку державних </a:t>
            </a:r>
            <a:r>
              <a:rPr lang="uk-UA" sz="2800" dirty="0" smtClean="0">
                <a:solidFill>
                  <a:schemeClr val="bg1"/>
                </a:solidFill>
              </a:rPr>
              <a:t>органів</a:t>
            </a: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Створення монополії</a:t>
            </a: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Вищі </a:t>
            </a:r>
            <a:r>
              <a:rPr lang="uk-UA" sz="2800" dirty="0">
                <a:solidFill>
                  <a:schemeClr val="bg1"/>
                </a:solidFill>
              </a:rPr>
              <a:t>ціни для </a:t>
            </a:r>
            <a:r>
              <a:rPr lang="uk-UA" sz="2800" dirty="0" smtClean="0">
                <a:solidFill>
                  <a:schemeClr val="bg1"/>
                </a:solidFill>
              </a:rPr>
              <a:t>споживачів</a:t>
            </a: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Менше </a:t>
            </a:r>
            <a:r>
              <a:rPr lang="uk-UA" sz="2800" dirty="0">
                <a:solidFill>
                  <a:schemeClr val="bg1"/>
                </a:solidFill>
              </a:rPr>
              <a:t>можливостей для </a:t>
            </a:r>
            <a:r>
              <a:rPr lang="uk-UA" sz="2800" dirty="0" smtClean="0">
                <a:solidFill>
                  <a:schemeClr val="bg1"/>
                </a:solidFill>
              </a:rPr>
              <a:t>споживачів</a:t>
            </a: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Зниження </a:t>
            </a:r>
            <a:r>
              <a:rPr lang="uk-UA" sz="2800" dirty="0">
                <a:solidFill>
                  <a:schemeClr val="bg1"/>
                </a:solidFill>
              </a:rPr>
              <a:t>гнучкості для нової, </a:t>
            </a:r>
            <a:r>
              <a:rPr lang="uk-UA" sz="2800" dirty="0" err="1" smtClean="0">
                <a:solidFill>
                  <a:schemeClr val="bg1"/>
                </a:solidFill>
              </a:rPr>
              <a:t>більшоїкомпанії</a:t>
            </a:r>
            <a:endParaRPr lang="uk-UA" sz="2800" dirty="0" smtClean="0">
              <a:solidFill>
                <a:schemeClr val="bg1"/>
              </a:solidFill>
            </a:endParaRP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Неузгодженість </a:t>
            </a:r>
            <a:r>
              <a:rPr lang="uk-UA" sz="2800" dirty="0">
                <a:solidFill>
                  <a:schemeClr val="bg1"/>
                </a:solidFill>
              </a:rPr>
              <a:t>цінностей компанії руйнує загальну вартість компанії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2321">
            <a:off x="10029629" y="184733"/>
            <a:ext cx="2068050" cy="156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3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6848" y="1400717"/>
            <a:ext cx="581731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DE00D9"/>
                </a:solidFill>
              </a:rPr>
              <a:t>Переваги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Збільшення </a:t>
            </a:r>
            <a:r>
              <a:rPr lang="uk-UA" sz="2800" dirty="0">
                <a:solidFill>
                  <a:schemeClr val="bg1"/>
                </a:solidFill>
              </a:rPr>
              <a:t>обсяг продажів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>
                <a:solidFill>
                  <a:schemeClr val="bg1"/>
                </a:solidFill>
              </a:rPr>
              <a:t>Зниження витрат на різних етапах виробництва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Забезпечення </a:t>
            </a:r>
            <a:r>
              <a:rPr lang="uk-UA" sz="2800" dirty="0">
                <a:solidFill>
                  <a:schemeClr val="bg1"/>
                </a:solidFill>
              </a:rPr>
              <a:t>більш </a:t>
            </a:r>
            <a:r>
              <a:rPr lang="uk-UA" sz="2800" dirty="0" smtClean="0">
                <a:solidFill>
                  <a:schemeClr val="bg1"/>
                </a:solidFill>
              </a:rPr>
              <a:t>суворого контролю </a:t>
            </a:r>
            <a:r>
              <a:rPr lang="uk-UA" sz="2800" dirty="0">
                <a:solidFill>
                  <a:schemeClr val="bg1"/>
                </a:solidFill>
              </a:rPr>
              <a:t>якості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>
                <a:solidFill>
                  <a:schemeClr val="bg1"/>
                </a:solidFill>
              </a:rPr>
              <a:t>Кращий потік та контроль інформації з ланцюжка поставок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>
                <a:solidFill>
                  <a:schemeClr val="bg1"/>
                </a:solidFill>
              </a:rPr>
              <a:t>Найкращий контроль над обсягом виробництва</a:t>
            </a:r>
          </a:p>
          <a:p>
            <a:endParaRPr lang="uk-UA" sz="2800" dirty="0">
              <a:solidFill>
                <a:schemeClr val="bg1"/>
              </a:solidFill>
            </a:endParaRPr>
          </a:p>
          <a:p>
            <a:endParaRPr lang="uk-UA" dirty="0" smtClean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92525" y="768535"/>
            <a:ext cx="6689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3200" dirty="0" smtClean="0">
                <a:solidFill>
                  <a:srgbClr val="FFFF00"/>
                </a:solidFill>
              </a:rPr>
              <a:t>Вертикальна </a:t>
            </a:r>
            <a:r>
              <a:rPr lang="uk-UA" sz="3200" dirty="0">
                <a:solidFill>
                  <a:srgbClr val="FFFF00"/>
                </a:solidFill>
              </a:rPr>
              <a:t>маркетингова система 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20972" y="0"/>
            <a:ext cx="4202228" cy="768535"/>
          </a:xfrm>
          <a:prstGeom prst="roundRect">
            <a:avLst/>
          </a:prstGeom>
          <a:gradFill flip="none" rotWithShape="1">
            <a:gsLst>
              <a:gs pos="6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Збутові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маркетингові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системи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64166" y="1516920"/>
            <a:ext cx="561252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sz="3200" dirty="0" smtClean="0">
                <a:solidFill>
                  <a:srgbClr val="DE00D9"/>
                </a:solidFill>
              </a:rPr>
              <a:t>Недоліки</a:t>
            </a: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uk-UA" sz="32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Концентрує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ресурси</a:t>
            </a:r>
            <a:r>
              <a:rPr lang="ru-RU" sz="2800" dirty="0">
                <a:solidFill>
                  <a:schemeClr val="bg1"/>
                </a:solidFill>
              </a:rPr>
              <a:t> та </a:t>
            </a:r>
            <a:r>
              <a:rPr lang="ru-RU" sz="2800" dirty="0" err="1">
                <a:solidFill>
                  <a:schemeClr val="bg1"/>
                </a:solidFill>
              </a:rPr>
              <a:t>перспективи</a:t>
            </a:r>
            <a:r>
              <a:rPr lang="ru-RU" sz="2800" dirty="0">
                <a:solidFill>
                  <a:schemeClr val="bg1"/>
                </a:solidFill>
              </a:rPr>
              <a:t> в одному </a:t>
            </a:r>
            <a:r>
              <a:rPr lang="ru-RU" sz="2800" dirty="0" err="1">
                <a:solidFill>
                  <a:schemeClr val="bg1"/>
                </a:solidFill>
              </a:rPr>
              <a:t>підході</a:t>
            </a:r>
            <a:endParaRPr lang="ru-RU" sz="2800" dirty="0">
              <a:solidFill>
                <a:schemeClr val="bg1"/>
              </a:solidFill>
            </a:endParaRPr>
          </a:p>
          <a:p>
            <a:pPr marL="514350" indent="-514350">
              <a:buFont typeface="Wingdings" panose="05000000000000000000" pitchFamily="2" charset="2"/>
              <a:buChar char="q"/>
            </a:pPr>
            <a:r>
              <a:rPr lang="ru-RU" sz="2800" dirty="0" err="1">
                <a:solidFill>
                  <a:schemeClr val="bg1"/>
                </a:solidFill>
              </a:rPr>
              <a:t>Високі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організаційні</a:t>
            </a:r>
            <a:r>
              <a:rPr lang="ru-RU" sz="2800" dirty="0">
                <a:solidFill>
                  <a:schemeClr val="bg1"/>
                </a:solidFill>
              </a:rPr>
              <a:t> та </a:t>
            </a:r>
            <a:r>
              <a:rPr lang="ru-RU" sz="2800" dirty="0" err="1">
                <a:solidFill>
                  <a:schemeClr val="bg1"/>
                </a:solidFill>
              </a:rPr>
              <a:t>координаційні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витрати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2321">
            <a:off x="10029629" y="184733"/>
            <a:ext cx="2068050" cy="156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6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620972" y="0"/>
            <a:ext cx="4202228" cy="768535"/>
          </a:xfrm>
          <a:prstGeom prst="roundRect">
            <a:avLst/>
          </a:prstGeom>
          <a:gradFill flip="none" rotWithShape="1">
            <a:gsLst>
              <a:gs pos="6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Збутові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маркетингові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системи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20972" y="1027942"/>
            <a:ext cx="78962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400" dirty="0">
                <a:solidFill>
                  <a:schemeClr val="bg1"/>
                </a:solidFill>
              </a:rPr>
              <a:t>З</a:t>
            </a:r>
            <a:r>
              <a:rPr lang="uk-UA" sz="2400" dirty="0" smtClean="0">
                <a:solidFill>
                  <a:schemeClr val="bg1"/>
                </a:solidFill>
              </a:rPr>
              <a:t>лиття компаній </a:t>
            </a:r>
            <a:r>
              <a:rPr lang="en-AU" sz="2400" dirty="0" smtClean="0">
                <a:solidFill>
                  <a:schemeClr val="bg1"/>
                </a:solidFill>
              </a:rPr>
              <a:t>AbbVie </a:t>
            </a:r>
            <a:r>
              <a:rPr lang="uk-UA" sz="2400" dirty="0" smtClean="0">
                <a:solidFill>
                  <a:schemeClr val="bg1"/>
                </a:solidFill>
              </a:rPr>
              <a:t>та </a:t>
            </a:r>
            <a:r>
              <a:rPr lang="en-AU" sz="2400" dirty="0" smtClean="0">
                <a:solidFill>
                  <a:schemeClr val="bg1"/>
                </a:solidFill>
              </a:rPr>
              <a:t>Allergan, </a:t>
            </a:r>
            <a:r>
              <a:rPr lang="uk-UA" sz="2400" dirty="0">
                <a:solidFill>
                  <a:schemeClr val="bg1"/>
                </a:solidFill>
              </a:rPr>
              <a:t>що оцінюється у 63 млрд </a:t>
            </a:r>
            <a:r>
              <a:rPr lang="uk-UA" sz="2400" dirty="0" err="1">
                <a:solidFill>
                  <a:schemeClr val="bg1"/>
                </a:solidFill>
              </a:rPr>
              <a:t>дол</a:t>
            </a:r>
            <a:r>
              <a:rPr lang="uk-UA" sz="2400" dirty="0">
                <a:solidFill>
                  <a:schemeClr val="bg1"/>
                </a:solidFill>
              </a:rPr>
              <a:t>. Очікується, що такий хід допоможе знизити ризики, пов’язані з втратою ексклюзивності препарату </a:t>
            </a:r>
            <a:r>
              <a:rPr lang="en-AU" sz="2400" dirty="0" err="1">
                <a:solidFill>
                  <a:schemeClr val="bg1"/>
                </a:solidFill>
              </a:rPr>
              <a:t>Humira</a:t>
            </a:r>
            <a:r>
              <a:rPr lang="en-AU" sz="2400" dirty="0">
                <a:solidFill>
                  <a:schemeClr val="bg1"/>
                </a:solidFill>
              </a:rPr>
              <a:t> (</a:t>
            </a:r>
            <a:r>
              <a:rPr lang="uk-UA" sz="2400" dirty="0" err="1">
                <a:solidFill>
                  <a:schemeClr val="bg1"/>
                </a:solidFill>
              </a:rPr>
              <a:t>адалімумаб</a:t>
            </a:r>
            <a:r>
              <a:rPr lang="uk-UA" sz="2400" dirty="0">
                <a:solidFill>
                  <a:schemeClr val="bg1"/>
                </a:solidFill>
              </a:rPr>
              <a:t>). </a:t>
            </a:r>
            <a:endParaRPr lang="uk-UA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400" dirty="0">
                <a:solidFill>
                  <a:schemeClr val="bg1"/>
                </a:solidFill>
              </a:rPr>
              <a:t>П</a:t>
            </a:r>
            <a:r>
              <a:rPr lang="uk-UA" sz="2400" dirty="0" smtClean="0">
                <a:solidFill>
                  <a:schemeClr val="bg1"/>
                </a:solidFill>
              </a:rPr>
              <a:t>ридбання </a:t>
            </a:r>
            <a:r>
              <a:rPr lang="en-AU" sz="2400" dirty="0">
                <a:solidFill>
                  <a:schemeClr val="bg1"/>
                </a:solidFill>
              </a:rPr>
              <a:t>Pfizer </a:t>
            </a:r>
            <a:r>
              <a:rPr lang="uk-UA" sz="2400" dirty="0">
                <a:solidFill>
                  <a:schemeClr val="bg1"/>
                </a:solidFill>
              </a:rPr>
              <a:t>компанії </a:t>
            </a:r>
            <a:r>
              <a:rPr lang="en-AU" sz="2400" dirty="0">
                <a:solidFill>
                  <a:schemeClr val="bg1"/>
                </a:solidFill>
              </a:rPr>
              <a:t>Array </a:t>
            </a:r>
            <a:r>
              <a:rPr lang="en-AU" sz="2400" dirty="0" err="1">
                <a:solidFill>
                  <a:schemeClr val="bg1"/>
                </a:solidFill>
              </a:rPr>
              <a:t>BioPharma</a:t>
            </a:r>
            <a:r>
              <a:rPr lang="en-AU" sz="2400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за 11,4 млрд </a:t>
            </a:r>
            <a:r>
              <a:rPr lang="uk-UA" sz="2400" dirty="0" err="1">
                <a:solidFill>
                  <a:schemeClr val="bg1"/>
                </a:solidFill>
              </a:rPr>
              <a:t>дол</a:t>
            </a:r>
            <a:r>
              <a:rPr lang="uk-UA" sz="2400" dirty="0">
                <a:solidFill>
                  <a:schemeClr val="bg1"/>
                </a:solidFill>
              </a:rPr>
              <a:t>., </a:t>
            </a:r>
            <a:r>
              <a:rPr lang="en-AU" sz="2400" dirty="0">
                <a:solidFill>
                  <a:schemeClr val="bg1"/>
                </a:solidFill>
              </a:rPr>
              <a:t>Eli Lilly — </a:t>
            </a:r>
            <a:r>
              <a:rPr lang="uk-UA" sz="2400" dirty="0">
                <a:solidFill>
                  <a:schemeClr val="bg1"/>
                </a:solidFill>
              </a:rPr>
              <a:t>компанії </a:t>
            </a:r>
            <a:r>
              <a:rPr lang="en-AU" sz="2400" dirty="0" err="1">
                <a:solidFill>
                  <a:schemeClr val="bg1"/>
                </a:solidFill>
              </a:rPr>
              <a:t>Loxo</a:t>
            </a:r>
            <a:r>
              <a:rPr lang="en-AU" sz="2400" dirty="0">
                <a:solidFill>
                  <a:schemeClr val="bg1"/>
                </a:solidFill>
              </a:rPr>
              <a:t> Oncology </a:t>
            </a:r>
            <a:r>
              <a:rPr lang="uk-UA" sz="2400" dirty="0">
                <a:solidFill>
                  <a:schemeClr val="bg1"/>
                </a:solidFill>
              </a:rPr>
              <a:t>за 8 млрд </a:t>
            </a:r>
            <a:r>
              <a:rPr lang="uk-UA" sz="2400" dirty="0" err="1">
                <a:solidFill>
                  <a:schemeClr val="bg1"/>
                </a:solidFill>
              </a:rPr>
              <a:t>дол</a:t>
            </a:r>
            <a:r>
              <a:rPr lang="uk-UA" sz="2400" dirty="0">
                <a:solidFill>
                  <a:schemeClr val="bg1"/>
                </a:solidFill>
              </a:rPr>
              <a:t>. </a:t>
            </a:r>
            <a:endParaRPr lang="uk-UA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bg1"/>
                </a:solidFill>
              </a:rPr>
              <a:t>Компанія </a:t>
            </a:r>
            <a:r>
              <a:rPr lang="en-AU" sz="2400" dirty="0">
                <a:solidFill>
                  <a:schemeClr val="bg1"/>
                </a:solidFill>
              </a:rPr>
              <a:t>Novartis </a:t>
            </a:r>
            <a:r>
              <a:rPr lang="uk-UA" sz="2400" dirty="0">
                <a:solidFill>
                  <a:schemeClr val="bg1"/>
                </a:solidFill>
              </a:rPr>
              <a:t>уклала угоду з </a:t>
            </a:r>
            <a:r>
              <a:rPr lang="en-AU" sz="2400" dirty="0">
                <a:solidFill>
                  <a:schemeClr val="bg1"/>
                </a:solidFill>
              </a:rPr>
              <a:t>Takeda </a:t>
            </a:r>
            <a:r>
              <a:rPr lang="uk-UA" sz="2400" dirty="0">
                <a:solidFill>
                  <a:schemeClr val="bg1"/>
                </a:solidFill>
              </a:rPr>
              <a:t>про придбання прав на </a:t>
            </a:r>
            <a:r>
              <a:rPr lang="en-AU" sz="2400" dirty="0" err="1">
                <a:solidFill>
                  <a:schemeClr val="bg1"/>
                </a:solidFill>
              </a:rPr>
              <a:t>Xiidra</a:t>
            </a:r>
            <a:r>
              <a:rPr lang="en-AU" sz="2400" dirty="0">
                <a:solidFill>
                  <a:schemeClr val="bg1"/>
                </a:solidFill>
              </a:rPr>
              <a:t> (</a:t>
            </a:r>
            <a:r>
              <a:rPr lang="uk-UA" sz="2400" dirty="0" err="1">
                <a:solidFill>
                  <a:schemeClr val="bg1"/>
                </a:solidFill>
              </a:rPr>
              <a:t>ліфітеграст</a:t>
            </a:r>
            <a:r>
              <a:rPr lang="uk-UA" sz="2400" dirty="0">
                <a:solidFill>
                  <a:schemeClr val="bg1"/>
                </a:solidFill>
              </a:rPr>
              <a:t>) за 5,3 млрд </a:t>
            </a:r>
            <a:r>
              <a:rPr lang="uk-UA" sz="2400" dirty="0" err="1">
                <a:solidFill>
                  <a:schemeClr val="bg1"/>
                </a:solidFill>
              </a:rPr>
              <a:t>дол</a:t>
            </a:r>
            <a:r>
              <a:rPr lang="uk-UA" sz="24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en-AU" sz="2400" dirty="0">
                <a:solidFill>
                  <a:schemeClr val="bg1"/>
                </a:solidFill>
              </a:rPr>
              <a:t>GlaxoSmithKline </a:t>
            </a:r>
            <a:r>
              <a:rPr lang="uk-UA" sz="2400" dirty="0">
                <a:solidFill>
                  <a:schemeClr val="bg1"/>
                </a:solidFill>
              </a:rPr>
              <a:t>оголосила про укладання угоди з </a:t>
            </a:r>
            <a:r>
              <a:rPr lang="en-AU" sz="2400" dirty="0" err="1">
                <a:solidFill>
                  <a:schemeClr val="bg1"/>
                </a:solidFill>
              </a:rPr>
              <a:t>Tesaro</a:t>
            </a:r>
            <a:r>
              <a:rPr lang="en-AU" sz="2400" dirty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на суму 5,1 млрд </a:t>
            </a:r>
            <a:r>
              <a:rPr lang="uk-UA" sz="2400" dirty="0" err="1">
                <a:solidFill>
                  <a:schemeClr val="bg1"/>
                </a:solidFill>
              </a:rPr>
              <a:t>дол</a:t>
            </a:r>
            <a:r>
              <a:rPr lang="uk-UA" sz="2400" dirty="0">
                <a:solidFill>
                  <a:schemeClr val="bg1"/>
                </a:solidFill>
              </a:rPr>
              <a:t>., а </a:t>
            </a:r>
            <a:r>
              <a:rPr lang="en-AU" sz="2400" dirty="0">
                <a:solidFill>
                  <a:schemeClr val="bg1"/>
                </a:solidFill>
              </a:rPr>
              <a:t>Roche – </a:t>
            </a:r>
            <a:r>
              <a:rPr lang="uk-UA" sz="2400" dirty="0">
                <a:solidFill>
                  <a:schemeClr val="bg1"/>
                </a:solidFill>
              </a:rPr>
              <a:t>про намір придбати </a:t>
            </a:r>
            <a:r>
              <a:rPr lang="en-AU" sz="2400" dirty="0">
                <a:solidFill>
                  <a:schemeClr val="bg1"/>
                </a:solidFill>
              </a:rPr>
              <a:t>Spark Therapeutics </a:t>
            </a:r>
            <a:r>
              <a:rPr lang="uk-UA" sz="2400" dirty="0">
                <a:solidFill>
                  <a:schemeClr val="bg1"/>
                </a:solidFill>
              </a:rPr>
              <a:t>за 4,3 млрд </a:t>
            </a:r>
            <a:r>
              <a:rPr lang="uk-UA" sz="2400" dirty="0" err="1">
                <a:solidFill>
                  <a:schemeClr val="bg1"/>
                </a:solidFill>
              </a:rPr>
              <a:t>дол</a:t>
            </a:r>
            <a:r>
              <a:rPr lang="uk-UA" sz="2400" dirty="0">
                <a:solidFill>
                  <a:schemeClr val="bg1"/>
                </a:solidFill>
              </a:rPr>
              <a:t>. (однак поглинання відкладалося декілька разів).</a:t>
            </a:r>
          </a:p>
        </p:txBody>
      </p:sp>
      <p:sp>
        <p:nvSpPr>
          <p:cNvPr id="6" name="Шестиугольник 5"/>
          <p:cNvSpPr/>
          <p:nvPr/>
        </p:nvSpPr>
        <p:spPr>
          <a:xfrm>
            <a:off x="95987" y="904874"/>
            <a:ext cx="3607795" cy="2715781"/>
          </a:xfrm>
          <a:prstGeom prst="hexagon">
            <a:avLst/>
          </a:prstGeom>
          <a:solidFill>
            <a:srgbClr val="DE00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>
                <a:solidFill>
                  <a:schemeClr val="bg1"/>
                </a:solidFill>
              </a:rPr>
              <a:t>Гігантські угоди зі злиття та поглинання  світових фармацевтичних </a:t>
            </a:r>
            <a:r>
              <a:rPr lang="uk-UA" sz="2000" dirty="0" smtClean="0">
                <a:solidFill>
                  <a:schemeClr val="bg1"/>
                </a:solidFill>
              </a:rPr>
              <a:t>підприємств у 2019 р.</a:t>
            </a:r>
            <a:endParaRPr lang="uk-U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35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20655" y="1348769"/>
            <a:ext cx="83958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DE00D9"/>
                </a:solidFill>
              </a:rPr>
              <a:t>Посередники</a:t>
            </a:r>
            <a:r>
              <a:rPr lang="uk-UA" sz="3200" dirty="0">
                <a:solidFill>
                  <a:schemeClr val="bg1"/>
                </a:solidFill>
              </a:rPr>
              <a:t> – це фірми й організації, що є незалежними в господарському плані від виробників і споживачів, які сприяють збуту і придбанню товарів.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10" y="3084945"/>
            <a:ext cx="3325092" cy="275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1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86714181"/>
              </p:ext>
            </p:extLst>
          </p:nvPr>
        </p:nvGraphicFramePr>
        <p:xfrm>
          <a:off x="3408218" y="1236902"/>
          <a:ext cx="6779491" cy="4046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369" y="1514563"/>
            <a:ext cx="2376441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3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380" y="986589"/>
            <a:ext cx="5419799" cy="56141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69" y="947941"/>
            <a:ext cx="5374795" cy="565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3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91" y="916228"/>
            <a:ext cx="5821082" cy="51520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916227"/>
            <a:ext cx="4599709" cy="515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02" y="803564"/>
            <a:ext cx="5700089" cy="47907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289" y="734300"/>
            <a:ext cx="5645425" cy="419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69" y="1630017"/>
            <a:ext cx="6227791" cy="43429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912" y="1705803"/>
            <a:ext cx="503913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63" y="969894"/>
            <a:ext cx="5298385" cy="53613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519" y="969893"/>
            <a:ext cx="5718107" cy="536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4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" y="1229627"/>
            <a:ext cx="5555354" cy="54022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035" y="1229628"/>
            <a:ext cx="5779225" cy="540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98" y="998261"/>
            <a:ext cx="5679182" cy="5000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80" y="1007786"/>
            <a:ext cx="5910672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1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073" y="951097"/>
            <a:ext cx="7043017" cy="538504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4325" y="1144308"/>
            <a:ext cx="42928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Створена </a:t>
            </a:r>
            <a:r>
              <a:rPr lang="en-AU" dirty="0">
                <a:solidFill>
                  <a:schemeClr val="bg1"/>
                </a:solidFill>
              </a:rPr>
              <a:t>Joe Public United, </a:t>
            </a:r>
            <a:r>
              <a:rPr lang="uk-UA" dirty="0">
                <a:solidFill>
                  <a:schemeClr val="bg1"/>
                </a:solidFill>
              </a:rPr>
              <a:t>ця друкована кампанія для </a:t>
            </a:r>
            <a:r>
              <a:rPr lang="en-AU" dirty="0">
                <a:solidFill>
                  <a:schemeClr val="bg1"/>
                </a:solidFill>
              </a:rPr>
              <a:t>job portal </a:t>
            </a:r>
            <a:r>
              <a:rPr lang="uk-UA" dirty="0">
                <a:solidFill>
                  <a:schemeClr val="bg1"/>
                </a:solidFill>
              </a:rPr>
              <a:t>спрямована на те, щоб спонукати людей відмовитись від роботи, яку вони не люблять. Спритно відредаговані фотографії показують </a:t>
            </a:r>
            <a:r>
              <a:rPr lang="uk-UA" dirty="0" smtClean="0">
                <a:solidFill>
                  <a:schemeClr val="bg1"/>
                </a:solidFill>
              </a:rPr>
              <a:t>нудьгуючих </a:t>
            </a:r>
            <a:r>
              <a:rPr lang="uk-UA" dirty="0">
                <a:solidFill>
                  <a:schemeClr val="bg1"/>
                </a:solidFill>
              </a:rPr>
              <a:t>людей за їхніми робочими столами, які так довго сидять нерухомо, що цвіль починає рости на їхніх тілах, або павуки вже плетуть на них своє павутиння.</a:t>
            </a:r>
          </a:p>
        </p:txBody>
      </p:sp>
    </p:spTree>
    <p:extLst>
      <p:ext uri="{BB962C8B-B14F-4D97-AF65-F5344CB8AC3E}">
        <p14:creationId xmlns:p14="http://schemas.microsoft.com/office/powerpoint/2010/main" val="10234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7424" y="115778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DE00D9"/>
                </a:solidFill>
              </a:rPr>
              <a:t>Вы видите то, что хотите </a:t>
            </a:r>
            <a:r>
              <a:rPr lang="ru-RU" dirty="0" smtClean="0">
                <a:solidFill>
                  <a:srgbClr val="DE00D9"/>
                </a:solidFill>
              </a:rPr>
              <a:t>видеть</a:t>
            </a:r>
            <a:endParaRPr lang="ru-RU" dirty="0">
              <a:solidFill>
                <a:srgbClr val="DE00D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246" y="1034472"/>
            <a:ext cx="5172553" cy="547675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143" y="1881338"/>
            <a:ext cx="43992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Ця рекламна кампанія була створена </a:t>
            </a:r>
            <a:r>
              <a:rPr lang="en-AU" dirty="0">
                <a:solidFill>
                  <a:schemeClr val="bg1"/>
                </a:solidFill>
              </a:rPr>
              <a:t>Leo Burnett France, </a:t>
            </a:r>
            <a:r>
              <a:rPr lang="uk-UA" dirty="0">
                <a:solidFill>
                  <a:schemeClr val="bg1"/>
                </a:solidFill>
              </a:rPr>
              <a:t>і показує задумку про те, що з Джипом ви можете поїхати куди завгодно і побачити те, що хочете бачити. На кожному </a:t>
            </a:r>
            <a:r>
              <a:rPr lang="uk-UA" dirty="0" err="1">
                <a:solidFill>
                  <a:schemeClr val="bg1"/>
                </a:solidFill>
              </a:rPr>
              <a:t>принті</a:t>
            </a:r>
            <a:r>
              <a:rPr lang="uk-UA" dirty="0">
                <a:solidFill>
                  <a:schemeClr val="bg1"/>
                </a:solidFill>
              </a:rPr>
              <a:t> зображена тварина, яка, якщо подивитися нагору ногами, перетворюється на іншу істоту з іншого кінця земної кулі: жираф стає пінгвіном, слон — лебедем, а лань-левом.</a:t>
            </a:r>
          </a:p>
        </p:txBody>
      </p:sp>
    </p:spTree>
    <p:extLst>
      <p:ext uri="{BB962C8B-B14F-4D97-AF65-F5344CB8AC3E}">
        <p14:creationId xmlns:p14="http://schemas.microsoft.com/office/powerpoint/2010/main" val="296184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886" y="997527"/>
            <a:ext cx="4605823" cy="543776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0072" y="1380467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DE00D9"/>
                </a:solidFill>
              </a:rPr>
              <a:t>Йога для вашої </a:t>
            </a:r>
            <a:r>
              <a:rPr lang="uk-UA" dirty="0" smtClean="0">
                <a:solidFill>
                  <a:srgbClr val="DE00D9"/>
                </a:solidFill>
              </a:rPr>
              <a:t>спини</a:t>
            </a:r>
          </a:p>
          <a:p>
            <a:endParaRPr lang="uk-UA" dirty="0" smtClean="0">
              <a:solidFill>
                <a:srgbClr val="DE00D9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Створене </a:t>
            </a:r>
            <a:r>
              <a:rPr lang="uk-UA" dirty="0">
                <a:solidFill>
                  <a:schemeClr val="bg1"/>
                </a:solidFill>
              </a:rPr>
              <a:t>ізраїльським рекламним агентством </a:t>
            </a:r>
            <a:r>
              <a:rPr lang="en-AU" dirty="0">
                <a:solidFill>
                  <a:schemeClr val="bg1"/>
                </a:solidFill>
              </a:rPr>
              <a:t>McCann, </a:t>
            </a:r>
            <a:r>
              <a:rPr lang="uk-UA" dirty="0">
                <a:solidFill>
                  <a:schemeClr val="bg1"/>
                </a:solidFill>
              </a:rPr>
              <a:t>ця реклама для будинків в </a:t>
            </a:r>
            <a:r>
              <a:rPr lang="uk-UA" dirty="0" err="1">
                <a:solidFill>
                  <a:schemeClr val="bg1"/>
                </a:solidFill>
              </a:rPr>
              <a:t>Аштанга</a:t>
            </a:r>
            <a:r>
              <a:rPr lang="uk-UA" dirty="0">
                <a:solidFill>
                  <a:schemeClr val="bg1"/>
                </a:solidFill>
              </a:rPr>
              <a:t> Йога показує головну перевагу йоги. З нею кістки хребта перетворюються на змію; концепція просуває ідею про те, що йога дасть вам </a:t>
            </a:r>
            <a:r>
              <a:rPr lang="uk-UA" dirty="0" err="1">
                <a:solidFill>
                  <a:schemeClr val="bg1"/>
                </a:solidFill>
              </a:rPr>
              <a:t>надгнучкий</a:t>
            </a:r>
            <a:r>
              <a:rPr lang="uk-UA" dirty="0">
                <a:solidFill>
                  <a:schemeClr val="bg1"/>
                </a:solidFill>
              </a:rPr>
              <a:t> спину. </a:t>
            </a:r>
            <a:endParaRPr lang="uk-UA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Заголовок </a:t>
            </a:r>
            <a:r>
              <a:rPr lang="uk-UA" dirty="0">
                <a:solidFill>
                  <a:schemeClr val="bg1"/>
                </a:solidFill>
              </a:rPr>
              <a:t>«До того, як Ваша спина атакує Вас, </a:t>
            </a:r>
            <a:r>
              <a:rPr lang="uk-UA" dirty="0" err="1">
                <a:solidFill>
                  <a:schemeClr val="bg1"/>
                </a:solidFill>
              </a:rPr>
              <a:t>Аштанга</a:t>
            </a:r>
            <a:r>
              <a:rPr lang="uk-UA" dirty="0">
                <a:solidFill>
                  <a:schemeClr val="bg1"/>
                </a:solidFill>
              </a:rPr>
              <a:t> Йога у фітнес-клубі «Гараж», робить свою справу.</a:t>
            </a:r>
          </a:p>
        </p:txBody>
      </p:sp>
    </p:spTree>
    <p:extLst>
      <p:ext uri="{BB962C8B-B14F-4D97-AF65-F5344CB8AC3E}">
        <p14:creationId xmlns:p14="http://schemas.microsoft.com/office/powerpoint/2010/main" val="108068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4872" y="955085"/>
            <a:ext cx="610898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DE00D9"/>
                </a:solidFill>
              </a:rPr>
              <a:t>НЕВДАЛА РЕКЛАМА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1. </a:t>
            </a:r>
            <a:r>
              <a:rPr lang="en-AU" dirty="0" smtClean="0">
                <a:solidFill>
                  <a:schemeClr val="bg1"/>
                </a:solidFill>
              </a:rPr>
              <a:t>Pepsi </a:t>
            </a:r>
            <a:r>
              <a:rPr lang="en-AU" dirty="0">
                <a:solidFill>
                  <a:schemeClr val="bg1"/>
                </a:solidFill>
              </a:rPr>
              <a:t>Protest </a:t>
            </a:r>
            <a:r>
              <a:rPr lang="en-AU" dirty="0" smtClean="0">
                <a:solidFill>
                  <a:schemeClr val="bg1"/>
                </a:solidFill>
              </a:rPr>
              <a:t>Commercial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en-AU" dirty="0">
                <a:solidFill>
                  <a:schemeClr val="bg1"/>
                </a:solidFill>
                <a:hlinkClick r:id="rId3"/>
              </a:rPr>
              <a:t>https://</a:t>
            </a:r>
            <a:r>
              <a:rPr lang="en-AU" dirty="0" smtClean="0">
                <a:solidFill>
                  <a:schemeClr val="bg1"/>
                </a:solidFill>
                <a:hlinkClick r:id="rId3"/>
              </a:rPr>
              <a:t>www.youtube.com/watch?v=hRVVI2dRG58&amp;t=74s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2.</a:t>
            </a:r>
            <a:r>
              <a:rPr lang="ru-RU" dirty="0">
                <a:solidFill>
                  <a:schemeClr val="bg1"/>
                </a:solidFill>
              </a:rPr>
              <a:t> Разместив в октябре трехсекундное видео на </a:t>
            </a:r>
            <a:r>
              <a:rPr lang="ru-RU" dirty="0" err="1">
                <a:solidFill>
                  <a:schemeClr val="bg1"/>
                </a:solidFill>
              </a:rPr>
              <a:t>Facebook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Dove</a:t>
            </a:r>
            <a:r>
              <a:rPr lang="ru-RU" dirty="0">
                <a:solidFill>
                  <a:schemeClr val="bg1"/>
                </a:solidFill>
              </a:rPr>
              <a:t> вызвал настоящую волну негодования. В рекламном ролике показали темнокожую женщину, которая за несколько секунд меняла футболку и превращалась в белокожую. Зрителю видео показалось грубым и невоспитанным. После этого </a:t>
            </a:r>
            <a:r>
              <a:rPr lang="ru-RU" dirty="0" err="1">
                <a:solidFill>
                  <a:schemeClr val="bg1"/>
                </a:solidFill>
              </a:rPr>
              <a:t>Dove</a:t>
            </a:r>
            <a:r>
              <a:rPr lang="ru-RU" dirty="0">
                <a:solidFill>
                  <a:schemeClr val="bg1"/>
                </a:solidFill>
              </a:rPr>
              <a:t> удалил его и принес извинения, уточнив в </a:t>
            </a:r>
            <a:r>
              <a:rPr lang="ru-RU" dirty="0" err="1">
                <a:solidFill>
                  <a:schemeClr val="bg1"/>
                </a:solidFill>
              </a:rPr>
              <a:t>Twitter</a:t>
            </a:r>
            <a:r>
              <a:rPr lang="ru-RU" dirty="0">
                <a:solidFill>
                  <a:schemeClr val="bg1"/>
                </a:solidFill>
              </a:rPr>
              <a:t>, что данный рекламный ход был абсолютным промахом.</a:t>
            </a:r>
          </a:p>
          <a:p>
            <a:endParaRPr lang="uk-UA" dirty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112" y="1265382"/>
            <a:ext cx="4850490" cy="494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25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18398" y="1166152"/>
            <a:ext cx="412145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DE00D9"/>
                </a:solidFill>
              </a:rPr>
              <a:t>Хитрая приманка от </a:t>
            </a:r>
            <a:r>
              <a:rPr lang="ru-RU" dirty="0" err="1" smtClean="0">
                <a:solidFill>
                  <a:srgbClr val="DE00D9"/>
                </a:solidFill>
              </a:rPr>
              <a:t>Kaiewei</a:t>
            </a:r>
            <a:r>
              <a:rPr lang="ru-RU" dirty="0" smtClean="0">
                <a:solidFill>
                  <a:srgbClr val="DE00D9"/>
                </a:solidFill>
              </a:rPr>
              <a:t> </a:t>
            </a:r>
            <a:r>
              <a:rPr lang="ru-RU" dirty="0" err="1" smtClean="0">
                <a:solidFill>
                  <a:srgbClr val="DE00D9"/>
                </a:solidFill>
              </a:rPr>
              <a:t>Ni</a:t>
            </a:r>
            <a:endParaRPr lang="ru-RU" dirty="0" smtClean="0">
              <a:solidFill>
                <a:srgbClr val="DE00D9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Китайский </a:t>
            </a:r>
            <a:r>
              <a:rPr lang="ru-RU" dirty="0">
                <a:solidFill>
                  <a:schemeClr val="bg1"/>
                </a:solidFill>
              </a:rPr>
              <a:t>производитель кроссовок </a:t>
            </a:r>
            <a:r>
              <a:rPr lang="ru-RU" dirty="0" err="1">
                <a:solidFill>
                  <a:schemeClr val="bg1"/>
                </a:solidFill>
              </a:rPr>
              <a:t>Kaiwei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Ni</a:t>
            </a:r>
            <a:r>
              <a:rPr lang="ru-RU" dirty="0">
                <a:solidFill>
                  <a:schemeClr val="bg1"/>
                </a:solidFill>
              </a:rPr>
              <a:t> разместил рекламный баннер в центре экрана смартфона с изображением волос. Обнаружив их, пользователи касались дисплея, чтобы убрать «волосатую» заставку, но автоматически попадали на сайт бренда кроссовок. Реклама была быстро удалена из </a:t>
            </a:r>
            <a:r>
              <a:rPr lang="ru-RU" dirty="0" err="1">
                <a:solidFill>
                  <a:schemeClr val="bg1"/>
                </a:solidFill>
              </a:rPr>
              <a:t>Instagram</a:t>
            </a:r>
            <a:r>
              <a:rPr lang="ru-RU" dirty="0">
                <a:solidFill>
                  <a:schemeClr val="bg1"/>
                </a:solidFill>
              </a:rPr>
              <a:t>, так как нарушала политику платформы. Хитрая приманка была неинтересным дешевым трюком, который не увенчался успехом.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615" y="1397774"/>
            <a:ext cx="6219825" cy="423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6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63065" y="955087"/>
            <a:ext cx="52008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"Подбайте діти про свій скелет" У 2004 році компанія </a:t>
            </a:r>
            <a:r>
              <a:rPr lang="en-AU" dirty="0">
                <a:solidFill>
                  <a:schemeClr val="bg1"/>
                </a:solidFill>
              </a:rPr>
              <a:t>Danone, </a:t>
            </a:r>
            <a:r>
              <a:rPr lang="uk-UA" dirty="0">
                <a:solidFill>
                  <a:schemeClr val="bg1"/>
                </a:solidFill>
              </a:rPr>
              <a:t>в активі який був геніальний слоган "</a:t>
            </a:r>
            <a:r>
              <a:rPr lang="uk-UA" dirty="0" err="1">
                <a:solidFill>
                  <a:schemeClr val="bg1"/>
                </a:solidFill>
              </a:rPr>
              <a:t>Ммм</a:t>
            </a:r>
            <a:r>
              <a:rPr lang="uk-UA" dirty="0">
                <a:solidFill>
                  <a:schemeClr val="bg1"/>
                </a:solidFill>
              </a:rPr>
              <a:t> ... </a:t>
            </a:r>
            <a:r>
              <a:rPr lang="uk-UA" dirty="0" err="1">
                <a:solidFill>
                  <a:schemeClr val="bg1"/>
                </a:solidFill>
              </a:rPr>
              <a:t>Данон</a:t>
            </a:r>
            <a:r>
              <a:rPr lang="uk-UA" dirty="0">
                <a:solidFill>
                  <a:schemeClr val="bg1"/>
                </a:solidFill>
              </a:rPr>
              <a:t>!", Вирішила освоїти підліткову аудиторію Росії. Так, у наших магазинах з'явилися кисломолочні продукти «Скелетон». Передбачалося, що йогурти, на упаковці яких намальовані скелети, черепи та схрещені кістки, миттєво зацікавлять хлопців віком від 9 до 14 років. Однак масового </a:t>
            </a:r>
            <a:r>
              <a:rPr lang="uk-UA" dirty="0" err="1">
                <a:solidFill>
                  <a:schemeClr val="bg1"/>
                </a:solidFill>
              </a:rPr>
              <a:t>звеління</a:t>
            </a:r>
            <a:r>
              <a:rPr lang="uk-UA" dirty="0">
                <a:solidFill>
                  <a:schemeClr val="bg1"/>
                </a:solidFill>
              </a:rPr>
              <a:t> «Скелетонами» і чотирма персонажами, що їх рекламували, не трапилося. «Страшної» упаковки насамперед злякалися батьки тих самих підлітків, на яких і був розрахований новий продукт. Справа в результаті ледь не дійшла навіть до судового розгляду - мешканка столиці Євгена Мартинова вимагає припинити випуск продуктів, що впливають на дитячу психіку. Від свого позову пані Мартинова зрештою відмовилася, але «</a:t>
            </a:r>
            <a:r>
              <a:rPr lang="uk-UA" dirty="0" err="1">
                <a:solidFill>
                  <a:schemeClr val="bg1"/>
                </a:solidFill>
              </a:rPr>
              <a:t>Скелетонов</a:t>
            </a:r>
            <a:r>
              <a:rPr lang="uk-UA" dirty="0">
                <a:solidFill>
                  <a:schemeClr val="bg1"/>
                </a:solidFill>
              </a:rPr>
              <a:t>» це не врятувало – виробництво цієї лінійки було згорнуто.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751" y="1287729"/>
            <a:ext cx="4675672" cy="480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9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59" y="80687"/>
            <a:ext cx="6773243" cy="7228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0771" y="1720334"/>
            <a:ext cx="11622477" cy="78483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DE00D9"/>
                </a:solidFill>
              </a:rPr>
              <a:t>Невдала реклама </a:t>
            </a:r>
          </a:p>
          <a:p>
            <a:r>
              <a:rPr lang="en-US" dirty="0" smtClean="0">
                <a:solidFill>
                  <a:srgbClr val="DE00D9"/>
                </a:solidFill>
              </a:rPr>
              <a:t>1.</a:t>
            </a:r>
            <a:r>
              <a:rPr lang="uk-UA" dirty="0" smtClean="0">
                <a:solidFill>
                  <a:srgbClr val="DE00D9"/>
                </a:solidFill>
              </a:rPr>
              <a:t>Оплески </a:t>
            </a:r>
            <a:r>
              <a:rPr lang="uk-UA" dirty="0">
                <a:solidFill>
                  <a:srgbClr val="DE00D9"/>
                </a:solidFill>
              </a:rPr>
              <a:t>від </a:t>
            </a:r>
            <a:r>
              <a:rPr lang="uk-UA" dirty="0" err="1">
                <a:solidFill>
                  <a:srgbClr val="DE00D9"/>
                </a:solidFill>
              </a:rPr>
              <a:t>нежитю</a:t>
            </a:r>
            <a:r>
              <a:rPr lang="en-US" dirty="0">
                <a:solidFill>
                  <a:srgbClr val="DE00D9"/>
                </a:solidFill>
              </a:rPr>
              <a:t> </a:t>
            </a:r>
          </a:p>
          <a:p>
            <a:r>
              <a:rPr lang="uk-UA" dirty="0">
                <a:solidFill>
                  <a:schemeClr val="bg1"/>
                </a:solidFill>
              </a:rPr>
              <a:t>Героїня реклами підхопила застуду перед важливою доповіддю.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uk-UA" dirty="0">
                <a:solidFill>
                  <a:schemeClr val="bg1"/>
                </a:solidFill>
              </a:rPr>
              <a:t>Подруга допомогла вчасно та підказала ліки від нежиті.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uk-UA" dirty="0">
                <a:solidFill>
                  <a:schemeClr val="bg1"/>
                </a:solidFill>
              </a:rPr>
              <a:t>У результаті дівчина з усім </a:t>
            </a:r>
            <a:r>
              <a:rPr lang="uk-UA" dirty="0" smtClean="0">
                <a:solidFill>
                  <a:schemeClr val="bg1"/>
                </a:solidFill>
              </a:rPr>
              <a:t>упоралася.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А </a:t>
            </a:r>
            <a:r>
              <a:rPr lang="uk-UA" dirty="0">
                <a:solidFill>
                  <a:schemeClr val="bg1"/>
                </a:solidFill>
              </a:rPr>
              <a:t>аудиторія, дізнавшись, що героїні допоміг «</a:t>
            </a:r>
            <a:r>
              <a:rPr lang="uk-UA" dirty="0" err="1">
                <a:solidFill>
                  <a:schemeClr val="bg1"/>
                </a:solidFill>
              </a:rPr>
              <a:t>Евказолін</a:t>
            </a:r>
            <a:r>
              <a:rPr lang="uk-UA" dirty="0">
                <a:solidFill>
                  <a:schemeClr val="bg1"/>
                </a:solidFill>
              </a:rPr>
              <a:t>», вибухнула оплесками. Блиск, шик, краса!</a:t>
            </a:r>
          </a:p>
          <a:p>
            <a:r>
              <a:rPr lang="en-AU" dirty="0" smtClean="0">
                <a:hlinkClick r:id="rId3"/>
              </a:rPr>
              <a:t>https</a:t>
            </a:r>
            <a:r>
              <a:rPr lang="en-AU" dirty="0">
                <a:hlinkClick r:id="rId3"/>
              </a:rPr>
              <a:t>://www.youtube.com/watch?v=_</a:t>
            </a:r>
            <a:r>
              <a:rPr lang="en-AU" dirty="0" smtClean="0">
                <a:hlinkClick r:id="rId3"/>
              </a:rPr>
              <a:t>lgxQUxPd3Q&amp;t=20s</a:t>
            </a:r>
            <a:endParaRPr lang="uk-UA" dirty="0" smtClean="0"/>
          </a:p>
          <a:p>
            <a:r>
              <a:rPr lang="ru-RU" dirty="0"/>
              <a:t>"</a:t>
            </a:r>
            <a:r>
              <a:rPr lang="ru-RU" dirty="0" err="1"/>
              <a:t>Подбайте</a:t>
            </a:r>
            <a:r>
              <a:rPr lang="ru-RU" dirty="0"/>
              <a:t> </a:t>
            </a:r>
            <a:r>
              <a:rPr lang="ru-RU" dirty="0" err="1"/>
              <a:t>діти</a:t>
            </a:r>
            <a:r>
              <a:rPr lang="ru-RU" dirty="0"/>
              <a:t> про </a:t>
            </a:r>
            <a:r>
              <a:rPr lang="ru-RU" dirty="0" err="1"/>
              <a:t>свій</a:t>
            </a:r>
            <a:r>
              <a:rPr lang="ru-RU" dirty="0"/>
              <a:t> скелет" У 2004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компанія</a:t>
            </a:r>
            <a:r>
              <a:rPr lang="ru-RU" dirty="0"/>
              <a:t> </a:t>
            </a:r>
            <a:r>
              <a:rPr lang="en-AU" dirty="0"/>
              <a:t>Danone, </a:t>
            </a:r>
            <a:r>
              <a:rPr lang="ru-RU" dirty="0"/>
              <a:t>в </a:t>
            </a:r>
            <a:r>
              <a:rPr lang="ru-RU" dirty="0" err="1"/>
              <a:t>активі</a:t>
            </a:r>
            <a:r>
              <a:rPr lang="ru-RU" dirty="0"/>
              <a:t>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геніальний</a:t>
            </a:r>
            <a:r>
              <a:rPr lang="ru-RU" dirty="0"/>
              <a:t> слоган "</a:t>
            </a:r>
            <a:r>
              <a:rPr lang="ru-RU" dirty="0" err="1"/>
              <a:t>Ммм</a:t>
            </a:r>
            <a:r>
              <a:rPr lang="ru-RU" dirty="0"/>
              <a:t> ... Данон</a:t>
            </a:r>
            <a:r>
              <a:rPr lang="ru-RU" dirty="0" smtClean="0"/>
              <a:t>!",</a:t>
            </a:r>
          </a:p>
          <a:p>
            <a:r>
              <a:rPr lang="ru-RU" dirty="0" smtClean="0"/>
              <a:t> </a:t>
            </a:r>
            <a:r>
              <a:rPr lang="ru-RU" dirty="0" err="1"/>
              <a:t>Вирішила</a:t>
            </a:r>
            <a:r>
              <a:rPr lang="ru-RU" dirty="0"/>
              <a:t> </a:t>
            </a:r>
            <a:r>
              <a:rPr lang="ru-RU" dirty="0" err="1"/>
              <a:t>освоїти</a:t>
            </a:r>
            <a:r>
              <a:rPr lang="ru-RU" dirty="0"/>
              <a:t> </a:t>
            </a:r>
            <a:r>
              <a:rPr lang="ru-RU" dirty="0" err="1"/>
              <a:t>підліткову</a:t>
            </a:r>
            <a:r>
              <a:rPr lang="ru-RU" dirty="0"/>
              <a:t> </a:t>
            </a:r>
            <a:r>
              <a:rPr lang="ru-RU" dirty="0" err="1"/>
              <a:t>аудиторію</a:t>
            </a:r>
            <a:r>
              <a:rPr lang="ru-RU" dirty="0"/>
              <a:t> </a:t>
            </a:r>
            <a:r>
              <a:rPr lang="ru-RU" dirty="0" err="1"/>
              <a:t>Росії</a:t>
            </a:r>
            <a:r>
              <a:rPr lang="ru-RU" dirty="0"/>
              <a:t>. Так, у наших магазинах </a:t>
            </a:r>
            <a:r>
              <a:rPr lang="ru-RU" dirty="0" err="1"/>
              <a:t>з'явилися</a:t>
            </a:r>
            <a:r>
              <a:rPr lang="ru-RU" dirty="0"/>
              <a:t> </a:t>
            </a:r>
            <a:r>
              <a:rPr lang="ru-RU" dirty="0" err="1"/>
              <a:t>кисломолочні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«Скелетон</a:t>
            </a:r>
            <a:r>
              <a:rPr lang="ru-RU" dirty="0" smtClean="0"/>
              <a:t>»</a:t>
            </a:r>
          </a:p>
          <a:p>
            <a:r>
              <a:rPr lang="ru-RU" dirty="0" smtClean="0"/>
              <a:t>. </a:t>
            </a:r>
            <a:r>
              <a:rPr lang="ru-RU" dirty="0" err="1"/>
              <a:t>Передбачалося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йогурти</a:t>
            </a:r>
            <a:r>
              <a:rPr lang="ru-RU" dirty="0"/>
              <a:t>, на </a:t>
            </a:r>
            <a:r>
              <a:rPr lang="ru-RU" dirty="0" err="1"/>
              <a:t>упаковці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намальовані</a:t>
            </a:r>
            <a:r>
              <a:rPr lang="ru-RU" dirty="0"/>
              <a:t> </a:t>
            </a:r>
            <a:r>
              <a:rPr lang="ru-RU" dirty="0" err="1"/>
              <a:t>скелети</a:t>
            </a:r>
            <a:r>
              <a:rPr lang="ru-RU" dirty="0"/>
              <a:t>, </a:t>
            </a:r>
            <a:r>
              <a:rPr lang="ru-RU" dirty="0" err="1"/>
              <a:t>черепи</a:t>
            </a:r>
            <a:r>
              <a:rPr lang="ru-RU" dirty="0"/>
              <a:t> та </a:t>
            </a:r>
            <a:r>
              <a:rPr lang="ru-RU" dirty="0" err="1"/>
              <a:t>схрещені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/>
              <a:t>миттєво</a:t>
            </a:r>
            <a:r>
              <a:rPr lang="ru-RU" dirty="0"/>
              <a:t> </a:t>
            </a:r>
            <a:r>
              <a:rPr lang="ru-RU" dirty="0" err="1"/>
              <a:t>зацікавлять</a:t>
            </a:r>
            <a:r>
              <a:rPr lang="ru-RU" dirty="0"/>
              <a:t> </a:t>
            </a:r>
            <a:r>
              <a:rPr lang="ru-RU" dirty="0" err="1"/>
              <a:t>хлопців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9 до 14 </a:t>
            </a:r>
            <a:r>
              <a:rPr lang="ru-RU" dirty="0" err="1"/>
              <a:t>років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масового</a:t>
            </a:r>
            <a:r>
              <a:rPr lang="ru-RU" dirty="0"/>
              <a:t> </a:t>
            </a:r>
            <a:r>
              <a:rPr lang="ru-RU" dirty="0" err="1"/>
              <a:t>звеління</a:t>
            </a:r>
            <a:r>
              <a:rPr lang="ru-RU" dirty="0"/>
              <a:t> «Скелетонами» </a:t>
            </a:r>
            <a:endParaRPr lang="ru-RU" dirty="0" smtClean="0"/>
          </a:p>
          <a:p>
            <a:r>
              <a:rPr lang="ru-RU" dirty="0" smtClean="0"/>
              <a:t>і </a:t>
            </a:r>
            <a:r>
              <a:rPr lang="ru-RU" dirty="0" err="1"/>
              <a:t>чотирма</a:t>
            </a:r>
            <a:r>
              <a:rPr lang="ru-RU" dirty="0"/>
              <a:t> персонажами,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рекламували</a:t>
            </a:r>
            <a:r>
              <a:rPr lang="ru-RU" dirty="0"/>
              <a:t>, не </a:t>
            </a:r>
            <a:r>
              <a:rPr lang="ru-RU" dirty="0" err="1"/>
              <a:t>трапилося</a:t>
            </a:r>
            <a:r>
              <a:rPr lang="ru-RU" dirty="0"/>
              <a:t>. «</a:t>
            </a:r>
            <a:r>
              <a:rPr lang="ru-RU" dirty="0" err="1"/>
              <a:t>Страшної</a:t>
            </a:r>
            <a:r>
              <a:rPr lang="ru-RU" dirty="0"/>
              <a:t>» упаковки </a:t>
            </a:r>
            <a:r>
              <a:rPr lang="ru-RU" dirty="0" err="1" smtClean="0"/>
              <a:t>насамперед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/>
              <a:t>злякалися</a:t>
            </a:r>
            <a:r>
              <a:rPr lang="ru-RU" dirty="0"/>
              <a:t> батьки тих самих </a:t>
            </a:r>
            <a:r>
              <a:rPr lang="ru-RU" dirty="0" err="1"/>
              <a:t>підлітків</a:t>
            </a:r>
            <a:r>
              <a:rPr lang="ru-RU" dirty="0"/>
              <a:t>, на </a:t>
            </a:r>
            <a:r>
              <a:rPr lang="ru-RU" dirty="0" err="1"/>
              <a:t>яких</a:t>
            </a:r>
            <a:r>
              <a:rPr lang="ru-RU" dirty="0"/>
              <a:t> і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розрахований</a:t>
            </a:r>
            <a:r>
              <a:rPr lang="ru-RU" dirty="0"/>
              <a:t> </a:t>
            </a:r>
            <a:r>
              <a:rPr lang="ru-RU" dirty="0" err="1"/>
              <a:t>новий</a:t>
            </a:r>
            <a:r>
              <a:rPr lang="ru-RU" dirty="0"/>
              <a:t> продукт. </a:t>
            </a:r>
            <a:endParaRPr lang="ru-RU" dirty="0" smtClean="0"/>
          </a:p>
          <a:p>
            <a:r>
              <a:rPr lang="ru-RU" dirty="0" smtClean="0"/>
              <a:t>Справа </a:t>
            </a:r>
            <a:r>
              <a:rPr lang="ru-RU" dirty="0"/>
              <a:t>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ледь</a:t>
            </a:r>
            <a:r>
              <a:rPr lang="ru-RU" dirty="0"/>
              <a:t> не </a:t>
            </a:r>
            <a:r>
              <a:rPr lang="ru-RU" dirty="0" err="1"/>
              <a:t>дійшла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до судового </a:t>
            </a:r>
            <a:r>
              <a:rPr lang="ru-RU" dirty="0" err="1"/>
              <a:t>розгляду</a:t>
            </a:r>
            <a:r>
              <a:rPr lang="ru-RU" dirty="0"/>
              <a:t> - </a:t>
            </a:r>
            <a:r>
              <a:rPr lang="ru-RU" dirty="0" err="1"/>
              <a:t>мешканка</a:t>
            </a:r>
            <a:r>
              <a:rPr lang="ru-RU" dirty="0"/>
              <a:t> </a:t>
            </a:r>
            <a:r>
              <a:rPr lang="ru-RU" dirty="0" err="1"/>
              <a:t>столиці</a:t>
            </a:r>
            <a:r>
              <a:rPr lang="ru-RU" dirty="0"/>
              <a:t> </a:t>
            </a:r>
            <a:r>
              <a:rPr lang="ru-RU" dirty="0" err="1"/>
              <a:t>Євгена</a:t>
            </a:r>
            <a:r>
              <a:rPr lang="ru-RU" dirty="0"/>
              <a:t> </a:t>
            </a:r>
            <a:r>
              <a:rPr lang="ru-RU" dirty="0" err="1"/>
              <a:t>Мартинова</a:t>
            </a:r>
            <a:r>
              <a:rPr lang="ru-RU" dirty="0"/>
              <a:t>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припинити</a:t>
            </a:r>
            <a:r>
              <a:rPr lang="ru-RU" dirty="0" smtClean="0"/>
              <a:t> </a:t>
            </a:r>
            <a:r>
              <a:rPr lang="ru-RU" dirty="0" err="1"/>
              <a:t>випуск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дитячу</a:t>
            </a:r>
            <a:r>
              <a:rPr lang="ru-RU" dirty="0"/>
              <a:t> </a:t>
            </a:r>
            <a:r>
              <a:rPr lang="ru-RU" dirty="0" err="1"/>
              <a:t>психіку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/>
              <a:t>свого</a:t>
            </a:r>
            <a:r>
              <a:rPr lang="ru-RU" dirty="0"/>
              <a:t> позову </a:t>
            </a:r>
            <a:r>
              <a:rPr lang="ru-RU" dirty="0" err="1"/>
              <a:t>пані</a:t>
            </a:r>
            <a:r>
              <a:rPr lang="ru-RU" dirty="0"/>
              <a:t> </a:t>
            </a:r>
            <a:r>
              <a:rPr lang="ru-RU" dirty="0" err="1"/>
              <a:t>Мартинова</a:t>
            </a:r>
            <a:r>
              <a:rPr lang="ru-RU" dirty="0"/>
              <a:t> </a:t>
            </a:r>
            <a:r>
              <a:rPr lang="ru-RU" dirty="0" err="1"/>
              <a:t>зрештою</a:t>
            </a:r>
            <a:r>
              <a:rPr lang="ru-RU" dirty="0"/>
              <a:t> </a:t>
            </a:r>
            <a:r>
              <a:rPr lang="ru-RU" dirty="0" err="1"/>
              <a:t>відмовилася</a:t>
            </a:r>
            <a:r>
              <a:rPr lang="ru-RU" dirty="0"/>
              <a:t>, але «Скелетонов» </a:t>
            </a:r>
            <a:r>
              <a:rPr lang="ru-RU" dirty="0" err="1"/>
              <a:t>це</a:t>
            </a:r>
            <a:r>
              <a:rPr lang="ru-RU" dirty="0"/>
              <a:t> не </a:t>
            </a:r>
            <a:r>
              <a:rPr lang="ru-RU" dirty="0" err="1"/>
              <a:t>врятувало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dirty="0" err="1"/>
              <a:t>виробництво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лінійки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згорнуто</a:t>
            </a:r>
            <a:r>
              <a:rPr lang="ru-RU" dirty="0"/>
              <a:t>.</a:t>
            </a:r>
            <a:endParaRPr lang="en-A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rgbClr val="DE00D9"/>
                </a:solidFill>
              </a:rPr>
              <a:t>Приклад </a:t>
            </a:r>
            <a:r>
              <a:rPr lang="ru-RU" dirty="0" err="1" smtClean="0">
                <a:solidFill>
                  <a:srgbClr val="DE00D9"/>
                </a:solidFill>
              </a:rPr>
              <a:t>вдало</a:t>
            </a:r>
            <a:r>
              <a:rPr lang="uk-UA" dirty="0" smtClean="0">
                <a:solidFill>
                  <a:srgbClr val="DE00D9"/>
                </a:solidFill>
              </a:rPr>
              <a:t>ї </a:t>
            </a:r>
            <a:r>
              <a:rPr lang="ru-RU" dirty="0" err="1" smtClean="0">
                <a:solidFill>
                  <a:srgbClr val="DE00D9"/>
                </a:solidFill>
              </a:rPr>
              <a:t>реклами</a:t>
            </a:r>
            <a:endParaRPr lang="ru-RU" dirty="0" smtClean="0">
              <a:solidFill>
                <a:srgbClr val="DE00D9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r>
              <a:rPr lang="en-A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Сорбекс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err="1">
                <a:solidFill>
                  <a:schemeClr val="bg1"/>
                </a:solidFill>
              </a:rPr>
              <a:t>Від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харчових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отруєнь</a:t>
            </a:r>
            <a:r>
              <a:rPr lang="ru-RU" dirty="0">
                <a:solidFill>
                  <a:schemeClr val="bg1"/>
                </a:solidFill>
              </a:rPr>
              <a:t> не застраховано </a:t>
            </a:r>
            <a:r>
              <a:rPr lang="ru-RU" dirty="0" err="1">
                <a:solidFill>
                  <a:schemeClr val="bg1"/>
                </a:solidFill>
              </a:rPr>
              <a:t>навіть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капітана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космічного</a:t>
            </a:r>
            <a:r>
              <a:rPr lang="ru-RU" dirty="0">
                <a:solidFill>
                  <a:schemeClr val="bg1"/>
                </a:solidFill>
              </a:rPr>
              <a:t> корабля.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err="1" smtClean="0">
                <a:solidFill>
                  <a:schemeClr val="bg1"/>
                </a:solidFill>
              </a:rPr>
              <a:t>Переплутавши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тюбики, </a:t>
            </a:r>
            <a:r>
              <a:rPr lang="ru-RU" dirty="0" err="1" smtClean="0">
                <a:solidFill>
                  <a:schemeClr val="bg1"/>
                </a:solidFill>
              </a:rPr>
              <a:t>капітан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замість</a:t>
            </a:r>
            <a:r>
              <a:rPr lang="ru-RU" dirty="0">
                <a:solidFill>
                  <a:schemeClr val="bg1"/>
                </a:solidFill>
              </a:rPr>
              <a:t> лосося </a:t>
            </a:r>
            <a:r>
              <a:rPr lang="ru-RU" dirty="0" err="1">
                <a:solidFill>
                  <a:schemeClr val="bg1"/>
                </a:solidFill>
              </a:rPr>
              <a:t>з'їв</a:t>
            </a:r>
            <a:r>
              <a:rPr lang="ru-RU" dirty="0">
                <a:solidFill>
                  <a:schemeClr val="bg1"/>
                </a:solidFill>
              </a:rPr>
              <a:t> крем для </a:t>
            </a:r>
            <a:r>
              <a:rPr lang="ru-RU" dirty="0" err="1">
                <a:solidFill>
                  <a:schemeClr val="bg1"/>
                </a:solidFill>
              </a:rPr>
              <a:t>гоління</a:t>
            </a:r>
            <a:r>
              <a:rPr lang="ru-RU" dirty="0">
                <a:solidFill>
                  <a:schemeClr val="bg1"/>
                </a:solidFill>
              </a:rPr>
              <a:t>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err="1" smtClean="0">
                <a:solidFill>
                  <a:schemeClr val="bg1"/>
                </a:solidFill>
              </a:rPr>
              <a:t>Комічна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ситуація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зрозумілий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посил</a:t>
            </a:r>
            <a:r>
              <a:rPr lang="ru-RU" dirty="0">
                <a:solidFill>
                  <a:schemeClr val="bg1"/>
                </a:solidFill>
              </a:rPr>
              <a:t> – </a:t>
            </a:r>
            <a:r>
              <a:rPr lang="en-AU" dirty="0" err="1">
                <a:solidFill>
                  <a:schemeClr val="bg1"/>
                </a:solidFill>
              </a:rPr>
              <a:t>Sorbex</a:t>
            </a:r>
            <a:r>
              <a:rPr lang="en-A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захистить</a:t>
            </a:r>
            <a:r>
              <a:rPr lang="ru-RU" dirty="0">
                <a:solidFill>
                  <a:schemeClr val="bg1"/>
                </a:solidFill>
              </a:rPr>
              <a:t> вас, </a:t>
            </a:r>
            <a:r>
              <a:rPr lang="ru-RU" dirty="0" err="1">
                <a:solidFill>
                  <a:schemeClr val="bg1"/>
                </a:solidFill>
              </a:rPr>
              <a:t>якщо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з'їли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щось</a:t>
            </a:r>
            <a:r>
              <a:rPr lang="ru-RU" dirty="0">
                <a:solidFill>
                  <a:schemeClr val="bg1"/>
                </a:solidFill>
              </a:rPr>
              <a:t> не те.</a:t>
            </a:r>
            <a:endParaRPr lang="en-AU" dirty="0" smtClean="0">
              <a:solidFill>
                <a:schemeClr val="bg1"/>
              </a:solidFill>
            </a:endParaRPr>
          </a:p>
          <a:p>
            <a:endParaRPr lang="en-AU" dirty="0">
              <a:hlinkClick r:id="rId4"/>
            </a:endParaRPr>
          </a:p>
          <a:p>
            <a:r>
              <a:rPr lang="en-AU" dirty="0" smtClean="0">
                <a:hlinkClick r:id="rId4"/>
              </a:rPr>
              <a:t>https</a:t>
            </a:r>
            <a:r>
              <a:rPr lang="en-AU" dirty="0">
                <a:hlinkClick r:id="rId4"/>
              </a:rPr>
              <a:t>://mc.today/mraketing-reklama-meditsinskih-preparatov-o-kotoroj-hochetsya-zabyt</a:t>
            </a:r>
            <a:r>
              <a:rPr lang="en-AU" dirty="0" smtClean="0">
                <a:hlinkClick r:id="rId4"/>
              </a:rPr>
              <a:t>/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390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1491</TotalTime>
  <Words>1866</Words>
  <Application>Microsoft Office PowerPoint</Application>
  <PresentationFormat>Широкоэкранный</PresentationFormat>
  <Paragraphs>202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76</cp:revision>
  <dcterms:created xsi:type="dcterms:W3CDTF">2022-02-28T21:08:49Z</dcterms:created>
  <dcterms:modified xsi:type="dcterms:W3CDTF">2022-04-18T08:07:08Z</dcterms:modified>
</cp:coreProperties>
</file>