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docProps/custom.xml" ContentType="application/vnd.openxmlformats-officedocument.custom-propertie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Default Extension="vml" ContentType="application/vnd.openxmlformats-officedocument.vmlDrawing"/>
  <Override PartName="/ppt/notesSlides/notesSlide20.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7"/>
  </p:notesMasterIdLst>
  <p:handoutMasterIdLst>
    <p:handoutMasterId r:id="rId28"/>
  </p:handoutMasterIdLst>
  <p:sldIdLst>
    <p:sldId id="273" r:id="rId5"/>
    <p:sldId id="274" r:id="rId6"/>
    <p:sldId id="275" r:id="rId7"/>
    <p:sldId id="277" r:id="rId8"/>
    <p:sldId id="276" r:id="rId9"/>
    <p:sldId id="278" r:id="rId10"/>
    <p:sldId id="279" r:id="rId11"/>
    <p:sldId id="280" r:id="rId12"/>
    <p:sldId id="286" r:id="rId13"/>
    <p:sldId id="296" r:id="rId14"/>
    <p:sldId id="281" r:id="rId15"/>
    <p:sldId id="282" r:id="rId16"/>
    <p:sldId id="283" r:id="rId17"/>
    <p:sldId id="284" r:id="rId18"/>
    <p:sldId id="291" r:id="rId19"/>
    <p:sldId id="292" r:id="rId20"/>
    <p:sldId id="287" r:id="rId21"/>
    <p:sldId id="288" r:id="rId22"/>
    <p:sldId id="289" r:id="rId23"/>
    <p:sldId id="293" r:id="rId24"/>
    <p:sldId id="294" r:id="rId25"/>
    <p:sldId id="295" r:id="rId26"/>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C2C2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69" d="100"/>
          <a:sy n="69" d="100"/>
        </p:scale>
        <p:origin x="-612"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3386F7-CBFB-4CB7-9A2F-C996B3B5C89B}" type="doc">
      <dgm:prSet loTypeId="urn:microsoft.com/office/officeart/2005/8/layout/radial5" loCatId="cycle" qsTypeId="urn:microsoft.com/office/officeart/2005/8/quickstyle/simple3" qsCatId="simple" csTypeId="urn:microsoft.com/office/officeart/2005/8/colors/colorful1" csCatId="colorful" phldr="1"/>
      <dgm:spPr/>
      <dgm:t>
        <a:bodyPr/>
        <a:lstStyle/>
        <a:p>
          <a:endParaRPr lang="uk-UA"/>
        </a:p>
      </dgm:t>
    </dgm:pt>
    <dgm:pt modelId="{9805DEF7-B239-4883-952F-6B5E9F8BD044}">
      <dgm:prSet phldrT="[Текст]" custT="1"/>
      <dgm:spPr/>
      <dgm:t>
        <a:bodyPr/>
        <a:lstStyle/>
        <a:p>
          <a:r>
            <a:rPr lang="en-US" sz="2800" dirty="0" smtClean="0">
              <a:latin typeface="Times New Roman" pitchFamily="18" charset="0"/>
              <a:cs typeface="Times New Roman" pitchFamily="18" charset="0"/>
            </a:rPr>
            <a:t>Analytical chemistry</a:t>
          </a:r>
          <a:endParaRPr lang="uk-UA" sz="2800" dirty="0">
            <a:latin typeface="Times New Roman" pitchFamily="18" charset="0"/>
            <a:cs typeface="Times New Roman" pitchFamily="18" charset="0"/>
          </a:endParaRPr>
        </a:p>
      </dgm:t>
    </dgm:pt>
    <dgm:pt modelId="{044DE7E5-CCB8-4ADD-BBF4-97817EA39E29}" type="parTrans" cxnId="{7DF4CBE3-7D0D-416F-A529-1F5B21DAA2F0}">
      <dgm:prSet/>
      <dgm:spPr/>
      <dgm:t>
        <a:bodyPr/>
        <a:lstStyle/>
        <a:p>
          <a:endParaRPr lang="uk-UA" sz="2800">
            <a:latin typeface="Times New Roman" pitchFamily="18" charset="0"/>
            <a:cs typeface="Times New Roman" pitchFamily="18" charset="0"/>
          </a:endParaRPr>
        </a:p>
      </dgm:t>
    </dgm:pt>
    <dgm:pt modelId="{3BC6E8B7-7AC5-4023-977D-C2C01D7F55BC}" type="sibTrans" cxnId="{7DF4CBE3-7D0D-416F-A529-1F5B21DAA2F0}">
      <dgm:prSet/>
      <dgm:spPr/>
      <dgm:t>
        <a:bodyPr/>
        <a:lstStyle/>
        <a:p>
          <a:endParaRPr lang="uk-UA" sz="2800">
            <a:latin typeface="Times New Roman" pitchFamily="18" charset="0"/>
            <a:cs typeface="Times New Roman" pitchFamily="18" charset="0"/>
          </a:endParaRPr>
        </a:p>
      </dgm:t>
    </dgm:pt>
    <dgm:pt modelId="{CD5A60DA-39E6-4B08-BD7A-E08F1CCD0A76}">
      <dgm:prSet phldrT="[Текст]" custT="1"/>
      <dgm:spPr/>
      <dgm:t>
        <a:bodyPr/>
        <a:lstStyle/>
        <a:p>
          <a:r>
            <a:rPr lang="en-US" sz="2800" dirty="0" smtClean="0">
              <a:latin typeface="Times New Roman" pitchFamily="18" charset="0"/>
              <a:cs typeface="Times New Roman" pitchFamily="18" charset="0"/>
            </a:rPr>
            <a:t>Inorganic chemistry</a:t>
          </a:r>
          <a:endParaRPr lang="uk-UA" sz="2800" dirty="0">
            <a:latin typeface="Times New Roman" pitchFamily="18" charset="0"/>
            <a:cs typeface="Times New Roman" pitchFamily="18" charset="0"/>
          </a:endParaRPr>
        </a:p>
      </dgm:t>
    </dgm:pt>
    <dgm:pt modelId="{3F9E35C8-FF81-4D0E-8B5D-BE251977BC10}" type="parTrans" cxnId="{4EA9984F-48BD-45E7-9532-3302BAAEFDE2}">
      <dgm:prSet custT="1"/>
      <dgm:spPr/>
      <dgm:t>
        <a:bodyPr/>
        <a:lstStyle/>
        <a:p>
          <a:endParaRPr lang="uk-UA" sz="2800">
            <a:latin typeface="Times New Roman" pitchFamily="18" charset="0"/>
            <a:cs typeface="Times New Roman" pitchFamily="18" charset="0"/>
          </a:endParaRPr>
        </a:p>
      </dgm:t>
    </dgm:pt>
    <dgm:pt modelId="{8772375D-2F0D-46B6-8A3D-D303848F4256}" type="sibTrans" cxnId="{4EA9984F-48BD-45E7-9532-3302BAAEFDE2}">
      <dgm:prSet/>
      <dgm:spPr/>
      <dgm:t>
        <a:bodyPr/>
        <a:lstStyle/>
        <a:p>
          <a:endParaRPr lang="uk-UA" sz="2800">
            <a:latin typeface="Times New Roman" pitchFamily="18" charset="0"/>
            <a:cs typeface="Times New Roman" pitchFamily="18" charset="0"/>
          </a:endParaRPr>
        </a:p>
      </dgm:t>
    </dgm:pt>
    <dgm:pt modelId="{F525D308-3544-4659-AFAB-34E2887D9DE6}">
      <dgm:prSet phldrT="[Текст]" custT="1"/>
      <dgm:spPr/>
      <dgm:t>
        <a:bodyPr/>
        <a:lstStyle/>
        <a:p>
          <a:r>
            <a:rPr lang="en-US" sz="2800" dirty="0" smtClean="0">
              <a:latin typeface="Times New Roman" pitchFamily="18" charset="0"/>
              <a:cs typeface="Times New Roman" pitchFamily="18" charset="0"/>
            </a:rPr>
            <a:t>Organic chemistry</a:t>
          </a:r>
          <a:endParaRPr lang="uk-UA" sz="2800" dirty="0">
            <a:latin typeface="Times New Roman" pitchFamily="18" charset="0"/>
            <a:cs typeface="Times New Roman" pitchFamily="18" charset="0"/>
          </a:endParaRPr>
        </a:p>
      </dgm:t>
    </dgm:pt>
    <dgm:pt modelId="{41791DC8-E603-44D3-9EA7-7555151B66F6}" type="parTrans" cxnId="{C335C0EC-5105-41B3-8377-298A338689A0}">
      <dgm:prSet custT="1"/>
      <dgm:spPr/>
      <dgm:t>
        <a:bodyPr/>
        <a:lstStyle/>
        <a:p>
          <a:endParaRPr lang="uk-UA" sz="2800">
            <a:latin typeface="Times New Roman" pitchFamily="18" charset="0"/>
            <a:cs typeface="Times New Roman" pitchFamily="18" charset="0"/>
          </a:endParaRPr>
        </a:p>
      </dgm:t>
    </dgm:pt>
    <dgm:pt modelId="{E63D5B10-4FF5-47D4-9F43-8D25C79D4DB8}" type="sibTrans" cxnId="{C335C0EC-5105-41B3-8377-298A338689A0}">
      <dgm:prSet/>
      <dgm:spPr/>
      <dgm:t>
        <a:bodyPr/>
        <a:lstStyle/>
        <a:p>
          <a:endParaRPr lang="uk-UA" sz="2800">
            <a:latin typeface="Times New Roman" pitchFamily="18" charset="0"/>
            <a:cs typeface="Times New Roman" pitchFamily="18" charset="0"/>
          </a:endParaRPr>
        </a:p>
      </dgm:t>
    </dgm:pt>
    <dgm:pt modelId="{0AFBFD4A-4264-4C6C-9E65-C9C494973E0B}">
      <dgm:prSet phldrT="[Текст]" custT="1"/>
      <dgm:spPr/>
      <dgm:t>
        <a:bodyPr/>
        <a:lstStyle/>
        <a:p>
          <a:r>
            <a:rPr lang="en-US" sz="2800" dirty="0" smtClean="0">
              <a:latin typeface="Times New Roman" pitchFamily="18" charset="0"/>
              <a:cs typeface="Times New Roman" pitchFamily="18" charset="0"/>
            </a:rPr>
            <a:t>Physics</a:t>
          </a:r>
          <a:endParaRPr lang="uk-UA" sz="2800" dirty="0">
            <a:latin typeface="Times New Roman" pitchFamily="18" charset="0"/>
            <a:cs typeface="Times New Roman" pitchFamily="18" charset="0"/>
          </a:endParaRPr>
        </a:p>
      </dgm:t>
    </dgm:pt>
    <dgm:pt modelId="{A9F1F130-7FEC-499D-B16A-37C8FE762226}" type="parTrans" cxnId="{A107E51B-B911-44E2-A6C3-26F0626B5781}">
      <dgm:prSet custT="1"/>
      <dgm:spPr/>
      <dgm:t>
        <a:bodyPr/>
        <a:lstStyle/>
        <a:p>
          <a:endParaRPr lang="uk-UA" sz="2800">
            <a:latin typeface="Times New Roman" pitchFamily="18" charset="0"/>
            <a:cs typeface="Times New Roman" pitchFamily="18" charset="0"/>
          </a:endParaRPr>
        </a:p>
      </dgm:t>
    </dgm:pt>
    <dgm:pt modelId="{DAFBBA5D-6490-489B-80BA-CA4F0FD3EDD9}" type="sibTrans" cxnId="{A107E51B-B911-44E2-A6C3-26F0626B5781}">
      <dgm:prSet/>
      <dgm:spPr/>
      <dgm:t>
        <a:bodyPr/>
        <a:lstStyle/>
        <a:p>
          <a:endParaRPr lang="uk-UA" sz="2800">
            <a:latin typeface="Times New Roman" pitchFamily="18" charset="0"/>
            <a:cs typeface="Times New Roman" pitchFamily="18" charset="0"/>
          </a:endParaRPr>
        </a:p>
      </dgm:t>
    </dgm:pt>
    <dgm:pt modelId="{95D165C9-B08A-4293-BC32-E369A51777DD}">
      <dgm:prSet phldrT="[Текст]" custT="1"/>
      <dgm:spPr/>
      <dgm:t>
        <a:bodyPr/>
        <a:lstStyle/>
        <a:p>
          <a:r>
            <a:rPr lang="en-US" sz="2800" dirty="0" smtClean="0">
              <a:latin typeface="Times New Roman" pitchFamily="18" charset="0"/>
              <a:cs typeface="Times New Roman" pitchFamily="18" charset="0"/>
            </a:rPr>
            <a:t>Physical chemistry</a:t>
          </a:r>
          <a:endParaRPr lang="uk-UA" sz="2800" dirty="0">
            <a:latin typeface="Times New Roman" pitchFamily="18" charset="0"/>
            <a:cs typeface="Times New Roman" pitchFamily="18" charset="0"/>
          </a:endParaRPr>
        </a:p>
      </dgm:t>
    </dgm:pt>
    <dgm:pt modelId="{BB8C95DB-D365-4CDF-B8DD-0680B4B7DE8C}" type="parTrans" cxnId="{B0721D29-8CCB-499A-A9AD-31C5C0F840E2}">
      <dgm:prSet custT="1"/>
      <dgm:spPr/>
      <dgm:t>
        <a:bodyPr/>
        <a:lstStyle/>
        <a:p>
          <a:endParaRPr lang="uk-UA" sz="2800">
            <a:latin typeface="Times New Roman" pitchFamily="18" charset="0"/>
            <a:cs typeface="Times New Roman" pitchFamily="18" charset="0"/>
          </a:endParaRPr>
        </a:p>
      </dgm:t>
    </dgm:pt>
    <dgm:pt modelId="{9A5DA0D8-1539-4E24-A35C-E0DD07E2167D}" type="sibTrans" cxnId="{B0721D29-8CCB-499A-A9AD-31C5C0F840E2}">
      <dgm:prSet/>
      <dgm:spPr/>
      <dgm:t>
        <a:bodyPr/>
        <a:lstStyle/>
        <a:p>
          <a:endParaRPr lang="uk-UA" sz="2800">
            <a:latin typeface="Times New Roman" pitchFamily="18" charset="0"/>
            <a:cs typeface="Times New Roman" pitchFamily="18" charset="0"/>
          </a:endParaRPr>
        </a:p>
      </dgm:t>
    </dgm:pt>
    <dgm:pt modelId="{D0B2BA54-5CA0-4D67-971F-1CCE89F79D09}">
      <dgm:prSet custT="1"/>
      <dgm:spPr/>
      <dgm:t>
        <a:bodyPr/>
        <a:lstStyle/>
        <a:p>
          <a:r>
            <a:rPr lang="en-US" sz="2800" dirty="0" smtClean="0">
              <a:latin typeface="Times New Roman" pitchFamily="18" charset="0"/>
              <a:cs typeface="Times New Roman" pitchFamily="18" charset="0"/>
            </a:rPr>
            <a:t>Pharmaceutical chemistry</a:t>
          </a:r>
          <a:endParaRPr lang="uk-UA" sz="2800" dirty="0">
            <a:latin typeface="Times New Roman" pitchFamily="18" charset="0"/>
            <a:cs typeface="Times New Roman" pitchFamily="18" charset="0"/>
          </a:endParaRPr>
        </a:p>
      </dgm:t>
    </dgm:pt>
    <dgm:pt modelId="{79F7D823-8A7B-4493-8450-4A8BB8C50CFC}" type="parTrans" cxnId="{15F2E87D-5267-40E8-BE08-0046F11E2845}">
      <dgm:prSet custT="1"/>
      <dgm:spPr/>
      <dgm:t>
        <a:bodyPr/>
        <a:lstStyle/>
        <a:p>
          <a:endParaRPr lang="uk-UA" sz="2800">
            <a:latin typeface="Times New Roman" pitchFamily="18" charset="0"/>
            <a:cs typeface="Times New Roman" pitchFamily="18" charset="0"/>
          </a:endParaRPr>
        </a:p>
      </dgm:t>
    </dgm:pt>
    <dgm:pt modelId="{BE655273-51CB-4621-9368-3790735D0201}" type="sibTrans" cxnId="{15F2E87D-5267-40E8-BE08-0046F11E2845}">
      <dgm:prSet/>
      <dgm:spPr/>
      <dgm:t>
        <a:bodyPr/>
        <a:lstStyle/>
        <a:p>
          <a:endParaRPr lang="uk-UA" sz="2800">
            <a:latin typeface="Times New Roman" pitchFamily="18" charset="0"/>
            <a:cs typeface="Times New Roman" pitchFamily="18" charset="0"/>
          </a:endParaRPr>
        </a:p>
      </dgm:t>
    </dgm:pt>
    <dgm:pt modelId="{7A6D0AE1-0145-46F1-9127-F880438F4C88}">
      <dgm:prSet custT="1"/>
      <dgm:spPr/>
      <dgm:t>
        <a:bodyPr/>
        <a:lstStyle/>
        <a:p>
          <a:r>
            <a:rPr lang="en-US" sz="2800" dirty="0" smtClean="0">
              <a:latin typeface="Times New Roman" pitchFamily="18" charset="0"/>
              <a:cs typeface="Times New Roman" pitchFamily="18" charset="0"/>
            </a:rPr>
            <a:t>Biology</a:t>
          </a:r>
          <a:endParaRPr lang="uk-UA" sz="2800" dirty="0">
            <a:latin typeface="Times New Roman" pitchFamily="18" charset="0"/>
            <a:cs typeface="Times New Roman" pitchFamily="18" charset="0"/>
          </a:endParaRPr>
        </a:p>
      </dgm:t>
    </dgm:pt>
    <dgm:pt modelId="{6617714E-E37E-4A94-BC50-85DF5AC94688}" type="parTrans" cxnId="{B0A217EF-E518-429C-9EDD-129B9F42971F}">
      <dgm:prSet custT="1"/>
      <dgm:spPr/>
      <dgm:t>
        <a:bodyPr/>
        <a:lstStyle/>
        <a:p>
          <a:endParaRPr lang="uk-UA" sz="2800">
            <a:latin typeface="Times New Roman" pitchFamily="18" charset="0"/>
            <a:cs typeface="Times New Roman" pitchFamily="18" charset="0"/>
          </a:endParaRPr>
        </a:p>
      </dgm:t>
    </dgm:pt>
    <dgm:pt modelId="{CA8BF394-FD2F-428F-9336-3584AF056C64}" type="sibTrans" cxnId="{B0A217EF-E518-429C-9EDD-129B9F42971F}">
      <dgm:prSet/>
      <dgm:spPr/>
      <dgm:t>
        <a:bodyPr/>
        <a:lstStyle/>
        <a:p>
          <a:endParaRPr lang="uk-UA" sz="2800">
            <a:latin typeface="Times New Roman" pitchFamily="18" charset="0"/>
            <a:cs typeface="Times New Roman" pitchFamily="18" charset="0"/>
          </a:endParaRPr>
        </a:p>
      </dgm:t>
    </dgm:pt>
    <dgm:pt modelId="{5A204EF6-E2C9-4422-BC41-303F52FB5178}" type="pres">
      <dgm:prSet presAssocID="{823386F7-CBFB-4CB7-9A2F-C996B3B5C89B}" presName="Name0" presStyleCnt="0">
        <dgm:presLayoutVars>
          <dgm:chMax val="1"/>
          <dgm:dir/>
          <dgm:animLvl val="ctr"/>
          <dgm:resizeHandles val="exact"/>
        </dgm:presLayoutVars>
      </dgm:prSet>
      <dgm:spPr/>
      <dgm:t>
        <a:bodyPr/>
        <a:lstStyle/>
        <a:p>
          <a:endParaRPr lang="ru-RU"/>
        </a:p>
      </dgm:t>
    </dgm:pt>
    <dgm:pt modelId="{F8C957F2-E3E9-4291-8B51-601B898EF1FF}" type="pres">
      <dgm:prSet presAssocID="{9805DEF7-B239-4883-952F-6B5E9F8BD044}" presName="centerShape" presStyleLbl="node0" presStyleIdx="0" presStyleCnt="1" custScaleX="273066"/>
      <dgm:spPr/>
      <dgm:t>
        <a:bodyPr/>
        <a:lstStyle/>
        <a:p>
          <a:endParaRPr lang="ru-RU"/>
        </a:p>
      </dgm:t>
    </dgm:pt>
    <dgm:pt modelId="{8AA573E0-9DE6-426F-8462-CC87C3749ABA}" type="pres">
      <dgm:prSet presAssocID="{3F9E35C8-FF81-4D0E-8B5D-BE251977BC10}" presName="parTrans" presStyleLbl="sibTrans2D1" presStyleIdx="0" presStyleCnt="6"/>
      <dgm:spPr/>
      <dgm:t>
        <a:bodyPr/>
        <a:lstStyle/>
        <a:p>
          <a:endParaRPr lang="ru-RU"/>
        </a:p>
      </dgm:t>
    </dgm:pt>
    <dgm:pt modelId="{E48836CB-D670-4185-8B52-45581B644DEC}" type="pres">
      <dgm:prSet presAssocID="{3F9E35C8-FF81-4D0E-8B5D-BE251977BC10}" presName="connectorText" presStyleLbl="sibTrans2D1" presStyleIdx="0" presStyleCnt="6"/>
      <dgm:spPr/>
      <dgm:t>
        <a:bodyPr/>
        <a:lstStyle/>
        <a:p>
          <a:endParaRPr lang="ru-RU"/>
        </a:p>
      </dgm:t>
    </dgm:pt>
    <dgm:pt modelId="{74DC0B51-1A5F-4E44-B251-1F8D4B5BCC24}" type="pres">
      <dgm:prSet presAssocID="{CD5A60DA-39E6-4B08-BD7A-E08F1CCD0A76}" presName="node" presStyleLbl="node1" presStyleIdx="0" presStyleCnt="6" custScaleX="320178">
        <dgm:presLayoutVars>
          <dgm:bulletEnabled val="1"/>
        </dgm:presLayoutVars>
      </dgm:prSet>
      <dgm:spPr/>
      <dgm:t>
        <a:bodyPr/>
        <a:lstStyle/>
        <a:p>
          <a:endParaRPr lang="uk-UA"/>
        </a:p>
      </dgm:t>
    </dgm:pt>
    <dgm:pt modelId="{E46A0CDD-2B8B-4D40-9E63-6EBD964A8636}" type="pres">
      <dgm:prSet presAssocID="{41791DC8-E603-44D3-9EA7-7555151B66F6}" presName="parTrans" presStyleLbl="sibTrans2D1" presStyleIdx="1" presStyleCnt="6"/>
      <dgm:spPr/>
      <dgm:t>
        <a:bodyPr/>
        <a:lstStyle/>
        <a:p>
          <a:endParaRPr lang="ru-RU"/>
        </a:p>
      </dgm:t>
    </dgm:pt>
    <dgm:pt modelId="{6A3066C5-2759-477D-9298-D6F2875D4D7D}" type="pres">
      <dgm:prSet presAssocID="{41791DC8-E603-44D3-9EA7-7555151B66F6}" presName="connectorText" presStyleLbl="sibTrans2D1" presStyleIdx="1" presStyleCnt="6"/>
      <dgm:spPr/>
      <dgm:t>
        <a:bodyPr/>
        <a:lstStyle/>
        <a:p>
          <a:endParaRPr lang="ru-RU"/>
        </a:p>
      </dgm:t>
    </dgm:pt>
    <dgm:pt modelId="{BED05B37-CB1F-447A-B5A4-A2639F1D01DD}" type="pres">
      <dgm:prSet presAssocID="{F525D308-3544-4659-AFAB-34E2887D9DE6}" presName="node" presStyleLbl="node1" presStyleIdx="1" presStyleCnt="6" custScaleX="229084" custRadScaleRad="214140" custRadScaleInc="63238">
        <dgm:presLayoutVars>
          <dgm:bulletEnabled val="1"/>
        </dgm:presLayoutVars>
      </dgm:prSet>
      <dgm:spPr/>
      <dgm:t>
        <a:bodyPr/>
        <a:lstStyle/>
        <a:p>
          <a:endParaRPr lang="ru-RU"/>
        </a:p>
      </dgm:t>
    </dgm:pt>
    <dgm:pt modelId="{FF2E5BC6-EA84-4418-BD7A-15F9D26183AA}" type="pres">
      <dgm:prSet presAssocID="{A9F1F130-7FEC-499D-B16A-37C8FE762226}" presName="parTrans" presStyleLbl="sibTrans2D1" presStyleIdx="2" presStyleCnt="6"/>
      <dgm:spPr/>
      <dgm:t>
        <a:bodyPr/>
        <a:lstStyle/>
        <a:p>
          <a:endParaRPr lang="ru-RU"/>
        </a:p>
      </dgm:t>
    </dgm:pt>
    <dgm:pt modelId="{EA9685F4-0209-4DD9-8802-392DB2BF60C7}" type="pres">
      <dgm:prSet presAssocID="{A9F1F130-7FEC-499D-B16A-37C8FE762226}" presName="connectorText" presStyleLbl="sibTrans2D1" presStyleIdx="2" presStyleCnt="6"/>
      <dgm:spPr/>
      <dgm:t>
        <a:bodyPr/>
        <a:lstStyle/>
        <a:p>
          <a:endParaRPr lang="ru-RU"/>
        </a:p>
      </dgm:t>
    </dgm:pt>
    <dgm:pt modelId="{3CCEDBA5-6A20-4612-BCCF-D4368582D069}" type="pres">
      <dgm:prSet presAssocID="{0AFBFD4A-4264-4C6C-9E65-C9C494973E0B}" presName="node" presStyleLbl="node1" presStyleIdx="2" presStyleCnt="6" custScaleX="233031" custRadScaleRad="185043" custRadScaleInc="-46785">
        <dgm:presLayoutVars>
          <dgm:bulletEnabled val="1"/>
        </dgm:presLayoutVars>
      </dgm:prSet>
      <dgm:spPr/>
      <dgm:t>
        <a:bodyPr/>
        <a:lstStyle/>
        <a:p>
          <a:endParaRPr lang="ru-RU"/>
        </a:p>
      </dgm:t>
    </dgm:pt>
    <dgm:pt modelId="{8E2BC178-0200-41E9-8089-22042D85D799}" type="pres">
      <dgm:prSet presAssocID="{BB8C95DB-D365-4CDF-B8DD-0680B4B7DE8C}" presName="parTrans" presStyleLbl="sibTrans2D1" presStyleIdx="3" presStyleCnt="6"/>
      <dgm:spPr/>
      <dgm:t>
        <a:bodyPr/>
        <a:lstStyle/>
        <a:p>
          <a:endParaRPr lang="ru-RU"/>
        </a:p>
      </dgm:t>
    </dgm:pt>
    <dgm:pt modelId="{9D692C55-C640-4CF2-A1C8-DEE8E3B55AF3}" type="pres">
      <dgm:prSet presAssocID="{BB8C95DB-D365-4CDF-B8DD-0680B4B7DE8C}" presName="connectorText" presStyleLbl="sibTrans2D1" presStyleIdx="3" presStyleCnt="6"/>
      <dgm:spPr/>
      <dgm:t>
        <a:bodyPr/>
        <a:lstStyle/>
        <a:p>
          <a:endParaRPr lang="ru-RU"/>
        </a:p>
      </dgm:t>
    </dgm:pt>
    <dgm:pt modelId="{36F15A64-1779-43E9-A3D8-4B49875A2482}" type="pres">
      <dgm:prSet presAssocID="{95D165C9-B08A-4293-BC32-E369A51777DD}" presName="node" presStyleLbl="node1" presStyleIdx="3" presStyleCnt="6" custScaleX="255867" custRadScaleRad="205726" custRadScaleInc="266666">
        <dgm:presLayoutVars>
          <dgm:bulletEnabled val="1"/>
        </dgm:presLayoutVars>
      </dgm:prSet>
      <dgm:spPr/>
      <dgm:t>
        <a:bodyPr/>
        <a:lstStyle/>
        <a:p>
          <a:endParaRPr lang="ru-RU"/>
        </a:p>
      </dgm:t>
    </dgm:pt>
    <dgm:pt modelId="{CFE44D32-E03F-4ACD-9160-7CCEDF898F80}" type="pres">
      <dgm:prSet presAssocID="{79F7D823-8A7B-4493-8450-4A8BB8C50CFC}" presName="parTrans" presStyleLbl="sibTrans2D1" presStyleIdx="4" presStyleCnt="6"/>
      <dgm:spPr/>
      <dgm:t>
        <a:bodyPr/>
        <a:lstStyle/>
        <a:p>
          <a:endParaRPr lang="ru-RU"/>
        </a:p>
      </dgm:t>
    </dgm:pt>
    <dgm:pt modelId="{3E887978-48C0-4E0E-9A82-1019ABABCEC5}" type="pres">
      <dgm:prSet presAssocID="{79F7D823-8A7B-4493-8450-4A8BB8C50CFC}" presName="connectorText" presStyleLbl="sibTrans2D1" presStyleIdx="4" presStyleCnt="6"/>
      <dgm:spPr/>
      <dgm:t>
        <a:bodyPr/>
        <a:lstStyle/>
        <a:p>
          <a:endParaRPr lang="ru-RU"/>
        </a:p>
      </dgm:t>
    </dgm:pt>
    <dgm:pt modelId="{B75B04F9-429C-46D4-BDAF-F5B73B7FDB7A}" type="pres">
      <dgm:prSet presAssocID="{D0B2BA54-5CA0-4D67-971F-1CCE89F79D09}" presName="node" presStyleLbl="node1" presStyleIdx="4" presStyleCnt="6" custScaleX="324454" custRadScaleRad="97516" custRadScaleInc="-215865">
        <dgm:presLayoutVars>
          <dgm:bulletEnabled val="1"/>
        </dgm:presLayoutVars>
      </dgm:prSet>
      <dgm:spPr/>
      <dgm:t>
        <a:bodyPr/>
        <a:lstStyle/>
        <a:p>
          <a:endParaRPr lang="ru-RU"/>
        </a:p>
      </dgm:t>
    </dgm:pt>
    <dgm:pt modelId="{2BAD4308-5BCB-46DA-8ACD-0AB3B6BFD514}" type="pres">
      <dgm:prSet presAssocID="{6617714E-E37E-4A94-BC50-85DF5AC94688}" presName="parTrans" presStyleLbl="sibTrans2D1" presStyleIdx="5" presStyleCnt="6"/>
      <dgm:spPr/>
      <dgm:t>
        <a:bodyPr/>
        <a:lstStyle/>
        <a:p>
          <a:endParaRPr lang="ru-RU"/>
        </a:p>
      </dgm:t>
    </dgm:pt>
    <dgm:pt modelId="{9AB8CABD-6EDD-4F45-9BEE-47E7AB9A98FA}" type="pres">
      <dgm:prSet presAssocID="{6617714E-E37E-4A94-BC50-85DF5AC94688}" presName="connectorText" presStyleLbl="sibTrans2D1" presStyleIdx="5" presStyleCnt="6"/>
      <dgm:spPr/>
      <dgm:t>
        <a:bodyPr/>
        <a:lstStyle/>
        <a:p>
          <a:endParaRPr lang="ru-RU"/>
        </a:p>
      </dgm:t>
    </dgm:pt>
    <dgm:pt modelId="{AEFD93C1-6274-4D78-976F-55BBDEB8FEF0}" type="pres">
      <dgm:prSet presAssocID="{7A6D0AE1-0145-46F1-9127-F880438F4C88}" presName="node" presStyleLbl="node1" presStyleIdx="5" presStyleCnt="6" custScaleX="213072" custRadScaleRad="201597" custRadScaleInc="-41548">
        <dgm:presLayoutVars>
          <dgm:bulletEnabled val="1"/>
        </dgm:presLayoutVars>
      </dgm:prSet>
      <dgm:spPr/>
      <dgm:t>
        <a:bodyPr/>
        <a:lstStyle/>
        <a:p>
          <a:endParaRPr lang="uk-UA"/>
        </a:p>
      </dgm:t>
    </dgm:pt>
  </dgm:ptLst>
  <dgm:cxnLst>
    <dgm:cxn modelId="{E8583AF4-3A62-4DBF-B5E8-FA4529855381}" type="presOf" srcId="{3F9E35C8-FF81-4D0E-8B5D-BE251977BC10}" destId="{8AA573E0-9DE6-426F-8462-CC87C3749ABA}" srcOrd="0" destOrd="0" presId="urn:microsoft.com/office/officeart/2005/8/layout/radial5"/>
    <dgm:cxn modelId="{A107E51B-B911-44E2-A6C3-26F0626B5781}" srcId="{9805DEF7-B239-4883-952F-6B5E9F8BD044}" destId="{0AFBFD4A-4264-4C6C-9E65-C9C494973E0B}" srcOrd="2" destOrd="0" parTransId="{A9F1F130-7FEC-499D-B16A-37C8FE762226}" sibTransId="{DAFBBA5D-6490-489B-80BA-CA4F0FD3EDD9}"/>
    <dgm:cxn modelId="{7DF4CBE3-7D0D-416F-A529-1F5B21DAA2F0}" srcId="{823386F7-CBFB-4CB7-9A2F-C996B3B5C89B}" destId="{9805DEF7-B239-4883-952F-6B5E9F8BD044}" srcOrd="0" destOrd="0" parTransId="{044DE7E5-CCB8-4ADD-BBF4-97817EA39E29}" sibTransId="{3BC6E8B7-7AC5-4023-977D-C2C01D7F55BC}"/>
    <dgm:cxn modelId="{C335C0EC-5105-41B3-8377-298A338689A0}" srcId="{9805DEF7-B239-4883-952F-6B5E9F8BD044}" destId="{F525D308-3544-4659-AFAB-34E2887D9DE6}" srcOrd="1" destOrd="0" parTransId="{41791DC8-E603-44D3-9EA7-7555151B66F6}" sibTransId="{E63D5B10-4FF5-47D4-9F43-8D25C79D4DB8}"/>
    <dgm:cxn modelId="{61B94838-9A51-4BD3-BADD-8F3872B5E66D}" type="presOf" srcId="{41791DC8-E603-44D3-9EA7-7555151B66F6}" destId="{6A3066C5-2759-477D-9298-D6F2875D4D7D}" srcOrd="1" destOrd="0" presId="urn:microsoft.com/office/officeart/2005/8/layout/radial5"/>
    <dgm:cxn modelId="{FBE3C60A-9F84-42CC-BB79-AC20C6FFA6CB}" type="presOf" srcId="{3F9E35C8-FF81-4D0E-8B5D-BE251977BC10}" destId="{E48836CB-D670-4185-8B52-45581B644DEC}" srcOrd="1" destOrd="0" presId="urn:microsoft.com/office/officeart/2005/8/layout/radial5"/>
    <dgm:cxn modelId="{592C311D-2417-455C-BE8E-D4144B3E12F0}" type="presOf" srcId="{79F7D823-8A7B-4493-8450-4A8BB8C50CFC}" destId="{3E887978-48C0-4E0E-9A82-1019ABABCEC5}" srcOrd="1" destOrd="0" presId="urn:microsoft.com/office/officeart/2005/8/layout/radial5"/>
    <dgm:cxn modelId="{EB1FCB6F-62CA-41D7-BCAE-3D87CD2D9730}" type="presOf" srcId="{823386F7-CBFB-4CB7-9A2F-C996B3B5C89B}" destId="{5A204EF6-E2C9-4422-BC41-303F52FB5178}" srcOrd="0" destOrd="0" presId="urn:microsoft.com/office/officeart/2005/8/layout/radial5"/>
    <dgm:cxn modelId="{807DE286-475E-4992-9EE2-96C76B862AE0}" type="presOf" srcId="{D0B2BA54-5CA0-4D67-971F-1CCE89F79D09}" destId="{B75B04F9-429C-46D4-BDAF-F5B73B7FDB7A}" srcOrd="0" destOrd="0" presId="urn:microsoft.com/office/officeart/2005/8/layout/radial5"/>
    <dgm:cxn modelId="{7CF1C8EE-5030-4704-8CDD-99F0A2520333}" type="presOf" srcId="{A9F1F130-7FEC-499D-B16A-37C8FE762226}" destId="{EA9685F4-0209-4DD9-8802-392DB2BF60C7}" srcOrd="1" destOrd="0" presId="urn:microsoft.com/office/officeart/2005/8/layout/radial5"/>
    <dgm:cxn modelId="{02A1329D-E618-4FBF-AA9D-6828A52FBEF4}" type="presOf" srcId="{6617714E-E37E-4A94-BC50-85DF5AC94688}" destId="{9AB8CABD-6EDD-4F45-9BEE-47E7AB9A98FA}" srcOrd="1" destOrd="0" presId="urn:microsoft.com/office/officeart/2005/8/layout/radial5"/>
    <dgm:cxn modelId="{E7193187-2041-4DB2-847C-65FB994286BA}" type="presOf" srcId="{6617714E-E37E-4A94-BC50-85DF5AC94688}" destId="{2BAD4308-5BCB-46DA-8ACD-0AB3B6BFD514}" srcOrd="0" destOrd="0" presId="urn:microsoft.com/office/officeart/2005/8/layout/radial5"/>
    <dgm:cxn modelId="{D6EEB349-B548-430A-A0A8-D4544AB94EE7}" type="presOf" srcId="{F525D308-3544-4659-AFAB-34E2887D9DE6}" destId="{BED05B37-CB1F-447A-B5A4-A2639F1D01DD}" srcOrd="0" destOrd="0" presId="urn:microsoft.com/office/officeart/2005/8/layout/radial5"/>
    <dgm:cxn modelId="{AF341960-14F0-4918-B90A-CACF45A0130B}" type="presOf" srcId="{95D165C9-B08A-4293-BC32-E369A51777DD}" destId="{36F15A64-1779-43E9-A3D8-4B49875A2482}" srcOrd="0" destOrd="0" presId="urn:microsoft.com/office/officeart/2005/8/layout/radial5"/>
    <dgm:cxn modelId="{516F7BF9-E3ED-4C30-AB3B-37D995A3B66F}" type="presOf" srcId="{A9F1F130-7FEC-499D-B16A-37C8FE762226}" destId="{FF2E5BC6-EA84-4418-BD7A-15F9D26183AA}" srcOrd="0" destOrd="0" presId="urn:microsoft.com/office/officeart/2005/8/layout/radial5"/>
    <dgm:cxn modelId="{B0A217EF-E518-429C-9EDD-129B9F42971F}" srcId="{9805DEF7-B239-4883-952F-6B5E9F8BD044}" destId="{7A6D0AE1-0145-46F1-9127-F880438F4C88}" srcOrd="5" destOrd="0" parTransId="{6617714E-E37E-4A94-BC50-85DF5AC94688}" sibTransId="{CA8BF394-FD2F-428F-9336-3584AF056C64}"/>
    <dgm:cxn modelId="{B0A62ACF-FD32-4811-8510-FD236E5A549C}" type="presOf" srcId="{0AFBFD4A-4264-4C6C-9E65-C9C494973E0B}" destId="{3CCEDBA5-6A20-4612-BCCF-D4368582D069}" srcOrd="0" destOrd="0" presId="urn:microsoft.com/office/officeart/2005/8/layout/radial5"/>
    <dgm:cxn modelId="{4659E0A1-47E2-4595-896E-4BBD6745D43A}" type="presOf" srcId="{79F7D823-8A7B-4493-8450-4A8BB8C50CFC}" destId="{CFE44D32-E03F-4ACD-9160-7CCEDF898F80}" srcOrd="0" destOrd="0" presId="urn:microsoft.com/office/officeart/2005/8/layout/radial5"/>
    <dgm:cxn modelId="{FBF04587-6733-40F7-A6A4-F714E242FA5B}" type="presOf" srcId="{7A6D0AE1-0145-46F1-9127-F880438F4C88}" destId="{AEFD93C1-6274-4D78-976F-55BBDEB8FEF0}" srcOrd="0" destOrd="0" presId="urn:microsoft.com/office/officeart/2005/8/layout/radial5"/>
    <dgm:cxn modelId="{AA1FBF00-A8FF-46D2-8B5F-CE01E09B3D87}" type="presOf" srcId="{CD5A60DA-39E6-4B08-BD7A-E08F1CCD0A76}" destId="{74DC0B51-1A5F-4E44-B251-1F8D4B5BCC24}" srcOrd="0" destOrd="0" presId="urn:microsoft.com/office/officeart/2005/8/layout/radial5"/>
    <dgm:cxn modelId="{06B998CD-DB69-44EF-852B-D7A5CE3C9A21}" type="presOf" srcId="{BB8C95DB-D365-4CDF-B8DD-0680B4B7DE8C}" destId="{8E2BC178-0200-41E9-8089-22042D85D799}" srcOrd="0" destOrd="0" presId="urn:microsoft.com/office/officeart/2005/8/layout/radial5"/>
    <dgm:cxn modelId="{B0721D29-8CCB-499A-A9AD-31C5C0F840E2}" srcId="{9805DEF7-B239-4883-952F-6B5E9F8BD044}" destId="{95D165C9-B08A-4293-BC32-E369A51777DD}" srcOrd="3" destOrd="0" parTransId="{BB8C95DB-D365-4CDF-B8DD-0680B4B7DE8C}" sibTransId="{9A5DA0D8-1539-4E24-A35C-E0DD07E2167D}"/>
    <dgm:cxn modelId="{3F084BA5-06D1-4C67-BDA7-7A96B69B24ED}" type="presOf" srcId="{BB8C95DB-D365-4CDF-B8DD-0680B4B7DE8C}" destId="{9D692C55-C640-4CF2-A1C8-DEE8E3B55AF3}" srcOrd="1" destOrd="0" presId="urn:microsoft.com/office/officeart/2005/8/layout/radial5"/>
    <dgm:cxn modelId="{A350E844-B5CE-48AC-81D9-167D6E8DE55D}" type="presOf" srcId="{9805DEF7-B239-4883-952F-6B5E9F8BD044}" destId="{F8C957F2-E3E9-4291-8B51-601B898EF1FF}" srcOrd="0" destOrd="0" presId="urn:microsoft.com/office/officeart/2005/8/layout/radial5"/>
    <dgm:cxn modelId="{67302D7C-0735-425E-BD1B-A1626BDE2465}" type="presOf" srcId="{41791DC8-E603-44D3-9EA7-7555151B66F6}" destId="{E46A0CDD-2B8B-4D40-9E63-6EBD964A8636}" srcOrd="0" destOrd="0" presId="urn:microsoft.com/office/officeart/2005/8/layout/radial5"/>
    <dgm:cxn modelId="{15F2E87D-5267-40E8-BE08-0046F11E2845}" srcId="{9805DEF7-B239-4883-952F-6B5E9F8BD044}" destId="{D0B2BA54-5CA0-4D67-971F-1CCE89F79D09}" srcOrd="4" destOrd="0" parTransId="{79F7D823-8A7B-4493-8450-4A8BB8C50CFC}" sibTransId="{BE655273-51CB-4621-9368-3790735D0201}"/>
    <dgm:cxn modelId="{4EA9984F-48BD-45E7-9532-3302BAAEFDE2}" srcId="{9805DEF7-B239-4883-952F-6B5E9F8BD044}" destId="{CD5A60DA-39E6-4B08-BD7A-E08F1CCD0A76}" srcOrd="0" destOrd="0" parTransId="{3F9E35C8-FF81-4D0E-8B5D-BE251977BC10}" sibTransId="{8772375D-2F0D-46B6-8A3D-D303848F4256}"/>
    <dgm:cxn modelId="{6CCC92BA-90A4-4FCF-8EE6-0ACECFB9BF11}" type="presParOf" srcId="{5A204EF6-E2C9-4422-BC41-303F52FB5178}" destId="{F8C957F2-E3E9-4291-8B51-601B898EF1FF}" srcOrd="0" destOrd="0" presId="urn:microsoft.com/office/officeart/2005/8/layout/radial5"/>
    <dgm:cxn modelId="{6A3F47C2-D9B6-466C-955F-7E6EF55C0CDB}" type="presParOf" srcId="{5A204EF6-E2C9-4422-BC41-303F52FB5178}" destId="{8AA573E0-9DE6-426F-8462-CC87C3749ABA}" srcOrd="1" destOrd="0" presId="urn:microsoft.com/office/officeart/2005/8/layout/radial5"/>
    <dgm:cxn modelId="{AD7AA192-BF6B-436F-8FD6-61E22E75B22C}" type="presParOf" srcId="{8AA573E0-9DE6-426F-8462-CC87C3749ABA}" destId="{E48836CB-D670-4185-8B52-45581B644DEC}" srcOrd="0" destOrd="0" presId="urn:microsoft.com/office/officeart/2005/8/layout/radial5"/>
    <dgm:cxn modelId="{7CEA4293-650E-492C-A7C8-5D1975891A78}" type="presParOf" srcId="{5A204EF6-E2C9-4422-BC41-303F52FB5178}" destId="{74DC0B51-1A5F-4E44-B251-1F8D4B5BCC24}" srcOrd="2" destOrd="0" presId="urn:microsoft.com/office/officeart/2005/8/layout/radial5"/>
    <dgm:cxn modelId="{649ECA5B-D412-4FBA-9498-02D21ED33E5E}" type="presParOf" srcId="{5A204EF6-E2C9-4422-BC41-303F52FB5178}" destId="{E46A0CDD-2B8B-4D40-9E63-6EBD964A8636}" srcOrd="3" destOrd="0" presId="urn:microsoft.com/office/officeart/2005/8/layout/radial5"/>
    <dgm:cxn modelId="{DF886A58-9030-450B-B78E-9CA665ACB74E}" type="presParOf" srcId="{E46A0CDD-2B8B-4D40-9E63-6EBD964A8636}" destId="{6A3066C5-2759-477D-9298-D6F2875D4D7D}" srcOrd="0" destOrd="0" presId="urn:microsoft.com/office/officeart/2005/8/layout/radial5"/>
    <dgm:cxn modelId="{DB3BF605-AE4A-4255-A241-F9E916A28EED}" type="presParOf" srcId="{5A204EF6-E2C9-4422-BC41-303F52FB5178}" destId="{BED05B37-CB1F-447A-B5A4-A2639F1D01DD}" srcOrd="4" destOrd="0" presId="urn:microsoft.com/office/officeart/2005/8/layout/radial5"/>
    <dgm:cxn modelId="{9A7EAAD2-48E8-488F-8E0B-6D732E890CF3}" type="presParOf" srcId="{5A204EF6-E2C9-4422-BC41-303F52FB5178}" destId="{FF2E5BC6-EA84-4418-BD7A-15F9D26183AA}" srcOrd="5" destOrd="0" presId="urn:microsoft.com/office/officeart/2005/8/layout/radial5"/>
    <dgm:cxn modelId="{5A4011B6-D6D7-4FA2-B112-B011BDFA89EE}" type="presParOf" srcId="{FF2E5BC6-EA84-4418-BD7A-15F9D26183AA}" destId="{EA9685F4-0209-4DD9-8802-392DB2BF60C7}" srcOrd="0" destOrd="0" presId="urn:microsoft.com/office/officeart/2005/8/layout/radial5"/>
    <dgm:cxn modelId="{C14CD05B-4C9F-4341-BBEB-005158CF13FE}" type="presParOf" srcId="{5A204EF6-E2C9-4422-BC41-303F52FB5178}" destId="{3CCEDBA5-6A20-4612-BCCF-D4368582D069}" srcOrd="6" destOrd="0" presId="urn:microsoft.com/office/officeart/2005/8/layout/radial5"/>
    <dgm:cxn modelId="{5BFE5D90-E136-4706-B37D-3667EA6E7818}" type="presParOf" srcId="{5A204EF6-E2C9-4422-BC41-303F52FB5178}" destId="{8E2BC178-0200-41E9-8089-22042D85D799}" srcOrd="7" destOrd="0" presId="urn:microsoft.com/office/officeart/2005/8/layout/radial5"/>
    <dgm:cxn modelId="{25502168-0611-4E6C-A9DF-07789CFAB4D2}" type="presParOf" srcId="{8E2BC178-0200-41E9-8089-22042D85D799}" destId="{9D692C55-C640-4CF2-A1C8-DEE8E3B55AF3}" srcOrd="0" destOrd="0" presId="urn:microsoft.com/office/officeart/2005/8/layout/radial5"/>
    <dgm:cxn modelId="{D9060222-E7F1-42FF-A0C4-1785854D7D26}" type="presParOf" srcId="{5A204EF6-E2C9-4422-BC41-303F52FB5178}" destId="{36F15A64-1779-43E9-A3D8-4B49875A2482}" srcOrd="8" destOrd="0" presId="urn:microsoft.com/office/officeart/2005/8/layout/radial5"/>
    <dgm:cxn modelId="{10BF227A-14B2-410C-98F8-2629A6E70037}" type="presParOf" srcId="{5A204EF6-E2C9-4422-BC41-303F52FB5178}" destId="{CFE44D32-E03F-4ACD-9160-7CCEDF898F80}" srcOrd="9" destOrd="0" presId="urn:microsoft.com/office/officeart/2005/8/layout/radial5"/>
    <dgm:cxn modelId="{FE2AD1E5-7D3E-41AC-BA6E-6198470DFF0C}" type="presParOf" srcId="{CFE44D32-E03F-4ACD-9160-7CCEDF898F80}" destId="{3E887978-48C0-4E0E-9A82-1019ABABCEC5}" srcOrd="0" destOrd="0" presId="urn:microsoft.com/office/officeart/2005/8/layout/radial5"/>
    <dgm:cxn modelId="{A1CFBE66-6727-43C6-959C-36CBE74889A6}" type="presParOf" srcId="{5A204EF6-E2C9-4422-BC41-303F52FB5178}" destId="{B75B04F9-429C-46D4-BDAF-F5B73B7FDB7A}" srcOrd="10" destOrd="0" presId="urn:microsoft.com/office/officeart/2005/8/layout/radial5"/>
    <dgm:cxn modelId="{7817D1CC-66CE-4D0F-AD4F-3986BA5C3936}" type="presParOf" srcId="{5A204EF6-E2C9-4422-BC41-303F52FB5178}" destId="{2BAD4308-5BCB-46DA-8ACD-0AB3B6BFD514}" srcOrd="11" destOrd="0" presId="urn:microsoft.com/office/officeart/2005/8/layout/radial5"/>
    <dgm:cxn modelId="{F88AE7AB-DD21-489F-9F06-6A8AAF869E43}" type="presParOf" srcId="{2BAD4308-5BCB-46DA-8ACD-0AB3B6BFD514}" destId="{9AB8CABD-6EDD-4F45-9BEE-47E7AB9A98FA}" srcOrd="0" destOrd="0" presId="urn:microsoft.com/office/officeart/2005/8/layout/radial5"/>
    <dgm:cxn modelId="{8289010A-50AA-4AD7-A297-525F16A67896}" type="presParOf" srcId="{5A204EF6-E2C9-4422-BC41-303F52FB5178}" destId="{AEFD93C1-6274-4D78-976F-55BBDEB8FEF0}" srcOrd="12" destOrd="0" presId="urn:microsoft.com/office/officeart/2005/8/layout/radial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21C241-5B31-4769-BD89-446BCF660936}" type="doc">
      <dgm:prSet loTypeId="urn:microsoft.com/office/officeart/2005/8/layout/hChevron3" loCatId="process" qsTypeId="urn:microsoft.com/office/officeart/2005/8/quickstyle/3d3" qsCatId="3D" csTypeId="urn:microsoft.com/office/officeart/2005/8/colors/colorful2" csCatId="colorful" phldr="1"/>
      <dgm:spPr/>
    </dgm:pt>
    <dgm:pt modelId="{96C2A40E-9ABA-4571-985B-1A77C78AAEE0}">
      <dgm:prSet phldrT="[Текст]" custT="1"/>
      <dgm:spPr/>
      <dgm:t>
        <a:bodyPr/>
        <a:lstStyle/>
        <a:p>
          <a:r>
            <a:rPr lang="en-US" sz="2400" b="0" dirty="0" smtClean="0">
              <a:solidFill>
                <a:schemeClr val="bg1"/>
              </a:solidFill>
              <a:latin typeface="Times New Roman" pitchFamily="18" charset="0"/>
              <a:cs typeface="Times New Roman" pitchFamily="18" charset="0"/>
            </a:rPr>
            <a:t>Sampling</a:t>
          </a:r>
          <a:endParaRPr lang="ru-RU" sz="1600" b="0" dirty="0">
            <a:solidFill>
              <a:schemeClr val="bg1"/>
            </a:solidFill>
            <a:latin typeface="Times New Roman" pitchFamily="18" charset="0"/>
            <a:cs typeface="Times New Roman" pitchFamily="18" charset="0"/>
          </a:endParaRPr>
        </a:p>
      </dgm:t>
    </dgm:pt>
    <dgm:pt modelId="{F7367A59-C9B4-46FD-B57E-335649B41CC9}" type="parTrans" cxnId="{31F59E13-5663-4A78-B9F6-619DEE05E970}">
      <dgm:prSet/>
      <dgm:spPr/>
      <dgm:t>
        <a:bodyPr/>
        <a:lstStyle/>
        <a:p>
          <a:endParaRPr lang="ru-RU" sz="1600" b="0">
            <a:solidFill>
              <a:schemeClr val="bg1"/>
            </a:solidFill>
            <a:latin typeface="Times New Roman" pitchFamily="18" charset="0"/>
            <a:cs typeface="Times New Roman" pitchFamily="18" charset="0"/>
          </a:endParaRPr>
        </a:p>
      </dgm:t>
    </dgm:pt>
    <dgm:pt modelId="{CBBB9A51-E340-4CA8-BFCF-0D8D0DFDA432}" type="sibTrans" cxnId="{31F59E13-5663-4A78-B9F6-619DEE05E970}">
      <dgm:prSet/>
      <dgm:spPr/>
      <dgm:t>
        <a:bodyPr/>
        <a:lstStyle/>
        <a:p>
          <a:endParaRPr lang="ru-RU" sz="1600" b="0">
            <a:solidFill>
              <a:schemeClr val="bg1"/>
            </a:solidFill>
            <a:latin typeface="Times New Roman" pitchFamily="18" charset="0"/>
            <a:cs typeface="Times New Roman" pitchFamily="18" charset="0"/>
          </a:endParaRPr>
        </a:p>
      </dgm:t>
    </dgm:pt>
    <dgm:pt modelId="{550B8C03-82E9-40DA-9E59-F59F6A797545}">
      <dgm:prSet phldrT="[Текст]" custT="1"/>
      <dgm:spPr/>
      <dgm:t>
        <a:bodyPr/>
        <a:lstStyle/>
        <a:p>
          <a:r>
            <a:rPr lang="en-US" sz="2000" b="0" dirty="0" smtClean="0">
              <a:solidFill>
                <a:schemeClr val="bg1"/>
              </a:solidFill>
              <a:latin typeface="Times New Roman" pitchFamily="18" charset="0"/>
              <a:cs typeface="Times New Roman" pitchFamily="18" charset="0"/>
            </a:rPr>
            <a:t>Sample preparation</a:t>
          </a:r>
          <a:endParaRPr lang="uk-UA" sz="2000" b="0" dirty="0">
            <a:solidFill>
              <a:schemeClr val="bg1"/>
            </a:solidFill>
            <a:latin typeface="Times New Roman" pitchFamily="18" charset="0"/>
            <a:cs typeface="Times New Roman" pitchFamily="18" charset="0"/>
          </a:endParaRPr>
        </a:p>
      </dgm:t>
    </dgm:pt>
    <dgm:pt modelId="{50491E52-7663-4E92-821B-41EB85E5EDC1}" type="parTrans" cxnId="{4F739858-20E6-4C83-BD09-039C2857DBC8}">
      <dgm:prSet/>
      <dgm:spPr/>
      <dgm:t>
        <a:bodyPr/>
        <a:lstStyle/>
        <a:p>
          <a:endParaRPr lang="ru-RU" sz="1600" b="0">
            <a:solidFill>
              <a:schemeClr val="bg1"/>
            </a:solidFill>
            <a:latin typeface="Times New Roman" pitchFamily="18" charset="0"/>
            <a:cs typeface="Times New Roman" pitchFamily="18" charset="0"/>
          </a:endParaRPr>
        </a:p>
      </dgm:t>
    </dgm:pt>
    <dgm:pt modelId="{551A574B-226A-4085-9A47-DB606A7463C0}" type="sibTrans" cxnId="{4F739858-20E6-4C83-BD09-039C2857DBC8}">
      <dgm:prSet/>
      <dgm:spPr/>
      <dgm:t>
        <a:bodyPr/>
        <a:lstStyle/>
        <a:p>
          <a:endParaRPr lang="ru-RU" sz="1600" b="0">
            <a:solidFill>
              <a:schemeClr val="bg1"/>
            </a:solidFill>
            <a:latin typeface="Times New Roman" pitchFamily="18" charset="0"/>
            <a:cs typeface="Times New Roman" pitchFamily="18" charset="0"/>
          </a:endParaRPr>
        </a:p>
      </dgm:t>
    </dgm:pt>
    <dgm:pt modelId="{738B2159-8AC7-48DF-9C2F-82B277F50AB1}">
      <dgm:prSet phldrT="[Текст]" custT="1"/>
      <dgm:spPr/>
      <dgm:t>
        <a:bodyPr/>
        <a:lstStyle/>
        <a:p>
          <a:r>
            <a:rPr lang="en-US" sz="2000" b="0" dirty="0" smtClean="0">
              <a:solidFill>
                <a:schemeClr val="bg1"/>
              </a:solidFill>
              <a:latin typeface="Times New Roman" pitchFamily="18" charset="0"/>
              <a:cs typeface="Times New Roman" pitchFamily="18" charset="0"/>
            </a:rPr>
            <a:t>Obtaining an analytical signal</a:t>
          </a:r>
          <a:endParaRPr lang="ru-RU" sz="2000" b="0" dirty="0">
            <a:solidFill>
              <a:schemeClr val="bg1"/>
            </a:solidFill>
            <a:latin typeface="Times New Roman" pitchFamily="18" charset="0"/>
            <a:cs typeface="Times New Roman" pitchFamily="18" charset="0"/>
          </a:endParaRPr>
        </a:p>
      </dgm:t>
    </dgm:pt>
    <dgm:pt modelId="{4C639E61-2C49-46B1-847D-DE67E19A311E}" type="parTrans" cxnId="{7EEFB6BB-6410-4FC0-9F29-FD47A601D9E1}">
      <dgm:prSet/>
      <dgm:spPr/>
      <dgm:t>
        <a:bodyPr/>
        <a:lstStyle/>
        <a:p>
          <a:endParaRPr lang="ru-RU" sz="1600" b="0">
            <a:solidFill>
              <a:schemeClr val="bg1"/>
            </a:solidFill>
            <a:latin typeface="Times New Roman" pitchFamily="18" charset="0"/>
            <a:cs typeface="Times New Roman" pitchFamily="18" charset="0"/>
          </a:endParaRPr>
        </a:p>
      </dgm:t>
    </dgm:pt>
    <dgm:pt modelId="{4526FBF0-CE2A-40C3-B197-2A311579B9AF}" type="sibTrans" cxnId="{7EEFB6BB-6410-4FC0-9F29-FD47A601D9E1}">
      <dgm:prSet/>
      <dgm:spPr/>
      <dgm:t>
        <a:bodyPr/>
        <a:lstStyle/>
        <a:p>
          <a:endParaRPr lang="ru-RU" sz="1600" b="0">
            <a:solidFill>
              <a:schemeClr val="bg1"/>
            </a:solidFill>
            <a:latin typeface="Times New Roman" pitchFamily="18" charset="0"/>
            <a:cs typeface="Times New Roman" pitchFamily="18" charset="0"/>
          </a:endParaRPr>
        </a:p>
      </dgm:t>
    </dgm:pt>
    <dgm:pt modelId="{D255C156-5582-4963-8775-8189555C42DE}">
      <dgm:prSet custT="1"/>
      <dgm:spPr/>
      <dgm:t>
        <a:bodyPr/>
        <a:lstStyle/>
        <a:p>
          <a:r>
            <a:rPr lang="en-US" sz="2000" b="0" dirty="0" smtClean="0">
              <a:solidFill>
                <a:schemeClr val="bg1"/>
              </a:solidFill>
              <a:latin typeface="Times New Roman" pitchFamily="18" charset="0"/>
              <a:cs typeface="Times New Roman" pitchFamily="18" charset="0"/>
            </a:rPr>
            <a:t>Results processing and interpretation</a:t>
          </a:r>
          <a:endParaRPr lang="ru-RU" sz="2000" b="0" dirty="0">
            <a:solidFill>
              <a:schemeClr val="bg1"/>
            </a:solidFill>
            <a:latin typeface="Times New Roman" pitchFamily="18" charset="0"/>
            <a:cs typeface="Times New Roman" pitchFamily="18" charset="0"/>
          </a:endParaRPr>
        </a:p>
      </dgm:t>
    </dgm:pt>
    <dgm:pt modelId="{616E6F29-E465-4DE8-95EA-87D75BC36DCD}" type="parTrans" cxnId="{BC7011CA-FACD-4F2F-BF38-B2808C1B0AE3}">
      <dgm:prSet/>
      <dgm:spPr/>
      <dgm:t>
        <a:bodyPr/>
        <a:lstStyle/>
        <a:p>
          <a:endParaRPr lang="ru-RU" sz="1600" b="0">
            <a:solidFill>
              <a:schemeClr val="bg1"/>
            </a:solidFill>
            <a:latin typeface="Times New Roman" pitchFamily="18" charset="0"/>
            <a:cs typeface="Times New Roman" pitchFamily="18" charset="0"/>
          </a:endParaRPr>
        </a:p>
      </dgm:t>
    </dgm:pt>
    <dgm:pt modelId="{9A43223D-A25D-4269-951E-AD5176FEC50A}" type="sibTrans" cxnId="{BC7011CA-FACD-4F2F-BF38-B2808C1B0AE3}">
      <dgm:prSet/>
      <dgm:spPr/>
      <dgm:t>
        <a:bodyPr/>
        <a:lstStyle/>
        <a:p>
          <a:endParaRPr lang="ru-RU" sz="1600" b="0">
            <a:solidFill>
              <a:schemeClr val="bg1"/>
            </a:solidFill>
            <a:latin typeface="Times New Roman" pitchFamily="18" charset="0"/>
            <a:cs typeface="Times New Roman" pitchFamily="18" charset="0"/>
          </a:endParaRPr>
        </a:p>
      </dgm:t>
    </dgm:pt>
    <dgm:pt modelId="{DAA23053-43CD-462F-8A5D-E21637054A68}" type="pres">
      <dgm:prSet presAssocID="{0E21C241-5B31-4769-BD89-446BCF660936}" presName="Name0" presStyleCnt="0">
        <dgm:presLayoutVars>
          <dgm:dir/>
          <dgm:resizeHandles val="exact"/>
        </dgm:presLayoutVars>
      </dgm:prSet>
      <dgm:spPr/>
    </dgm:pt>
    <dgm:pt modelId="{0A78187A-7252-4A0F-9E49-E21F2E60A42F}" type="pres">
      <dgm:prSet presAssocID="{96C2A40E-9ABA-4571-985B-1A77C78AAEE0}" presName="parTxOnly" presStyleLbl="node1" presStyleIdx="0" presStyleCnt="4" custLinFactNeighborX="-2539" custLinFactNeighborY="-4774">
        <dgm:presLayoutVars>
          <dgm:bulletEnabled val="1"/>
        </dgm:presLayoutVars>
      </dgm:prSet>
      <dgm:spPr/>
      <dgm:t>
        <a:bodyPr/>
        <a:lstStyle/>
        <a:p>
          <a:endParaRPr lang="ru-RU"/>
        </a:p>
      </dgm:t>
    </dgm:pt>
    <dgm:pt modelId="{5D2FA3A3-491E-4558-9D4E-4E2619AC10CA}" type="pres">
      <dgm:prSet presAssocID="{CBBB9A51-E340-4CA8-BFCF-0D8D0DFDA432}" presName="parSpace" presStyleCnt="0"/>
      <dgm:spPr/>
    </dgm:pt>
    <dgm:pt modelId="{9CBD022C-28BB-435C-BD3D-6715B545C2DC}" type="pres">
      <dgm:prSet presAssocID="{550B8C03-82E9-40DA-9E59-F59F6A797545}" presName="parTxOnly" presStyleLbl="node1" presStyleIdx="1" presStyleCnt="4">
        <dgm:presLayoutVars>
          <dgm:bulletEnabled val="1"/>
        </dgm:presLayoutVars>
      </dgm:prSet>
      <dgm:spPr/>
      <dgm:t>
        <a:bodyPr/>
        <a:lstStyle/>
        <a:p>
          <a:endParaRPr lang="ru-RU"/>
        </a:p>
      </dgm:t>
    </dgm:pt>
    <dgm:pt modelId="{C138A525-742C-41DD-BB22-0390FCDA787C}" type="pres">
      <dgm:prSet presAssocID="{551A574B-226A-4085-9A47-DB606A7463C0}" presName="parSpace" presStyleCnt="0"/>
      <dgm:spPr/>
    </dgm:pt>
    <dgm:pt modelId="{8BA7E4A2-5029-47AD-8F1E-0A9BD064C20A}" type="pres">
      <dgm:prSet presAssocID="{738B2159-8AC7-48DF-9C2F-82B277F50AB1}" presName="parTxOnly" presStyleLbl="node1" presStyleIdx="2" presStyleCnt="4">
        <dgm:presLayoutVars>
          <dgm:bulletEnabled val="1"/>
        </dgm:presLayoutVars>
      </dgm:prSet>
      <dgm:spPr/>
      <dgm:t>
        <a:bodyPr/>
        <a:lstStyle/>
        <a:p>
          <a:endParaRPr lang="ru-RU"/>
        </a:p>
      </dgm:t>
    </dgm:pt>
    <dgm:pt modelId="{73D4AD91-6C3C-4567-9743-6636FE23B564}" type="pres">
      <dgm:prSet presAssocID="{4526FBF0-CE2A-40C3-B197-2A311579B9AF}" presName="parSpace" presStyleCnt="0"/>
      <dgm:spPr/>
    </dgm:pt>
    <dgm:pt modelId="{0BBED96E-24A4-423D-8DDC-C3E67887DD84}" type="pres">
      <dgm:prSet presAssocID="{D255C156-5582-4963-8775-8189555C42DE}" presName="parTxOnly" presStyleLbl="node1" presStyleIdx="3" presStyleCnt="4">
        <dgm:presLayoutVars>
          <dgm:bulletEnabled val="1"/>
        </dgm:presLayoutVars>
      </dgm:prSet>
      <dgm:spPr/>
      <dgm:t>
        <a:bodyPr/>
        <a:lstStyle/>
        <a:p>
          <a:endParaRPr lang="ru-RU"/>
        </a:p>
      </dgm:t>
    </dgm:pt>
  </dgm:ptLst>
  <dgm:cxnLst>
    <dgm:cxn modelId="{A80C06DA-75BF-4EC9-9233-0BA3281BC769}" type="presOf" srcId="{738B2159-8AC7-48DF-9C2F-82B277F50AB1}" destId="{8BA7E4A2-5029-47AD-8F1E-0A9BD064C20A}" srcOrd="0" destOrd="0" presId="urn:microsoft.com/office/officeart/2005/8/layout/hChevron3"/>
    <dgm:cxn modelId="{7EEFB6BB-6410-4FC0-9F29-FD47A601D9E1}" srcId="{0E21C241-5B31-4769-BD89-446BCF660936}" destId="{738B2159-8AC7-48DF-9C2F-82B277F50AB1}" srcOrd="2" destOrd="0" parTransId="{4C639E61-2C49-46B1-847D-DE67E19A311E}" sibTransId="{4526FBF0-CE2A-40C3-B197-2A311579B9AF}"/>
    <dgm:cxn modelId="{4F739858-20E6-4C83-BD09-039C2857DBC8}" srcId="{0E21C241-5B31-4769-BD89-446BCF660936}" destId="{550B8C03-82E9-40DA-9E59-F59F6A797545}" srcOrd="1" destOrd="0" parTransId="{50491E52-7663-4E92-821B-41EB85E5EDC1}" sibTransId="{551A574B-226A-4085-9A47-DB606A7463C0}"/>
    <dgm:cxn modelId="{C574AAC8-66BF-47D1-B995-9CE7379AB2C7}" type="presOf" srcId="{D255C156-5582-4963-8775-8189555C42DE}" destId="{0BBED96E-24A4-423D-8DDC-C3E67887DD84}" srcOrd="0" destOrd="0" presId="urn:microsoft.com/office/officeart/2005/8/layout/hChevron3"/>
    <dgm:cxn modelId="{BC7011CA-FACD-4F2F-BF38-B2808C1B0AE3}" srcId="{0E21C241-5B31-4769-BD89-446BCF660936}" destId="{D255C156-5582-4963-8775-8189555C42DE}" srcOrd="3" destOrd="0" parTransId="{616E6F29-E465-4DE8-95EA-87D75BC36DCD}" sibTransId="{9A43223D-A25D-4269-951E-AD5176FEC50A}"/>
    <dgm:cxn modelId="{B478D56A-9404-46E1-85CB-0D6C8FAA7D4B}" type="presOf" srcId="{550B8C03-82E9-40DA-9E59-F59F6A797545}" destId="{9CBD022C-28BB-435C-BD3D-6715B545C2DC}" srcOrd="0" destOrd="0" presId="urn:microsoft.com/office/officeart/2005/8/layout/hChevron3"/>
    <dgm:cxn modelId="{F6DF3F93-0FAC-4569-A6BC-C8F5357F7958}" type="presOf" srcId="{0E21C241-5B31-4769-BD89-446BCF660936}" destId="{DAA23053-43CD-462F-8A5D-E21637054A68}" srcOrd="0" destOrd="0" presId="urn:microsoft.com/office/officeart/2005/8/layout/hChevron3"/>
    <dgm:cxn modelId="{BBBA107B-43BD-4E18-8F94-298C56F72795}" type="presOf" srcId="{96C2A40E-9ABA-4571-985B-1A77C78AAEE0}" destId="{0A78187A-7252-4A0F-9E49-E21F2E60A42F}" srcOrd="0" destOrd="0" presId="urn:microsoft.com/office/officeart/2005/8/layout/hChevron3"/>
    <dgm:cxn modelId="{31F59E13-5663-4A78-B9F6-619DEE05E970}" srcId="{0E21C241-5B31-4769-BD89-446BCF660936}" destId="{96C2A40E-9ABA-4571-985B-1A77C78AAEE0}" srcOrd="0" destOrd="0" parTransId="{F7367A59-C9B4-46FD-B57E-335649B41CC9}" sibTransId="{CBBB9A51-E340-4CA8-BFCF-0D8D0DFDA432}"/>
    <dgm:cxn modelId="{334875E4-736E-4DC4-BB28-18171D5AD21F}" type="presParOf" srcId="{DAA23053-43CD-462F-8A5D-E21637054A68}" destId="{0A78187A-7252-4A0F-9E49-E21F2E60A42F}" srcOrd="0" destOrd="0" presId="urn:microsoft.com/office/officeart/2005/8/layout/hChevron3"/>
    <dgm:cxn modelId="{6ACFB15D-7391-4BF1-8949-4CB8BAB86CEB}" type="presParOf" srcId="{DAA23053-43CD-462F-8A5D-E21637054A68}" destId="{5D2FA3A3-491E-4558-9D4E-4E2619AC10CA}" srcOrd="1" destOrd="0" presId="urn:microsoft.com/office/officeart/2005/8/layout/hChevron3"/>
    <dgm:cxn modelId="{8F077623-1DD3-4A6F-8C42-8F52E5721D24}" type="presParOf" srcId="{DAA23053-43CD-462F-8A5D-E21637054A68}" destId="{9CBD022C-28BB-435C-BD3D-6715B545C2DC}" srcOrd="2" destOrd="0" presId="urn:microsoft.com/office/officeart/2005/8/layout/hChevron3"/>
    <dgm:cxn modelId="{9DC02F19-224D-472D-B0C8-8436D18A8033}" type="presParOf" srcId="{DAA23053-43CD-462F-8A5D-E21637054A68}" destId="{C138A525-742C-41DD-BB22-0390FCDA787C}" srcOrd="3" destOrd="0" presId="urn:microsoft.com/office/officeart/2005/8/layout/hChevron3"/>
    <dgm:cxn modelId="{6F3291D5-4745-44FB-8DF5-F90D1CAEC87A}" type="presParOf" srcId="{DAA23053-43CD-462F-8A5D-E21637054A68}" destId="{8BA7E4A2-5029-47AD-8F1E-0A9BD064C20A}" srcOrd="4" destOrd="0" presId="urn:microsoft.com/office/officeart/2005/8/layout/hChevron3"/>
    <dgm:cxn modelId="{F121BABC-D13C-4C28-8042-149A7329EBEB}" type="presParOf" srcId="{DAA23053-43CD-462F-8A5D-E21637054A68}" destId="{73D4AD91-6C3C-4567-9743-6636FE23B564}" srcOrd="5" destOrd="0" presId="urn:microsoft.com/office/officeart/2005/8/layout/hChevron3"/>
    <dgm:cxn modelId="{34A68917-3AB6-4CD4-95D0-CCD0C028BE10}" type="presParOf" srcId="{DAA23053-43CD-462F-8A5D-E21637054A68}" destId="{0BBED96E-24A4-423D-8DDC-C3E67887DD84}" srcOrd="6" destOrd="0" presId="urn:microsoft.com/office/officeart/2005/8/layout/hChevron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F976BD-6BB5-4A60-9553-663325931C30}" type="doc">
      <dgm:prSet loTypeId="urn:microsoft.com/office/officeart/2005/8/layout/hierarchy4" loCatId="hierarchy" qsTypeId="urn:microsoft.com/office/officeart/2005/8/quickstyle/3d3" qsCatId="3D" csTypeId="urn:microsoft.com/office/officeart/2005/8/colors/colorful1" csCatId="colorful" phldr="1"/>
      <dgm:spPr/>
      <dgm:t>
        <a:bodyPr/>
        <a:lstStyle/>
        <a:p>
          <a:endParaRPr lang="ru-RU"/>
        </a:p>
      </dgm:t>
    </dgm:pt>
    <dgm:pt modelId="{E77184A6-F396-4429-BF30-72B5DC2269D6}">
      <dgm:prSet phldrT="[Текст]"/>
      <dgm:spPr/>
      <dgm:t>
        <a:bodyPr/>
        <a:lstStyle/>
        <a:p>
          <a:r>
            <a:rPr lang="en-US" dirty="0" smtClean="0">
              <a:solidFill>
                <a:schemeClr val="bg1"/>
              </a:solidFill>
              <a:latin typeface="Times New Roman" pitchFamily="18" charset="0"/>
              <a:cs typeface="Times New Roman" pitchFamily="18" charset="0"/>
            </a:rPr>
            <a:t>Analytical methods</a:t>
          </a:r>
          <a:endParaRPr lang="ru-RU" dirty="0">
            <a:solidFill>
              <a:schemeClr val="bg1"/>
            </a:solidFill>
            <a:latin typeface="Times New Roman" pitchFamily="18" charset="0"/>
            <a:cs typeface="Times New Roman" pitchFamily="18" charset="0"/>
          </a:endParaRPr>
        </a:p>
      </dgm:t>
    </dgm:pt>
    <dgm:pt modelId="{C8821014-5FEC-4C68-896E-2996F562CF48}" type="par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C50C8BF3-82FB-4DA3-BB85-4A9C27C0E45C}" type="sib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F0F38185-04E9-403D-8E33-01B6682CDA3A}">
      <dgm:prSet phldrT="[Текст]"/>
      <dgm:spPr/>
      <dgm:t>
        <a:bodyPr/>
        <a:lstStyle/>
        <a:p>
          <a:r>
            <a:rPr lang="en-US" dirty="0" smtClean="0">
              <a:solidFill>
                <a:schemeClr val="bg1"/>
              </a:solidFill>
              <a:latin typeface="Times New Roman" pitchFamily="18" charset="0"/>
              <a:cs typeface="Times New Roman" pitchFamily="18" charset="0"/>
            </a:rPr>
            <a:t>Chemical</a:t>
          </a:r>
          <a:endParaRPr lang="ru-RU" dirty="0">
            <a:solidFill>
              <a:schemeClr val="bg1"/>
            </a:solidFill>
            <a:latin typeface="Times New Roman" pitchFamily="18" charset="0"/>
            <a:cs typeface="Times New Roman" pitchFamily="18" charset="0"/>
          </a:endParaRPr>
        </a:p>
      </dgm:t>
    </dgm:pt>
    <dgm:pt modelId="{12FFD55F-D4E9-4D3B-AF22-D4999E192458}" type="par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AEEB8A52-ED50-4843-9857-17CA46B44C66}" type="sib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F976F208-2307-433F-9FBE-E0B38E979465}">
      <dgm:prSet phldrT="[Текст]" custT="1"/>
      <dgm:spPr/>
      <dgm:t>
        <a:bodyPr/>
        <a:lstStyle/>
        <a:p>
          <a:r>
            <a:rPr lang="en-US" sz="1800" b="0" i="0" dirty="0" smtClean="0">
              <a:solidFill>
                <a:schemeClr val="bg1"/>
              </a:solidFill>
              <a:latin typeface="Times New Roman" pitchFamily="18" charset="0"/>
              <a:cs typeface="Times New Roman" pitchFamily="18" charset="0"/>
            </a:rPr>
            <a:t>methods based on chemical reactions of specified substances in solutions</a:t>
          </a:r>
          <a:endParaRPr lang="ru-RU" sz="1800" dirty="0">
            <a:solidFill>
              <a:schemeClr val="bg1"/>
            </a:solidFill>
            <a:latin typeface="Times New Roman" pitchFamily="18" charset="0"/>
            <a:cs typeface="Times New Roman" pitchFamily="18" charset="0"/>
          </a:endParaRPr>
        </a:p>
      </dgm:t>
    </dgm:pt>
    <dgm:pt modelId="{1FE74FDF-1783-4785-A1AE-C057D7144D6F}" type="par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13C95FBD-F134-4AA1-929A-5B9D9F6C530D}" type="sib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5F5F40E8-7195-4C88-B148-76627FA7EEEB}">
      <dgm:prSet phldrT="[Текст]"/>
      <dgm:spPr/>
      <dgm:t>
        <a:bodyPr/>
        <a:lstStyle/>
        <a:p>
          <a:r>
            <a:rPr lang="en-US" dirty="0" smtClean="0">
              <a:solidFill>
                <a:schemeClr val="bg1"/>
              </a:solidFill>
              <a:latin typeface="Times New Roman" pitchFamily="18" charset="0"/>
              <a:cs typeface="Times New Roman" pitchFamily="18" charset="0"/>
            </a:rPr>
            <a:t>Physical</a:t>
          </a:r>
          <a:endParaRPr lang="ru-RU" dirty="0">
            <a:solidFill>
              <a:schemeClr val="bg1"/>
            </a:solidFill>
            <a:latin typeface="Times New Roman" pitchFamily="18" charset="0"/>
            <a:cs typeface="Times New Roman" pitchFamily="18" charset="0"/>
          </a:endParaRPr>
        </a:p>
      </dgm:t>
    </dgm:pt>
    <dgm:pt modelId="{100AAE64-5CED-4228-B299-D8FA4AF632BC}" type="par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829D00B3-37C2-42C3-8016-F9C62AD60FC1}" type="sib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E895E5F5-2B38-411A-A269-B0BC54A90DAD}">
      <dgm:prSet phldrT="[Текст]" custT="1"/>
      <dgm:spPr/>
      <dgm:t>
        <a:bodyPr/>
        <a:lstStyle/>
        <a:p>
          <a:r>
            <a:rPr lang="en-US" sz="1800" b="0" i="0" dirty="0" smtClean="0">
              <a:solidFill>
                <a:schemeClr val="bg1"/>
              </a:solidFill>
              <a:latin typeface="Times New Roman" pitchFamily="18" charset="0"/>
              <a:cs typeface="Times New Roman" pitchFamily="18" charset="0"/>
            </a:rPr>
            <a:t>methods, based on the measurement of physical characteristics that determine the chem. individuality of components.</a:t>
          </a:r>
          <a:endParaRPr lang="ru-RU" sz="1800" b="0" dirty="0">
            <a:solidFill>
              <a:schemeClr val="bg1"/>
            </a:solidFill>
            <a:latin typeface="Times New Roman" pitchFamily="18" charset="0"/>
            <a:cs typeface="Times New Roman" pitchFamily="18" charset="0"/>
          </a:endParaRPr>
        </a:p>
      </dgm:t>
    </dgm:pt>
    <dgm:pt modelId="{75E784AC-8A90-46C2-82F6-929B767475CC}" type="parTrans" cxnId="{6C072FCE-B859-4611-AEC0-2A1AD558661D}">
      <dgm:prSet/>
      <dgm:spPr/>
      <dgm:t>
        <a:bodyPr/>
        <a:lstStyle/>
        <a:p>
          <a:endParaRPr lang="ru-RU">
            <a:solidFill>
              <a:schemeClr val="bg1"/>
            </a:solidFill>
            <a:latin typeface="Times New Roman" pitchFamily="18" charset="0"/>
            <a:cs typeface="Times New Roman" pitchFamily="18" charset="0"/>
          </a:endParaRPr>
        </a:p>
      </dgm:t>
    </dgm:pt>
    <dgm:pt modelId="{F9FFDDCC-DE6A-492D-A5BD-E60560CEB6AC}" type="sibTrans" cxnId="{6C072FCE-B859-4611-AEC0-2A1AD558661D}">
      <dgm:prSet/>
      <dgm:spPr/>
      <dgm:t>
        <a:bodyPr/>
        <a:lstStyle/>
        <a:p>
          <a:endParaRPr lang="ru-RU">
            <a:solidFill>
              <a:schemeClr val="bg1"/>
            </a:solidFill>
            <a:latin typeface="Times New Roman" pitchFamily="18" charset="0"/>
            <a:cs typeface="Times New Roman" pitchFamily="18" charset="0"/>
          </a:endParaRPr>
        </a:p>
      </dgm:t>
    </dgm:pt>
    <dgm:pt modelId="{DADB235B-5E82-4EC8-A176-CDC2114A4E5C}">
      <dgm:prSet/>
      <dgm:spPr/>
      <dgm:t>
        <a:bodyPr/>
        <a:lstStyle/>
        <a:p>
          <a:r>
            <a:rPr lang="en-US" dirty="0" smtClean="0">
              <a:solidFill>
                <a:schemeClr val="bg1"/>
              </a:solidFill>
              <a:latin typeface="Times New Roman" pitchFamily="18" charset="0"/>
              <a:cs typeface="Times New Roman" pitchFamily="18" charset="0"/>
            </a:rPr>
            <a:t>Physico-chemical</a:t>
          </a:r>
          <a:endParaRPr lang="ru-RU" dirty="0">
            <a:solidFill>
              <a:schemeClr val="bg1"/>
            </a:solidFill>
            <a:latin typeface="Times New Roman" pitchFamily="18" charset="0"/>
            <a:cs typeface="Times New Roman" pitchFamily="18" charset="0"/>
          </a:endParaRPr>
        </a:p>
      </dgm:t>
    </dgm:pt>
    <dgm:pt modelId="{9A276D77-E817-4DDE-B483-A77ED0A204C4}" type="par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51588D96-DEE5-4FC8-81A1-D8F429C1AF84}" type="sib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DF9422BF-BF86-47DC-BC85-C493154D5849}">
      <dgm:prSet custT="1"/>
      <dgm:spPr/>
      <dgm:t>
        <a:bodyPr/>
        <a:lstStyle/>
        <a:p>
          <a:r>
            <a:rPr lang="en-US" sz="1800" dirty="0" smtClean="0">
              <a:solidFill>
                <a:schemeClr val="bg1"/>
              </a:solidFill>
              <a:latin typeface="Times New Roman" pitchFamily="18" charset="0"/>
              <a:cs typeface="Times New Roman" pitchFamily="18" charset="0"/>
            </a:rPr>
            <a:t>Determine the changes in the physical properties of the system, which occur as a result of chemical or electrochemical reactions.</a:t>
          </a:r>
          <a:endParaRPr lang="ru-RU" sz="1800" dirty="0">
            <a:solidFill>
              <a:schemeClr val="bg1"/>
            </a:solidFill>
            <a:latin typeface="Times New Roman" pitchFamily="18" charset="0"/>
            <a:cs typeface="Times New Roman" pitchFamily="18" charset="0"/>
          </a:endParaRPr>
        </a:p>
      </dgm:t>
    </dgm:pt>
    <dgm:pt modelId="{DD978B45-26FA-4CD0-8825-F9D8BD95B1DE}" type="par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06E3B0CE-E4C9-4831-901C-5E331AB072EB}" type="sib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CFEED2B8-52E8-4E9F-9E24-EDDAFB1D1459}" type="pres">
      <dgm:prSet presAssocID="{F5F976BD-6BB5-4A60-9553-663325931C30}" presName="Name0" presStyleCnt="0">
        <dgm:presLayoutVars>
          <dgm:chPref val="1"/>
          <dgm:dir/>
          <dgm:animOne val="branch"/>
          <dgm:animLvl val="lvl"/>
          <dgm:resizeHandles/>
        </dgm:presLayoutVars>
      </dgm:prSet>
      <dgm:spPr/>
      <dgm:t>
        <a:bodyPr/>
        <a:lstStyle/>
        <a:p>
          <a:endParaRPr lang="uk-UA"/>
        </a:p>
      </dgm:t>
    </dgm:pt>
    <dgm:pt modelId="{67AA0F25-3CB7-4185-9FB6-1A5967A43C04}" type="pres">
      <dgm:prSet presAssocID="{E77184A6-F396-4429-BF30-72B5DC2269D6}" presName="vertOne" presStyleCnt="0"/>
      <dgm:spPr/>
    </dgm:pt>
    <dgm:pt modelId="{3A7FCB7A-9825-43F2-A80D-66075BB9925B}" type="pres">
      <dgm:prSet presAssocID="{E77184A6-F396-4429-BF30-72B5DC2269D6}" presName="txOne" presStyleLbl="node0" presStyleIdx="0" presStyleCnt="1" custLinFactY="-32717" custLinFactNeighborX="2228" custLinFactNeighborY="-100000">
        <dgm:presLayoutVars>
          <dgm:chPref val="3"/>
        </dgm:presLayoutVars>
      </dgm:prSet>
      <dgm:spPr/>
      <dgm:t>
        <a:bodyPr/>
        <a:lstStyle/>
        <a:p>
          <a:endParaRPr lang="ru-RU"/>
        </a:p>
      </dgm:t>
    </dgm:pt>
    <dgm:pt modelId="{C80FFF22-B95B-4ACD-A692-BDB29628BB08}" type="pres">
      <dgm:prSet presAssocID="{E77184A6-F396-4429-BF30-72B5DC2269D6}" presName="parTransOne" presStyleCnt="0"/>
      <dgm:spPr/>
    </dgm:pt>
    <dgm:pt modelId="{26BC7525-23BD-4EEB-A3FC-3AB3B2BE08AD}" type="pres">
      <dgm:prSet presAssocID="{E77184A6-F396-4429-BF30-72B5DC2269D6}" presName="horzOne" presStyleCnt="0"/>
      <dgm:spPr/>
    </dgm:pt>
    <dgm:pt modelId="{7DDF91AA-8F05-43AF-9297-D392036450D5}" type="pres">
      <dgm:prSet presAssocID="{F0F38185-04E9-403D-8E33-01B6682CDA3A}" presName="vertTwo" presStyleCnt="0"/>
      <dgm:spPr/>
    </dgm:pt>
    <dgm:pt modelId="{A7161AED-DB0C-4B31-998F-E52C23F333DB}" type="pres">
      <dgm:prSet presAssocID="{F0F38185-04E9-403D-8E33-01B6682CDA3A}" presName="txTwo" presStyleLbl="node2" presStyleIdx="0" presStyleCnt="3">
        <dgm:presLayoutVars>
          <dgm:chPref val="3"/>
        </dgm:presLayoutVars>
      </dgm:prSet>
      <dgm:spPr/>
      <dgm:t>
        <a:bodyPr/>
        <a:lstStyle/>
        <a:p>
          <a:endParaRPr lang="ru-RU"/>
        </a:p>
      </dgm:t>
    </dgm:pt>
    <dgm:pt modelId="{FE57AC6E-9F6A-41D4-988F-6877E3FA9182}" type="pres">
      <dgm:prSet presAssocID="{F0F38185-04E9-403D-8E33-01B6682CDA3A}" presName="parTransTwo" presStyleCnt="0"/>
      <dgm:spPr/>
    </dgm:pt>
    <dgm:pt modelId="{635872BA-ACD9-45AF-9062-C6C5CA081942}" type="pres">
      <dgm:prSet presAssocID="{F0F38185-04E9-403D-8E33-01B6682CDA3A}" presName="horzTwo" presStyleCnt="0"/>
      <dgm:spPr/>
    </dgm:pt>
    <dgm:pt modelId="{3E17795F-8AA7-411E-BB11-3AAEF79603C8}" type="pres">
      <dgm:prSet presAssocID="{F976F208-2307-433F-9FBE-E0B38E979465}" presName="vertThree" presStyleCnt="0"/>
      <dgm:spPr/>
    </dgm:pt>
    <dgm:pt modelId="{BF08392D-9F5E-4D3E-B0D2-FA3FD62D52B4}" type="pres">
      <dgm:prSet presAssocID="{F976F208-2307-433F-9FBE-E0B38E979465}" presName="txThree" presStyleLbl="node3" presStyleIdx="0" presStyleCnt="3" custLinFactNeighborX="1246" custLinFactNeighborY="76">
        <dgm:presLayoutVars>
          <dgm:chPref val="3"/>
        </dgm:presLayoutVars>
      </dgm:prSet>
      <dgm:spPr/>
      <dgm:t>
        <a:bodyPr/>
        <a:lstStyle/>
        <a:p>
          <a:endParaRPr lang="ru-RU"/>
        </a:p>
      </dgm:t>
    </dgm:pt>
    <dgm:pt modelId="{E6774A5E-EF85-48FF-9241-E8D50F2FEF5F}" type="pres">
      <dgm:prSet presAssocID="{F976F208-2307-433F-9FBE-E0B38E979465}" presName="horzThree" presStyleCnt="0"/>
      <dgm:spPr/>
    </dgm:pt>
    <dgm:pt modelId="{7E061EAB-939C-44B2-A675-E8B6FB85ABFE}" type="pres">
      <dgm:prSet presAssocID="{AEEB8A52-ED50-4843-9857-17CA46B44C66}" presName="sibSpaceTwo" presStyleCnt="0"/>
      <dgm:spPr/>
    </dgm:pt>
    <dgm:pt modelId="{44CB82DE-99E8-4A9F-A90E-092FB83B4CA5}" type="pres">
      <dgm:prSet presAssocID="{5F5F40E8-7195-4C88-B148-76627FA7EEEB}" presName="vertTwo" presStyleCnt="0"/>
      <dgm:spPr/>
    </dgm:pt>
    <dgm:pt modelId="{CF4FD960-7782-40E9-9D61-6B29F9F97BC4}" type="pres">
      <dgm:prSet presAssocID="{5F5F40E8-7195-4C88-B148-76627FA7EEEB}" presName="txTwo" presStyleLbl="node2" presStyleIdx="1" presStyleCnt="3">
        <dgm:presLayoutVars>
          <dgm:chPref val="3"/>
        </dgm:presLayoutVars>
      </dgm:prSet>
      <dgm:spPr/>
      <dgm:t>
        <a:bodyPr/>
        <a:lstStyle/>
        <a:p>
          <a:endParaRPr lang="uk-UA"/>
        </a:p>
      </dgm:t>
    </dgm:pt>
    <dgm:pt modelId="{335B75EB-6944-43CA-97F3-294C7F5EA611}" type="pres">
      <dgm:prSet presAssocID="{5F5F40E8-7195-4C88-B148-76627FA7EEEB}" presName="parTransTwo" presStyleCnt="0"/>
      <dgm:spPr/>
    </dgm:pt>
    <dgm:pt modelId="{E024A2F0-76F2-4AB0-ABC8-99B0C2CAC093}" type="pres">
      <dgm:prSet presAssocID="{5F5F40E8-7195-4C88-B148-76627FA7EEEB}" presName="horzTwo" presStyleCnt="0"/>
      <dgm:spPr/>
    </dgm:pt>
    <dgm:pt modelId="{218FC5A9-3842-470F-A4E3-F21278620241}" type="pres">
      <dgm:prSet presAssocID="{E895E5F5-2B38-411A-A269-B0BC54A90DAD}" presName="vertThree" presStyleCnt="0"/>
      <dgm:spPr/>
    </dgm:pt>
    <dgm:pt modelId="{AE9E8685-F450-479B-BFEA-69D79B419CDA}" type="pres">
      <dgm:prSet presAssocID="{E895E5F5-2B38-411A-A269-B0BC54A90DAD}" presName="txThree" presStyleLbl="node3" presStyleIdx="1" presStyleCnt="3" custScaleX="111539">
        <dgm:presLayoutVars>
          <dgm:chPref val="3"/>
        </dgm:presLayoutVars>
      </dgm:prSet>
      <dgm:spPr/>
      <dgm:t>
        <a:bodyPr/>
        <a:lstStyle/>
        <a:p>
          <a:endParaRPr lang="ru-RU"/>
        </a:p>
      </dgm:t>
    </dgm:pt>
    <dgm:pt modelId="{AB6F1F41-48C1-46EE-A4C2-E98B4E6A7AEE}" type="pres">
      <dgm:prSet presAssocID="{E895E5F5-2B38-411A-A269-B0BC54A90DAD}" presName="horzThree" presStyleCnt="0"/>
      <dgm:spPr/>
    </dgm:pt>
    <dgm:pt modelId="{9802AA5D-6CD1-493D-9423-12ED4CA22524}" type="pres">
      <dgm:prSet presAssocID="{829D00B3-37C2-42C3-8016-F9C62AD60FC1}" presName="sibSpaceTwo" presStyleCnt="0"/>
      <dgm:spPr/>
    </dgm:pt>
    <dgm:pt modelId="{1B045519-4609-4A0E-B415-11E784E4B31B}" type="pres">
      <dgm:prSet presAssocID="{DADB235B-5E82-4EC8-A176-CDC2114A4E5C}" presName="vertTwo" presStyleCnt="0"/>
      <dgm:spPr/>
    </dgm:pt>
    <dgm:pt modelId="{73B2C73C-756E-47B2-B1AF-D589DE67C1B2}" type="pres">
      <dgm:prSet presAssocID="{DADB235B-5E82-4EC8-A176-CDC2114A4E5C}" presName="txTwo" presStyleLbl="node2" presStyleIdx="2" presStyleCnt="3">
        <dgm:presLayoutVars>
          <dgm:chPref val="3"/>
        </dgm:presLayoutVars>
      </dgm:prSet>
      <dgm:spPr/>
      <dgm:t>
        <a:bodyPr/>
        <a:lstStyle/>
        <a:p>
          <a:endParaRPr lang="uk-UA"/>
        </a:p>
      </dgm:t>
    </dgm:pt>
    <dgm:pt modelId="{6CA2308B-0D84-405B-8C69-554DB61A8E32}" type="pres">
      <dgm:prSet presAssocID="{DADB235B-5E82-4EC8-A176-CDC2114A4E5C}" presName="parTransTwo" presStyleCnt="0"/>
      <dgm:spPr/>
    </dgm:pt>
    <dgm:pt modelId="{7A965ED1-78C4-43AA-B863-1906F7961061}" type="pres">
      <dgm:prSet presAssocID="{DADB235B-5E82-4EC8-A176-CDC2114A4E5C}" presName="horzTwo" presStyleCnt="0"/>
      <dgm:spPr/>
    </dgm:pt>
    <dgm:pt modelId="{986500C2-D136-4BC4-BF2D-356C4394BD05}" type="pres">
      <dgm:prSet presAssocID="{DF9422BF-BF86-47DC-BC85-C493154D5849}" presName="vertThree" presStyleCnt="0"/>
      <dgm:spPr/>
    </dgm:pt>
    <dgm:pt modelId="{A8BC5B4F-C7B0-4752-A5B3-62417AB4C3DE}" type="pres">
      <dgm:prSet presAssocID="{DF9422BF-BF86-47DC-BC85-C493154D5849}" presName="txThree" presStyleLbl="node3" presStyleIdx="2" presStyleCnt="3">
        <dgm:presLayoutVars>
          <dgm:chPref val="3"/>
        </dgm:presLayoutVars>
      </dgm:prSet>
      <dgm:spPr/>
      <dgm:t>
        <a:bodyPr/>
        <a:lstStyle/>
        <a:p>
          <a:endParaRPr lang="ru-RU"/>
        </a:p>
      </dgm:t>
    </dgm:pt>
    <dgm:pt modelId="{752FFF3F-5696-4F4A-978A-64780F528526}" type="pres">
      <dgm:prSet presAssocID="{DF9422BF-BF86-47DC-BC85-C493154D5849}" presName="horzThree" presStyleCnt="0"/>
      <dgm:spPr/>
    </dgm:pt>
  </dgm:ptLst>
  <dgm:cxnLst>
    <dgm:cxn modelId="{01EDB565-11B2-45F2-9FD4-3D7AE119B29F}" srcId="{E77184A6-F396-4429-BF30-72B5DC2269D6}" destId="{5F5F40E8-7195-4C88-B148-76627FA7EEEB}" srcOrd="1" destOrd="0" parTransId="{100AAE64-5CED-4228-B299-D8FA4AF632BC}" sibTransId="{829D00B3-37C2-42C3-8016-F9C62AD60FC1}"/>
    <dgm:cxn modelId="{3E2DCF96-2061-44E4-9D4E-A087354DAF7F}" type="presOf" srcId="{E895E5F5-2B38-411A-A269-B0BC54A90DAD}" destId="{AE9E8685-F450-479B-BFEA-69D79B419CDA}" srcOrd="0" destOrd="0" presId="urn:microsoft.com/office/officeart/2005/8/layout/hierarchy4"/>
    <dgm:cxn modelId="{8A52CAA8-9F10-4CCD-9623-E4DE8D195F5F}" srcId="{E77184A6-F396-4429-BF30-72B5DC2269D6}" destId="{DADB235B-5E82-4EC8-A176-CDC2114A4E5C}" srcOrd="2" destOrd="0" parTransId="{9A276D77-E817-4DDE-B483-A77ED0A204C4}" sibTransId="{51588D96-DEE5-4FC8-81A1-D8F429C1AF84}"/>
    <dgm:cxn modelId="{47FB7881-20F2-49A0-B81F-D0739C34AD1E}" type="presOf" srcId="{5F5F40E8-7195-4C88-B148-76627FA7EEEB}" destId="{CF4FD960-7782-40E9-9D61-6B29F9F97BC4}" srcOrd="0" destOrd="0" presId="urn:microsoft.com/office/officeart/2005/8/layout/hierarchy4"/>
    <dgm:cxn modelId="{7D951CB3-4EA0-4271-9A92-7D1E34AED96F}" type="presOf" srcId="{F976F208-2307-433F-9FBE-E0B38E979465}" destId="{BF08392D-9F5E-4D3E-B0D2-FA3FD62D52B4}" srcOrd="0" destOrd="0" presId="urn:microsoft.com/office/officeart/2005/8/layout/hierarchy4"/>
    <dgm:cxn modelId="{7FBBA8A2-E1E6-4F69-B939-AEBBCE670226}" srcId="{F5F976BD-6BB5-4A60-9553-663325931C30}" destId="{E77184A6-F396-4429-BF30-72B5DC2269D6}" srcOrd="0" destOrd="0" parTransId="{C8821014-5FEC-4C68-896E-2996F562CF48}" sibTransId="{C50C8BF3-82FB-4DA3-BB85-4A9C27C0E45C}"/>
    <dgm:cxn modelId="{ED5A4E42-ADDA-4A03-868B-3776B002D134}" type="presOf" srcId="{E77184A6-F396-4429-BF30-72B5DC2269D6}" destId="{3A7FCB7A-9825-43F2-A80D-66075BB9925B}" srcOrd="0" destOrd="0" presId="urn:microsoft.com/office/officeart/2005/8/layout/hierarchy4"/>
    <dgm:cxn modelId="{5D28CC7E-F991-40E6-B586-558F91FB5BDD}" type="presOf" srcId="{F0F38185-04E9-403D-8E33-01B6682CDA3A}" destId="{A7161AED-DB0C-4B31-998F-E52C23F333DB}" srcOrd="0" destOrd="0" presId="urn:microsoft.com/office/officeart/2005/8/layout/hierarchy4"/>
    <dgm:cxn modelId="{AD7CDEE5-2DF6-4B6A-9680-0E8ED1A7BE36}" srcId="{DADB235B-5E82-4EC8-A176-CDC2114A4E5C}" destId="{DF9422BF-BF86-47DC-BC85-C493154D5849}" srcOrd="0" destOrd="0" parTransId="{DD978B45-26FA-4CD0-8825-F9D8BD95B1DE}" sibTransId="{06E3B0CE-E4C9-4831-901C-5E331AB072EB}"/>
    <dgm:cxn modelId="{6C072FCE-B859-4611-AEC0-2A1AD558661D}" srcId="{5F5F40E8-7195-4C88-B148-76627FA7EEEB}" destId="{E895E5F5-2B38-411A-A269-B0BC54A90DAD}" srcOrd="0" destOrd="0" parTransId="{75E784AC-8A90-46C2-82F6-929B767475CC}" sibTransId="{F9FFDDCC-DE6A-492D-A5BD-E60560CEB6AC}"/>
    <dgm:cxn modelId="{76516021-63BB-4A7D-8F87-8776F6CEA390}" srcId="{F0F38185-04E9-403D-8E33-01B6682CDA3A}" destId="{F976F208-2307-433F-9FBE-E0B38E979465}" srcOrd="0" destOrd="0" parTransId="{1FE74FDF-1783-4785-A1AE-C057D7144D6F}" sibTransId="{13C95FBD-F134-4AA1-929A-5B9D9F6C530D}"/>
    <dgm:cxn modelId="{65F95EAD-0384-4C54-9EFC-36BA26C6F853}" srcId="{E77184A6-F396-4429-BF30-72B5DC2269D6}" destId="{F0F38185-04E9-403D-8E33-01B6682CDA3A}" srcOrd="0" destOrd="0" parTransId="{12FFD55F-D4E9-4D3B-AF22-D4999E192458}" sibTransId="{AEEB8A52-ED50-4843-9857-17CA46B44C66}"/>
    <dgm:cxn modelId="{89623284-FBC2-4E8E-B9BD-9084C88EDCE9}" type="presOf" srcId="{F5F976BD-6BB5-4A60-9553-663325931C30}" destId="{CFEED2B8-52E8-4E9F-9E24-EDDAFB1D1459}" srcOrd="0" destOrd="0" presId="urn:microsoft.com/office/officeart/2005/8/layout/hierarchy4"/>
    <dgm:cxn modelId="{73CADBF4-7A3A-4DA7-B047-799C1D6EEB4F}" type="presOf" srcId="{DF9422BF-BF86-47DC-BC85-C493154D5849}" destId="{A8BC5B4F-C7B0-4752-A5B3-62417AB4C3DE}" srcOrd="0" destOrd="0" presId="urn:microsoft.com/office/officeart/2005/8/layout/hierarchy4"/>
    <dgm:cxn modelId="{A6E50FF6-6291-4BC3-A45F-73023B3681C9}" type="presOf" srcId="{DADB235B-5E82-4EC8-A176-CDC2114A4E5C}" destId="{73B2C73C-756E-47B2-B1AF-D589DE67C1B2}" srcOrd="0" destOrd="0" presId="urn:microsoft.com/office/officeart/2005/8/layout/hierarchy4"/>
    <dgm:cxn modelId="{EBB546C5-3F16-4206-B162-5C697D9B9EF8}" type="presParOf" srcId="{CFEED2B8-52E8-4E9F-9E24-EDDAFB1D1459}" destId="{67AA0F25-3CB7-4185-9FB6-1A5967A43C04}" srcOrd="0" destOrd="0" presId="urn:microsoft.com/office/officeart/2005/8/layout/hierarchy4"/>
    <dgm:cxn modelId="{26B53AC9-0845-431A-8081-5C56F243EF8F}" type="presParOf" srcId="{67AA0F25-3CB7-4185-9FB6-1A5967A43C04}" destId="{3A7FCB7A-9825-43F2-A80D-66075BB9925B}" srcOrd="0" destOrd="0" presId="urn:microsoft.com/office/officeart/2005/8/layout/hierarchy4"/>
    <dgm:cxn modelId="{39D17BF2-13C6-4A7B-973B-ABA03E46E984}" type="presParOf" srcId="{67AA0F25-3CB7-4185-9FB6-1A5967A43C04}" destId="{C80FFF22-B95B-4ACD-A692-BDB29628BB08}" srcOrd="1" destOrd="0" presId="urn:microsoft.com/office/officeart/2005/8/layout/hierarchy4"/>
    <dgm:cxn modelId="{7113C159-60F6-4BB9-9014-901DE42ABE8F}" type="presParOf" srcId="{67AA0F25-3CB7-4185-9FB6-1A5967A43C04}" destId="{26BC7525-23BD-4EEB-A3FC-3AB3B2BE08AD}" srcOrd="2" destOrd="0" presId="urn:microsoft.com/office/officeart/2005/8/layout/hierarchy4"/>
    <dgm:cxn modelId="{18E3948D-04D1-4F34-AF55-A84E0CC62D14}" type="presParOf" srcId="{26BC7525-23BD-4EEB-A3FC-3AB3B2BE08AD}" destId="{7DDF91AA-8F05-43AF-9297-D392036450D5}" srcOrd="0" destOrd="0" presId="urn:microsoft.com/office/officeart/2005/8/layout/hierarchy4"/>
    <dgm:cxn modelId="{F708C2E4-9ED4-4F4A-B500-9A5A7E6FED79}" type="presParOf" srcId="{7DDF91AA-8F05-43AF-9297-D392036450D5}" destId="{A7161AED-DB0C-4B31-998F-E52C23F333DB}" srcOrd="0" destOrd="0" presId="urn:microsoft.com/office/officeart/2005/8/layout/hierarchy4"/>
    <dgm:cxn modelId="{5E23D3D4-5D4F-4E97-A463-7B7610CB5AA7}" type="presParOf" srcId="{7DDF91AA-8F05-43AF-9297-D392036450D5}" destId="{FE57AC6E-9F6A-41D4-988F-6877E3FA9182}" srcOrd="1" destOrd="0" presId="urn:microsoft.com/office/officeart/2005/8/layout/hierarchy4"/>
    <dgm:cxn modelId="{C51F40C1-5921-4A54-A896-2CE4706AE1DE}" type="presParOf" srcId="{7DDF91AA-8F05-43AF-9297-D392036450D5}" destId="{635872BA-ACD9-45AF-9062-C6C5CA081942}" srcOrd="2" destOrd="0" presId="urn:microsoft.com/office/officeart/2005/8/layout/hierarchy4"/>
    <dgm:cxn modelId="{C29FB773-8F41-4D55-BD92-8FDCD288043D}" type="presParOf" srcId="{635872BA-ACD9-45AF-9062-C6C5CA081942}" destId="{3E17795F-8AA7-411E-BB11-3AAEF79603C8}" srcOrd="0" destOrd="0" presId="urn:microsoft.com/office/officeart/2005/8/layout/hierarchy4"/>
    <dgm:cxn modelId="{E29C359D-4482-48DD-B3DE-6F693647B300}" type="presParOf" srcId="{3E17795F-8AA7-411E-BB11-3AAEF79603C8}" destId="{BF08392D-9F5E-4D3E-B0D2-FA3FD62D52B4}" srcOrd="0" destOrd="0" presId="urn:microsoft.com/office/officeart/2005/8/layout/hierarchy4"/>
    <dgm:cxn modelId="{E688AC3A-175D-4554-828D-35156BCA5AB3}" type="presParOf" srcId="{3E17795F-8AA7-411E-BB11-3AAEF79603C8}" destId="{E6774A5E-EF85-48FF-9241-E8D50F2FEF5F}" srcOrd="1" destOrd="0" presId="urn:microsoft.com/office/officeart/2005/8/layout/hierarchy4"/>
    <dgm:cxn modelId="{B54EF958-D35D-4110-B542-3C166C97F270}" type="presParOf" srcId="{26BC7525-23BD-4EEB-A3FC-3AB3B2BE08AD}" destId="{7E061EAB-939C-44B2-A675-E8B6FB85ABFE}" srcOrd="1" destOrd="0" presId="urn:microsoft.com/office/officeart/2005/8/layout/hierarchy4"/>
    <dgm:cxn modelId="{D5E440B0-72A4-4878-A99A-FD09AD7EA7E6}" type="presParOf" srcId="{26BC7525-23BD-4EEB-A3FC-3AB3B2BE08AD}" destId="{44CB82DE-99E8-4A9F-A90E-092FB83B4CA5}" srcOrd="2" destOrd="0" presId="urn:microsoft.com/office/officeart/2005/8/layout/hierarchy4"/>
    <dgm:cxn modelId="{59412D4D-092D-42AF-803C-F1D6D4A73B85}" type="presParOf" srcId="{44CB82DE-99E8-4A9F-A90E-092FB83B4CA5}" destId="{CF4FD960-7782-40E9-9D61-6B29F9F97BC4}" srcOrd="0" destOrd="0" presId="urn:microsoft.com/office/officeart/2005/8/layout/hierarchy4"/>
    <dgm:cxn modelId="{F96A07BF-DB3D-436F-AD4D-A673AAF2952A}" type="presParOf" srcId="{44CB82DE-99E8-4A9F-A90E-092FB83B4CA5}" destId="{335B75EB-6944-43CA-97F3-294C7F5EA611}" srcOrd="1" destOrd="0" presId="urn:microsoft.com/office/officeart/2005/8/layout/hierarchy4"/>
    <dgm:cxn modelId="{0E16B213-60A0-4AFC-9A10-A94349D4C057}" type="presParOf" srcId="{44CB82DE-99E8-4A9F-A90E-092FB83B4CA5}" destId="{E024A2F0-76F2-4AB0-ABC8-99B0C2CAC093}" srcOrd="2" destOrd="0" presId="urn:microsoft.com/office/officeart/2005/8/layout/hierarchy4"/>
    <dgm:cxn modelId="{A1E43C88-269E-4644-AD33-FDB5370532F8}" type="presParOf" srcId="{E024A2F0-76F2-4AB0-ABC8-99B0C2CAC093}" destId="{218FC5A9-3842-470F-A4E3-F21278620241}" srcOrd="0" destOrd="0" presId="urn:microsoft.com/office/officeart/2005/8/layout/hierarchy4"/>
    <dgm:cxn modelId="{B94C984F-7DAE-40D1-B679-B4138FC771B0}" type="presParOf" srcId="{218FC5A9-3842-470F-A4E3-F21278620241}" destId="{AE9E8685-F450-479B-BFEA-69D79B419CDA}" srcOrd="0" destOrd="0" presId="urn:microsoft.com/office/officeart/2005/8/layout/hierarchy4"/>
    <dgm:cxn modelId="{4BC6DF36-1735-4A55-BA59-A767C750529D}" type="presParOf" srcId="{218FC5A9-3842-470F-A4E3-F21278620241}" destId="{AB6F1F41-48C1-46EE-A4C2-E98B4E6A7AEE}" srcOrd="1" destOrd="0" presId="urn:microsoft.com/office/officeart/2005/8/layout/hierarchy4"/>
    <dgm:cxn modelId="{2FDC1335-E185-4852-A5B3-98F791B3F2CD}" type="presParOf" srcId="{26BC7525-23BD-4EEB-A3FC-3AB3B2BE08AD}" destId="{9802AA5D-6CD1-493D-9423-12ED4CA22524}" srcOrd="3" destOrd="0" presId="urn:microsoft.com/office/officeart/2005/8/layout/hierarchy4"/>
    <dgm:cxn modelId="{834AEACE-F654-4487-8317-CBFB4B87E02B}" type="presParOf" srcId="{26BC7525-23BD-4EEB-A3FC-3AB3B2BE08AD}" destId="{1B045519-4609-4A0E-B415-11E784E4B31B}" srcOrd="4" destOrd="0" presId="urn:microsoft.com/office/officeart/2005/8/layout/hierarchy4"/>
    <dgm:cxn modelId="{2D4A0847-A8E3-4A8D-82E9-970EEE54B636}" type="presParOf" srcId="{1B045519-4609-4A0E-B415-11E784E4B31B}" destId="{73B2C73C-756E-47B2-B1AF-D589DE67C1B2}" srcOrd="0" destOrd="0" presId="urn:microsoft.com/office/officeart/2005/8/layout/hierarchy4"/>
    <dgm:cxn modelId="{0BF7F3A4-A04A-4363-B9B1-55804B23D5A1}" type="presParOf" srcId="{1B045519-4609-4A0E-B415-11E784E4B31B}" destId="{6CA2308B-0D84-405B-8C69-554DB61A8E32}" srcOrd="1" destOrd="0" presId="urn:microsoft.com/office/officeart/2005/8/layout/hierarchy4"/>
    <dgm:cxn modelId="{5F27C648-606D-46E6-A4A7-E14F29ADF4EE}" type="presParOf" srcId="{1B045519-4609-4A0E-B415-11E784E4B31B}" destId="{7A965ED1-78C4-43AA-B863-1906F7961061}" srcOrd="2" destOrd="0" presId="urn:microsoft.com/office/officeart/2005/8/layout/hierarchy4"/>
    <dgm:cxn modelId="{CFB1AD41-5897-4559-B6F8-CEE4E3D9E6DF}" type="presParOf" srcId="{7A965ED1-78C4-43AA-B863-1906F7961061}" destId="{986500C2-D136-4BC4-BF2D-356C4394BD05}" srcOrd="0" destOrd="0" presId="urn:microsoft.com/office/officeart/2005/8/layout/hierarchy4"/>
    <dgm:cxn modelId="{10BB34EE-7766-417D-B786-CD70A4EDE7DE}" type="presParOf" srcId="{986500C2-D136-4BC4-BF2D-356C4394BD05}" destId="{A8BC5B4F-C7B0-4752-A5B3-62417AB4C3DE}" srcOrd="0" destOrd="0" presId="urn:microsoft.com/office/officeart/2005/8/layout/hierarchy4"/>
    <dgm:cxn modelId="{9F60B225-C3DF-4879-BDA9-D71E021E7FF1}" type="presParOf" srcId="{986500C2-D136-4BC4-BF2D-356C4394BD05}" destId="{752FFF3F-5696-4F4A-978A-64780F528526}" srcOrd="1" destOrd="0" presId="urn:microsoft.com/office/officeart/2005/8/layout/hierarchy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F976BD-6BB5-4A60-9553-663325931C30}" type="doc">
      <dgm:prSet loTypeId="urn:microsoft.com/office/officeart/2005/8/layout/hierarchy4" loCatId="hierarchy" qsTypeId="urn:microsoft.com/office/officeart/2005/8/quickstyle/3d3" qsCatId="3D" csTypeId="urn:microsoft.com/office/officeart/2005/8/colors/colorful1" csCatId="colorful" phldr="1"/>
      <dgm:spPr/>
      <dgm:t>
        <a:bodyPr/>
        <a:lstStyle/>
        <a:p>
          <a:endParaRPr lang="ru-RU"/>
        </a:p>
      </dgm:t>
    </dgm:pt>
    <dgm:pt modelId="{E77184A6-F396-4429-BF30-72B5DC2269D6}">
      <dgm:prSet phldrT="[Текст]"/>
      <dgm:spPr/>
      <dgm:t>
        <a:bodyPr/>
        <a:lstStyle/>
        <a:p>
          <a:r>
            <a:rPr lang="en-US" dirty="0" smtClean="0">
              <a:solidFill>
                <a:schemeClr val="bg1"/>
              </a:solidFill>
              <a:latin typeface="Times New Roman" pitchFamily="18" charset="0"/>
              <a:cs typeface="Times New Roman" pitchFamily="18" charset="0"/>
            </a:rPr>
            <a:t>Analytical methods</a:t>
          </a:r>
          <a:endParaRPr lang="ru-RU" dirty="0">
            <a:solidFill>
              <a:schemeClr val="bg1"/>
            </a:solidFill>
            <a:latin typeface="Times New Roman" pitchFamily="18" charset="0"/>
            <a:cs typeface="Times New Roman" pitchFamily="18" charset="0"/>
          </a:endParaRPr>
        </a:p>
      </dgm:t>
    </dgm:pt>
    <dgm:pt modelId="{C8821014-5FEC-4C68-896E-2996F562CF48}" type="par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C50C8BF3-82FB-4DA3-BB85-4A9C27C0E45C}" type="sib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F0F38185-04E9-403D-8E33-01B6682CDA3A}">
      <dgm:prSet phldrT="[Текст]"/>
      <dgm:spPr/>
      <dgm:t>
        <a:bodyPr/>
        <a:lstStyle/>
        <a:p>
          <a:r>
            <a:rPr lang="it-IT" dirty="0" smtClean="0">
              <a:latin typeface="Times New Roman" pitchFamily="18" charset="0"/>
              <a:cs typeface="Times New Roman" pitchFamily="18" charset="0"/>
            </a:rPr>
            <a:t>Macro-</a:t>
          </a:r>
          <a:endParaRPr lang="ru-RU" dirty="0">
            <a:solidFill>
              <a:schemeClr val="bg1"/>
            </a:solidFill>
            <a:latin typeface="Times New Roman" pitchFamily="18" charset="0"/>
            <a:cs typeface="Times New Roman" pitchFamily="18" charset="0"/>
          </a:endParaRPr>
        </a:p>
      </dgm:t>
    </dgm:pt>
    <dgm:pt modelId="{12FFD55F-D4E9-4D3B-AF22-D4999E192458}" type="par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AEEB8A52-ED50-4843-9857-17CA46B44C66}" type="sib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F976F208-2307-433F-9FBE-E0B38E979465}">
      <dgm:prSet phldrT="[Текст]" custT="1"/>
      <dgm:spPr/>
      <dgm:t>
        <a:bodyPr/>
        <a:lstStyle/>
        <a:p>
          <a:pPr algn="ctr"/>
          <a:r>
            <a:rPr lang="en-US" sz="2000" dirty="0" smtClean="0">
              <a:solidFill>
                <a:schemeClr val="bg1"/>
              </a:solidFill>
              <a:latin typeface="Times New Roman" pitchFamily="18" charset="0"/>
              <a:cs typeface="Times New Roman" pitchFamily="18" charset="0"/>
            </a:rPr>
            <a:t>0.5-1 g of substance or 20-50 ml of solutions</a:t>
          </a:r>
          <a:endParaRPr lang="ru-RU" sz="2000" dirty="0">
            <a:solidFill>
              <a:schemeClr val="bg1"/>
            </a:solidFill>
            <a:latin typeface="Times New Roman" pitchFamily="18" charset="0"/>
            <a:cs typeface="Times New Roman" pitchFamily="18" charset="0"/>
          </a:endParaRPr>
        </a:p>
      </dgm:t>
    </dgm:pt>
    <dgm:pt modelId="{1FE74FDF-1783-4785-A1AE-C057D7144D6F}" type="par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13C95FBD-F134-4AA1-929A-5B9D9F6C530D}" type="sib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5F5F40E8-7195-4C88-B148-76627FA7EEEB}">
      <dgm:prSet phldrT="[Текст]"/>
      <dgm:spPr/>
      <dgm:t>
        <a:bodyPr/>
        <a:lstStyle/>
        <a:p>
          <a:r>
            <a:rPr lang="it-IT" dirty="0" smtClean="0">
              <a:latin typeface="Times New Roman" pitchFamily="18" charset="0"/>
              <a:cs typeface="Times New Roman" pitchFamily="18" charset="0"/>
            </a:rPr>
            <a:t>Semi-micro-</a:t>
          </a:r>
          <a:endParaRPr lang="ru-RU" dirty="0">
            <a:solidFill>
              <a:schemeClr val="bg1"/>
            </a:solidFill>
            <a:latin typeface="Times New Roman" pitchFamily="18" charset="0"/>
            <a:cs typeface="Times New Roman" pitchFamily="18" charset="0"/>
          </a:endParaRPr>
        </a:p>
      </dgm:t>
    </dgm:pt>
    <dgm:pt modelId="{100AAE64-5CED-4228-B299-D8FA4AF632BC}" type="par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829D00B3-37C2-42C3-8016-F9C62AD60FC1}" type="sib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DADB235B-5E82-4EC8-A176-CDC2114A4E5C}">
      <dgm:prSet/>
      <dgm:spPr/>
      <dgm:t>
        <a:bodyPr/>
        <a:lstStyle/>
        <a:p>
          <a:r>
            <a:rPr lang="it-IT" dirty="0" smtClean="0">
              <a:latin typeface="Times New Roman" pitchFamily="18" charset="0"/>
              <a:cs typeface="Times New Roman" pitchFamily="18" charset="0"/>
            </a:rPr>
            <a:t>Micro- </a:t>
          </a:r>
          <a:endParaRPr lang="ru-RU" dirty="0">
            <a:solidFill>
              <a:schemeClr val="bg1"/>
            </a:solidFill>
            <a:latin typeface="Times New Roman" pitchFamily="18" charset="0"/>
            <a:cs typeface="Times New Roman" pitchFamily="18" charset="0"/>
          </a:endParaRPr>
        </a:p>
      </dgm:t>
    </dgm:pt>
    <dgm:pt modelId="{9A276D77-E817-4DDE-B483-A77ED0A204C4}" type="par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51588D96-DEE5-4FC8-81A1-D8F429C1AF84}" type="sib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DF9422BF-BF86-47DC-BC85-C493154D5849}">
      <dgm:prSet custT="1"/>
      <dgm:spPr/>
      <dgm:t>
        <a:bodyPr/>
        <a:lstStyle/>
        <a:p>
          <a:r>
            <a:rPr lang="en-US" sz="2000" dirty="0" smtClean="0">
              <a:solidFill>
                <a:schemeClr val="bg1"/>
              </a:solidFill>
              <a:latin typeface="Times New Roman" pitchFamily="18" charset="0"/>
              <a:cs typeface="Times New Roman" pitchFamily="18" charset="0"/>
            </a:rPr>
            <a:t>several milligrams of solid matter or several tenths of milliliters of solution</a:t>
          </a:r>
          <a:endParaRPr lang="ru-RU" sz="2000" dirty="0">
            <a:solidFill>
              <a:schemeClr val="bg1"/>
            </a:solidFill>
            <a:latin typeface="Times New Roman" pitchFamily="18" charset="0"/>
            <a:cs typeface="Times New Roman" pitchFamily="18" charset="0"/>
          </a:endParaRPr>
        </a:p>
      </dgm:t>
    </dgm:pt>
    <dgm:pt modelId="{DD978B45-26FA-4CD0-8825-F9D8BD95B1DE}" type="par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06E3B0CE-E4C9-4831-901C-5E331AB072EB}" type="sib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09DEAD61-6D7A-4B25-A311-4E8DC82FE2CB}">
      <dgm:prSet/>
      <dgm:spPr/>
      <dgm:t>
        <a:bodyPr/>
        <a:lstStyle/>
        <a:p>
          <a:r>
            <a:rPr lang="it-IT" dirty="0" smtClean="0">
              <a:latin typeface="Times New Roman" pitchFamily="18" charset="0"/>
              <a:cs typeface="Times New Roman" pitchFamily="18" charset="0"/>
            </a:rPr>
            <a:t>Ultra-micro</a:t>
          </a:r>
          <a:endParaRPr lang="uk-UA" dirty="0">
            <a:solidFill>
              <a:schemeClr val="bg1"/>
            </a:solidFill>
            <a:latin typeface="Times New Roman" pitchFamily="18" charset="0"/>
            <a:cs typeface="Times New Roman" pitchFamily="18" charset="0"/>
          </a:endParaRPr>
        </a:p>
      </dgm:t>
    </dgm:pt>
    <dgm:pt modelId="{3DEF07D2-78A4-4DB3-9C84-E6940D718065}" type="parTrans" cxnId="{6E711E34-4F4E-4BDA-ACB8-87C38F05DB65}">
      <dgm:prSet/>
      <dgm:spPr/>
      <dgm:t>
        <a:bodyPr/>
        <a:lstStyle/>
        <a:p>
          <a:endParaRPr lang="uk-UA"/>
        </a:p>
      </dgm:t>
    </dgm:pt>
    <dgm:pt modelId="{F1ED528B-73C0-4679-99D0-D41B65F84ECA}" type="sibTrans" cxnId="{6E711E34-4F4E-4BDA-ACB8-87C38F05DB65}">
      <dgm:prSet/>
      <dgm:spPr/>
      <dgm:t>
        <a:bodyPr/>
        <a:lstStyle/>
        <a:p>
          <a:endParaRPr lang="uk-UA"/>
        </a:p>
      </dgm:t>
    </dgm:pt>
    <dgm:pt modelId="{AA2E8B1C-6B80-46FD-BCC6-FC23B3394949}">
      <dgm:prSet/>
      <dgm:spPr/>
      <dgm:t>
        <a:bodyPr/>
        <a:lstStyle/>
        <a:p>
          <a:r>
            <a:rPr lang="en-US" b="0" dirty="0" smtClean="0">
              <a:solidFill>
                <a:schemeClr val="bg1"/>
              </a:solidFill>
              <a:latin typeface="Times New Roman" pitchFamily="18" charset="0"/>
              <a:cs typeface="Times New Roman" pitchFamily="18" charset="0"/>
            </a:rPr>
            <a:t>approximately 50 mg of solid or 1 ml of solution</a:t>
          </a:r>
          <a:endParaRPr lang="uk-UA" b="0" dirty="0">
            <a:solidFill>
              <a:schemeClr val="bg1"/>
            </a:solidFill>
            <a:latin typeface="Times New Roman" pitchFamily="18" charset="0"/>
            <a:cs typeface="Times New Roman" pitchFamily="18" charset="0"/>
          </a:endParaRPr>
        </a:p>
      </dgm:t>
    </dgm:pt>
    <dgm:pt modelId="{FDBE180A-B7D7-4D10-A382-291D3F1C0054}" type="parTrans" cxnId="{603A422D-5C1F-447A-9F21-B489A498C875}">
      <dgm:prSet/>
      <dgm:spPr/>
      <dgm:t>
        <a:bodyPr/>
        <a:lstStyle/>
        <a:p>
          <a:endParaRPr lang="uk-UA"/>
        </a:p>
      </dgm:t>
    </dgm:pt>
    <dgm:pt modelId="{7E15F1A6-2E13-4043-ABF9-1D0EAD8AAAB4}" type="sibTrans" cxnId="{603A422D-5C1F-447A-9F21-B489A498C875}">
      <dgm:prSet/>
      <dgm:spPr/>
      <dgm:t>
        <a:bodyPr/>
        <a:lstStyle/>
        <a:p>
          <a:endParaRPr lang="uk-UA"/>
        </a:p>
      </dgm:t>
    </dgm:pt>
    <dgm:pt modelId="{48FA38C9-4022-4325-8E42-583175B32B3C}">
      <dgm:prSet custT="1"/>
      <dgm:spPr/>
      <dgm:t>
        <a:bodyPr/>
        <a:lstStyle/>
        <a:p>
          <a:r>
            <a:rPr lang="en-US" sz="1800" b="0" dirty="0" smtClean="0">
              <a:solidFill>
                <a:schemeClr val="bg1"/>
              </a:solidFill>
              <a:latin typeface="Times New Roman" pitchFamily="18" charset="0"/>
              <a:cs typeface="Times New Roman" pitchFamily="18" charset="0"/>
            </a:rPr>
            <a:t>the amount of the substance is less than 1 mg. Almost all analysis operations are carried out under a microscope</a:t>
          </a:r>
          <a:endParaRPr lang="uk-UA" sz="1800" b="0" dirty="0">
            <a:solidFill>
              <a:schemeClr val="bg1"/>
            </a:solidFill>
            <a:latin typeface="Times New Roman" pitchFamily="18" charset="0"/>
            <a:cs typeface="Times New Roman" pitchFamily="18" charset="0"/>
          </a:endParaRPr>
        </a:p>
      </dgm:t>
    </dgm:pt>
    <dgm:pt modelId="{92005B2D-663B-41E5-8FA0-F1206FF1105C}" type="parTrans" cxnId="{5C68C494-E946-44B4-AEC9-BD9D7F5B283C}">
      <dgm:prSet/>
      <dgm:spPr/>
      <dgm:t>
        <a:bodyPr/>
        <a:lstStyle/>
        <a:p>
          <a:endParaRPr lang="uk-UA"/>
        </a:p>
      </dgm:t>
    </dgm:pt>
    <dgm:pt modelId="{0DE86621-7223-4FC1-86E0-3D8DB0E358E1}" type="sibTrans" cxnId="{5C68C494-E946-44B4-AEC9-BD9D7F5B283C}">
      <dgm:prSet/>
      <dgm:spPr/>
      <dgm:t>
        <a:bodyPr/>
        <a:lstStyle/>
        <a:p>
          <a:endParaRPr lang="uk-UA"/>
        </a:p>
      </dgm:t>
    </dgm:pt>
    <dgm:pt modelId="{CFEED2B8-52E8-4E9F-9E24-EDDAFB1D1459}" type="pres">
      <dgm:prSet presAssocID="{F5F976BD-6BB5-4A60-9553-663325931C30}" presName="Name0" presStyleCnt="0">
        <dgm:presLayoutVars>
          <dgm:chPref val="1"/>
          <dgm:dir/>
          <dgm:animOne val="branch"/>
          <dgm:animLvl val="lvl"/>
          <dgm:resizeHandles/>
        </dgm:presLayoutVars>
      </dgm:prSet>
      <dgm:spPr/>
      <dgm:t>
        <a:bodyPr/>
        <a:lstStyle/>
        <a:p>
          <a:endParaRPr lang="uk-UA"/>
        </a:p>
      </dgm:t>
    </dgm:pt>
    <dgm:pt modelId="{67AA0F25-3CB7-4185-9FB6-1A5967A43C04}" type="pres">
      <dgm:prSet presAssocID="{E77184A6-F396-4429-BF30-72B5DC2269D6}" presName="vertOne" presStyleCnt="0"/>
      <dgm:spPr/>
    </dgm:pt>
    <dgm:pt modelId="{3A7FCB7A-9825-43F2-A80D-66075BB9925B}" type="pres">
      <dgm:prSet presAssocID="{E77184A6-F396-4429-BF30-72B5DC2269D6}" presName="txOne" presStyleLbl="node0" presStyleIdx="0" presStyleCnt="1" custLinFactY="-32717" custLinFactNeighborX="2228" custLinFactNeighborY="-100000">
        <dgm:presLayoutVars>
          <dgm:chPref val="3"/>
        </dgm:presLayoutVars>
      </dgm:prSet>
      <dgm:spPr/>
      <dgm:t>
        <a:bodyPr/>
        <a:lstStyle/>
        <a:p>
          <a:endParaRPr lang="ru-RU"/>
        </a:p>
      </dgm:t>
    </dgm:pt>
    <dgm:pt modelId="{C80FFF22-B95B-4ACD-A692-BDB29628BB08}" type="pres">
      <dgm:prSet presAssocID="{E77184A6-F396-4429-BF30-72B5DC2269D6}" presName="parTransOne" presStyleCnt="0"/>
      <dgm:spPr/>
    </dgm:pt>
    <dgm:pt modelId="{26BC7525-23BD-4EEB-A3FC-3AB3B2BE08AD}" type="pres">
      <dgm:prSet presAssocID="{E77184A6-F396-4429-BF30-72B5DC2269D6}" presName="horzOne" presStyleCnt="0"/>
      <dgm:spPr/>
    </dgm:pt>
    <dgm:pt modelId="{7DDF91AA-8F05-43AF-9297-D392036450D5}" type="pres">
      <dgm:prSet presAssocID="{F0F38185-04E9-403D-8E33-01B6682CDA3A}" presName="vertTwo" presStyleCnt="0"/>
      <dgm:spPr/>
    </dgm:pt>
    <dgm:pt modelId="{A7161AED-DB0C-4B31-998F-E52C23F333DB}" type="pres">
      <dgm:prSet presAssocID="{F0F38185-04E9-403D-8E33-01B6682CDA3A}" presName="txTwo" presStyleLbl="node2" presStyleIdx="0" presStyleCnt="4">
        <dgm:presLayoutVars>
          <dgm:chPref val="3"/>
        </dgm:presLayoutVars>
      </dgm:prSet>
      <dgm:spPr/>
      <dgm:t>
        <a:bodyPr/>
        <a:lstStyle/>
        <a:p>
          <a:endParaRPr lang="ru-RU"/>
        </a:p>
      </dgm:t>
    </dgm:pt>
    <dgm:pt modelId="{FE57AC6E-9F6A-41D4-988F-6877E3FA9182}" type="pres">
      <dgm:prSet presAssocID="{F0F38185-04E9-403D-8E33-01B6682CDA3A}" presName="parTransTwo" presStyleCnt="0"/>
      <dgm:spPr/>
    </dgm:pt>
    <dgm:pt modelId="{635872BA-ACD9-45AF-9062-C6C5CA081942}" type="pres">
      <dgm:prSet presAssocID="{F0F38185-04E9-403D-8E33-01B6682CDA3A}" presName="horzTwo" presStyleCnt="0"/>
      <dgm:spPr/>
    </dgm:pt>
    <dgm:pt modelId="{3E17795F-8AA7-411E-BB11-3AAEF79603C8}" type="pres">
      <dgm:prSet presAssocID="{F976F208-2307-433F-9FBE-E0B38E979465}" presName="vertThree" presStyleCnt="0"/>
      <dgm:spPr/>
    </dgm:pt>
    <dgm:pt modelId="{BF08392D-9F5E-4D3E-B0D2-FA3FD62D52B4}" type="pres">
      <dgm:prSet presAssocID="{F976F208-2307-433F-9FBE-E0B38E979465}" presName="txThree" presStyleLbl="node3" presStyleIdx="0" presStyleCnt="4">
        <dgm:presLayoutVars>
          <dgm:chPref val="3"/>
        </dgm:presLayoutVars>
      </dgm:prSet>
      <dgm:spPr/>
      <dgm:t>
        <a:bodyPr/>
        <a:lstStyle/>
        <a:p>
          <a:endParaRPr lang="ru-RU"/>
        </a:p>
      </dgm:t>
    </dgm:pt>
    <dgm:pt modelId="{E6774A5E-EF85-48FF-9241-E8D50F2FEF5F}" type="pres">
      <dgm:prSet presAssocID="{F976F208-2307-433F-9FBE-E0B38E979465}" presName="horzThree" presStyleCnt="0"/>
      <dgm:spPr/>
    </dgm:pt>
    <dgm:pt modelId="{7E061EAB-939C-44B2-A675-E8B6FB85ABFE}" type="pres">
      <dgm:prSet presAssocID="{AEEB8A52-ED50-4843-9857-17CA46B44C66}" presName="sibSpaceTwo" presStyleCnt="0"/>
      <dgm:spPr/>
    </dgm:pt>
    <dgm:pt modelId="{44CB82DE-99E8-4A9F-A90E-092FB83B4CA5}" type="pres">
      <dgm:prSet presAssocID="{5F5F40E8-7195-4C88-B148-76627FA7EEEB}" presName="vertTwo" presStyleCnt="0"/>
      <dgm:spPr/>
    </dgm:pt>
    <dgm:pt modelId="{CF4FD960-7782-40E9-9D61-6B29F9F97BC4}" type="pres">
      <dgm:prSet presAssocID="{5F5F40E8-7195-4C88-B148-76627FA7EEEB}" presName="txTwo" presStyleLbl="node2" presStyleIdx="1" presStyleCnt="4">
        <dgm:presLayoutVars>
          <dgm:chPref val="3"/>
        </dgm:presLayoutVars>
      </dgm:prSet>
      <dgm:spPr/>
      <dgm:t>
        <a:bodyPr/>
        <a:lstStyle/>
        <a:p>
          <a:endParaRPr lang="uk-UA"/>
        </a:p>
      </dgm:t>
    </dgm:pt>
    <dgm:pt modelId="{335B75EB-6944-43CA-97F3-294C7F5EA611}" type="pres">
      <dgm:prSet presAssocID="{5F5F40E8-7195-4C88-B148-76627FA7EEEB}" presName="parTransTwo" presStyleCnt="0"/>
      <dgm:spPr/>
    </dgm:pt>
    <dgm:pt modelId="{E024A2F0-76F2-4AB0-ABC8-99B0C2CAC093}" type="pres">
      <dgm:prSet presAssocID="{5F5F40E8-7195-4C88-B148-76627FA7EEEB}" presName="horzTwo" presStyleCnt="0"/>
      <dgm:spPr/>
    </dgm:pt>
    <dgm:pt modelId="{832AE960-C0DC-4CE6-80A8-32E4BA57DBCC}" type="pres">
      <dgm:prSet presAssocID="{AA2E8B1C-6B80-46FD-BCC6-FC23B3394949}" presName="vertThree" presStyleCnt="0"/>
      <dgm:spPr/>
    </dgm:pt>
    <dgm:pt modelId="{43415486-9B14-4690-9DEF-22E1AC1DC32C}" type="pres">
      <dgm:prSet presAssocID="{AA2E8B1C-6B80-46FD-BCC6-FC23B3394949}" presName="txThree" presStyleLbl="node3" presStyleIdx="1" presStyleCnt="4">
        <dgm:presLayoutVars>
          <dgm:chPref val="3"/>
        </dgm:presLayoutVars>
      </dgm:prSet>
      <dgm:spPr/>
      <dgm:t>
        <a:bodyPr/>
        <a:lstStyle/>
        <a:p>
          <a:endParaRPr lang="uk-UA"/>
        </a:p>
      </dgm:t>
    </dgm:pt>
    <dgm:pt modelId="{C6BFAD23-E93E-4D52-B5E4-0D9FFCB0BB3D}" type="pres">
      <dgm:prSet presAssocID="{AA2E8B1C-6B80-46FD-BCC6-FC23B3394949}" presName="horzThree" presStyleCnt="0"/>
      <dgm:spPr/>
    </dgm:pt>
    <dgm:pt modelId="{9802AA5D-6CD1-493D-9423-12ED4CA22524}" type="pres">
      <dgm:prSet presAssocID="{829D00B3-37C2-42C3-8016-F9C62AD60FC1}" presName="sibSpaceTwo" presStyleCnt="0"/>
      <dgm:spPr/>
    </dgm:pt>
    <dgm:pt modelId="{1B045519-4609-4A0E-B415-11E784E4B31B}" type="pres">
      <dgm:prSet presAssocID="{DADB235B-5E82-4EC8-A176-CDC2114A4E5C}" presName="vertTwo" presStyleCnt="0"/>
      <dgm:spPr/>
    </dgm:pt>
    <dgm:pt modelId="{73B2C73C-756E-47B2-B1AF-D589DE67C1B2}" type="pres">
      <dgm:prSet presAssocID="{DADB235B-5E82-4EC8-A176-CDC2114A4E5C}" presName="txTwo" presStyleLbl="node2" presStyleIdx="2" presStyleCnt="4">
        <dgm:presLayoutVars>
          <dgm:chPref val="3"/>
        </dgm:presLayoutVars>
      </dgm:prSet>
      <dgm:spPr/>
      <dgm:t>
        <a:bodyPr/>
        <a:lstStyle/>
        <a:p>
          <a:endParaRPr lang="uk-UA"/>
        </a:p>
      </dgm:t>
    </dgm:pt>
    <dgm:pt modelId="{6CA2308B-0D84-405B-8C69-554DB61A8E32}" type="pres">
      <dgm:prSet presAssocID="{DADB235B-5E82-4EC8-A176-CDC2114A4E5C}" presName="parTransTwo" presStyleCnt="0"/>
      <dgm:spPr/>
    </dgm:pt>
    <dgm:pt modelId="{7A965ED1-78C4-43AA-B863-1906F7961061}" type="pres">
      <dgm:prSet presAssocID="{DADB235B-5E82-4EC8-A176-CDC2114A4E5C}" presName="horzTwo" presStyleCnt="0"/>
      <dgm:spPr/>
    </dgm:pt>
    <dgm:pt modelId="{986500C2-D136-4BC4-BF2D-356C4394BD05}" type="pres">
      <dgm:prSet presAssocID="{DF9422BF-BF86-47DC-BC85-C493154D5849}" presName="vertThree" presStyleCnt="0"/>
      <dgm:spPr/>
    </dgm:pt>
    <dgm:pt modelId="{A8BC5B4F-C7B0-4752-A5B3-62417AB4C3DE}" type="pres">
      <dgm:prSet presAssocID="{DF9422BF-BF86-47DC-BC85-C493154D5849}" presName="txThree" presStyleLbl="node3" presStyleIdx="2" presStyleCnt="4" custScaleX="110381">
        <dgm:presLayoutVars>
          <dgm:chPref val="3"/>
        </dgm:presLayoutVars>
      </dgm:prSet>
      <dgm:spPr/>
      <dgm:t>
        <a:bodyPr/>
        <a:lstStyle/>
        <a:p>
          <a:endParaRPr lang="ru-RU"/>
        </a:p>
      </dgm:t>
    </dgm:pt>
    <dgm:pt modelId="{752FFF3F-5696-4F4A-978A-64780F528526}" type="pres">
      <dgm:prSet presAssocID="{DF9422BF-BF86-47DC-BC85-C493154D5849}" presName="horzThree" presStyleCnt="0"/>
      <dgm:spPr/>
    </dgm:pt>
    <dgm:pt modelId="{0AEE4498-EB03-41D0-B6FA-2127E8D8F24C}" type="pres">
      <dgm:prSet presAssocID="{51588D96-DEE5-4FC8-81A1-D8F429C1AF84}" presName="sibSpaceTwo" presStyleCnt="0"/>
      <dgm:spPr/>
    </dgm:pt>
    <dgm:pt modelId="{53BD9C76-E0A6-49DB-B109-7538295A0CD0}" type="pres">
      <dgm:prSet presAssocID="{09DEAD61-6D7A-4B25-A311-4E8DC82FE2CB}" presName="vertTwo" presStyleCnt="0"/>
      <dgm:spPr/>
    </dgm:pt>
    <dgm:pt modelId="{3AB2FE46-727A-46AC-A097-F8E343776CB6}" type="pres">
      <dgm:prSet presAssocID="{09DEAD61-6D7A-4B25-A311-4E8DC82FE2CB}" presName="txTwo" presStyleLbl="node2" presStyleIdx="3" presStyleCnt="4">
        <dgm:presLayoutVars>
          <dgm:chPref val="3"/>
        </dgm:presLayoutVars>
      </dgm:prSet>
      <dgm:spPr/>
      <dgm:t>
        <a:bodyPr/>
        <a:lstStyle/>
        <a:p>
          <a:endParaRPr lang="uk-UA"/>
        </a:p>
      </dgm:t>
    </dgm:pt>
    <dgm:pt modelId="{E9ABB9A1-5603-4017-8FA3-9B7990821962}" type="pres">
      <dgm:prSet presAssocID="{09DEAD61-6D7A-4B25-A311-4E8DC82FE2CB}" presName="parTransTwo" presStyleCnt="0"/>
      <dgm:spPr/>
    </dgm:pt>
    <dgm:pt modelId="{014DE241-2862-4D96-A15E-CDFECCA2C388}" type="pres">
      <dgm:prSet presAssocID="{09DEAD61-6D7A-4B25-A311-4E8DC82FE2CB}" presName="horzTwo" presStyleCnt="0"/>
      <dgm:spPr/>
    </dgm:pt>
    <dgm:pt modelId="{FD4EF233-BF6B-4E2B-A1D9-D5AD0E7E9485}" type="pres">
      <dgm:prSet presAssocID="{48FA38C9-4022-4325-8E42-583175B32B3C}" presName="vertThree" presStyleCnt="0"/>
      <dgm:spPr/>
    </dgm:pt>
    <dgm:pt modelId="{148AA856-85CD-4736-9751-81DC28F39159}" type="pres">
      <dgm:prSet presAssocID="{48FA38C9-4022-4325-8E42-583175B32B3C}" presName="txThree" presStyleLbl="node3" presStyleIdx="3" presStyleCnt="4">
        <dgm:presLayoutVars>
          <dgm:chPref val="3"/>
        </dgm:presLayoutVars>
      </dgm:prSet>
      <dgm:spPr/>
      <dgm:t>
        <a:bodyPr/>
        <a:lstStyle/>
        <a:p>
          <a:endParaRPr lang="uk-UA"/>
        </a:p>
      </dgm:t>
    </dgm:pt>
    <dgm:pt modelId="{8AFB35CA-E334-45D8-A7D9-110E3257904A}" type="pres">
      <dgm:prSet presAssocID="{48FA38C9-4022-4325-8E42-583175B32B3C}" presName="horzThree" presStyleCnt="0"/>
      <dgm:spPr/>
    </dgm:pt>
  </dgm:ptLst>
  <dgm:cxnLst>
    <dgm:cxn modelId="{D4A1C14D-BD8A-42CC-879E-356FA04996FF}" type="presOf" srcId="{E77184A6-F396-4429-BF30-72B5DC2269D6}" destId="{3A7FCB7A-9825-43F2-A80D-66075BB9925B}" srcOrd="0" destOrd="0" presId="urn:microsoft.com/office/officeart/2005/8/layout/hierarchy4"/>
    <dgm:cxn modelId="{219AE47D-794A-4C86-9467-DDA9ACE4C3F7}" type="presOf" srcId="{AA2E8B1C-6B80-46FD-BCC6-FC23B3394949}" destId="{43415486-9B14-4690-9DEF-22E1AC1DC32C}" srcOrd="0" destOrd="0" presId="urn:microsoft.com/office/officeart/2005/8/layout/hierarchy4"/>
    <dgm:cxn modelId="{1FDE1DDE-51EF-4BDD-86B2-3EFC5A43AF86}" type="presOf" srcId="{F976F208-2307-433F-9FBE-E0B38E979465}" destId="{BF08392D-9F5E-4D3E-B0D2-FA3FD62D52B4}" srcOrd="0" destOrd="0" presId="urn:microsoft.com/office/officeart/2005/8/layout/hierarchy4"/>
    <dgm:cxn modelId="{8A52CAA8-9F10-4CCD-9623-E4DE8D195F5F}" srcId="{E77184A6-F396-4429-BF30-72B5DC2269D6}" destId="{DADB235B-5E82-4EC8-A176-CDC2114A4E5C}" srcOrd="2" destOrd="0" parTransId="{9A276D77-E817-4DDE-B483-A77ED0A204C4}" sibTransId="{51588D96-DEE5-4FC8-81A1-D8F429C1AF84}"/>
    <dgm:cxn modelId="{9CA10EC8-A79E-4A0B-8942-77D09A1C601F}" type="presOf" srcId="{F5F976BD-6BB5-4A60-9553-663325931C30}" destId="{CFEED2B8-52E8-4E9F-9E24-EDDAFB1D1459}" srcOrd="0" destOrd="0" presId="urn:microsoft.com/office/officeart/2005/8/layout/hierarchy4"/>
    <dgm:cxn modelId="{76516021-63BB-4A7D-8F87-8776F6CEA390}" srcId="{F0F38185-04E9-403D-8E33-01B6682CDA3A}" destId="{F976F208-2307-433F-9FBE-E0B38E979465}" srcOrd="0" destOrd="0" parTransId="{1FE74FDF-1783-4785-A1AE-C057D7144D6F}" sibTransId="{13C95FBD-F134-4AA1-929A-5B9D9F6C530D}"/>
    <dgm:cxn modelId="{DFDFCA9E-7F23-40F4-89E4-AF6FCF614A58}" type="presOf" srcId="{5F5F40E8-7195-4C88-B148-76627FA7EEEB}" destId="{CF4FD960-7782-40E9-9D61-6B29F9F97BC4}" srcOrd="0" destOrd="0" presId="urn:microsoft.com/office/officeart/2005/8/layout/hierarchy4"/>
    <dgm:cxn modelId="{603A422D-5C1F-447A-9F21-B489A498C875}" srcId="{5F5F40E8-7195-4C88-B148-76627FA7EEEB}" destId="{AA2E8B1C-6B80-46FD-BCC6-FC23B3394949}" srcOrd="0" destOrd="0" parTransId="{FDBE180A-B7D7-4D10-A382-291D3F1C0054}" sibTransId="{7E15F1A6-2E13-4043-ABF9-1D0EAD8AAAB4}"/>
    <dgm:cxn modelId="{6E711E34-4F4E-4BDA-ACB8-87C38F05DB65}" srcId="{E77184A6-F396-4429-BF30-72B5DC2269D6}" destId="{09DEAD61-6D7A-4B25-A311-4E8DC82FE2CB}" srcOrd="3" destOrd="0" parTransId="{3DEF07D2-78A4-4DB3-9C84-E6940D718065}" sibTransId="{F1ED528B-73C0-4679-99D0-D41B65F84ECA}"/>
    <dgm:cxn modelId="{01EDB565-11B2-45F2-9FD4-3D7AE119B29F}" srcId="{E77184A6-F396-4429-BF30-72B5DC2269D6}" destId="{5F5F40E8-7195-4C88-B148-76627FA7EEEB}" srcOrd="1" destOrd="0" parTransId="{100AAE64-5CED-4228-B299-D8FA4AF632BC}" sibTransId="{829D00B3-37C2-42C3-8016-F9C62AD60FC1}"/>
    <dgm:cxn modelId="{AD7CDEE5-2DF6-4B6A-9680-0E8ED1A7BE36}" srcId="{DADB235B-5E82-4EC8-A176-CDC2114A4E5C}" destId="{DF9422BF-BF86-47DC-BC85-C493154D5849}" srcOrd="0" destOrd="0" parTransId="{DD978B45-26FA-4CD0-8825-F9D8BD95B1DE}" sibTransId="{06E3B0CE-E4C9-4831-901C-5E331AB072EB}"/>
    <dgm:cxn modelId="{ADC0259D-25F5-419D-B9B3-D9A34EEE68D3}" type="presOf" srcId="{48FA38C9-4022-4325-8E42-583175B32B3C}" destId="{148AA856-85CD-4736-9751-81DC28F39159}" srcOrd="0" destOrd="0" presId="urn:microsoft.com/office/officeart/2005/8/layout/hierarchy4"/>
    <dgm:cxn modelId="{5C68C494-E946-44B4-AEC9-BD9D7F5B283C}" srcId="{09DEAD61-6D7A-4B25-A311-4E8DC82FE2CB}" destId="{48FA38C9-4022-4325-8E42-583175B32B3C}" srcOrd="0" destOrd="0" parTransId="{92005B2D-663B-41E5-8FA0-F1206FF1105C}" sibTransId="{0DE86621-7223-4FC1-86E0-3D8DB0E358E1}"/>
    <dgm:cxn modelId="{16546C94-7508-4DFA-8255-E0991E630B5B}" type="presOf" srcId="{DADB235B-5E82-4EC8-A176-CDC2114A4E5C}" destId="{73B2C73C-756E-47B2-B1AF-D589DE67C1B2}" srcOrd="0" destOrd="0" presId="urn:microsoft.com/office/officeart/2005/8/layout/hierarchy4"/>
    <dgm:cxn modelId="{642808D0-2CF6-46E5-BCEF-E9DDA086CF65}" type="presOf" srcId="{09DEAD61-6D7A-4B25-A311-4E8DC82FE2CB}" destId="{3AB2FE46-727A-46AC-A097-F8E343776CB6}" srcOrd="0" destOrd="0" presId="urn:microsoft.com/office/officeart/2005/8/layout/hierarchy4"/>
    <dgm:cxn modelId="{CF076372-CAD9-48CF-85CB-42124DBF8652}" type="presOf" srcId="{DF9422BF-BF86-47DC-BC85-C493154D5849}" destId="{A8BC5B4F-C7B0-4752-A5B3-62417AB4C3DE}" srcOrd="0" destOrd="0" presId="urn:microsoft.com/office/officeart/2005/8/layout/hierarchy4"/>
    <dgm:cxn modelId="{7FBBA8A2-E1E6-4F69-B939-AEBBCE670226}" srcId="{F5F976BD-6BB5-4A60-9553-663325931C30}" destId="{E77184A6-F396-4429-BF30-72B5DC2269D6}" srcOrd="0" destOrd="0" parTransId="{C8821014-5FEC-4C68-896E-2996F562CF48}" sibTransId="{C50C8BF3-82FB-4DA3-BB85-4A9C27C0E45C}"/>
    <dgm:cxn modelId="{65F95EAD-0384-4C54-9EFC-36BA26C6F853}" srcId="{E77184A6-F396-4429-BF30-72B5DC2269D6}" destId="{F0F38185-04E9-403D-8E33-01B6682CDA3A}" srcOrd="0" destOrd="0" parTransId="{12FFD55F-D4E9-4D3B-AF22-D4999E192458}" sibTransId="{AEEB8A52-ED50-4843-9857-17CA46B44C66}"/>
    <dgm:cxn modelId="{E3143C87-5FAC-4BC8-9001-3BDCFC1605F1}" type="presOf" srcId="{F0F38185-04E9-403D-8E33-01B6682CDA3A}" destId="{A7161AED-DB0C-4B31-998F-E52C23F333DB}" srcOrd="0" destOrd="0" presId="urn:microsoft.com/office/officeart/2005/8/layout/hierarchy4"/>
    <dgm:cxn modelId="{E817C13B-43DF-474E-826E-468EA473573F}" type="presParOf" srcId="{CFEED2B8-52E8-4E9F-9E24-EDDAFB1D1459}" destId="{67AA0F25-3CB7-4185-9FB6-1A5967A43C04}" srcOrd="0" destOrd="0" presId="urn:microsoft.com/office/officeart/2005/8/layout/hierarchy4"/>
    <dgm:cxn modelId="{1E9B667E-8E01-4E6F-9548-EC008E3801EB}" type="presParOf" srcId="{67AA0F25-3CB7-4185-9FB6-1A5967A43C04}" destId="{3A7FCB7A-9825-43F2-A80D-66075BB9925B}" srcOrd="0" destOrd="0" presId="urn:microsoft.com/office/officeart/2005/8/layout/hierarchy4"/>
    <dgm:cxn modelId="{172E052E-090D-4359-B5A0-0DD0A220FC3E}" type="presParOf" srcId="{67AA0F25-3CB7-4185-9FB6-1A5967A43C04}" destId="{C80FFF22-B95B-4ACD-A692-BDB29628BB08}" srcOrd="1" destOrd="0" presId="urn:microsoft.com/office/officeart/2005/8/layout/hierarchy4"/>
    <dgm:cxn modelId="{808B44A4-9618-454C-AE61-B6645C10A2C3}" type="presParOf" srcId="{67AA0F25-3CB7-4185-9FB6-1A5967A43C04}" destId="{26BC7525-23BD-4EEB-A3FC-3AB3B2BE08AD}" srcOrd="2" destOrd="0" presId="urn:microsoft.com/office/officeart/2005/8/layout/hierarchy4"/>
    <dgm:cxn modelId="{B384263D-B519-404C-9FCD-C8D5BB815613}" type="presParOf" srcId="{26BC7525-23BD-4EEB-A3FC-3AB3B2BE08AD}" destId="{7DDF91AA-8F05-43AF-9297-D392036450D5}" srcOrd="0" destOrd="0" presId="urn:microsoft.com/office/officeart/2005/8/layout/hierarchy4"/>
    <dgm:cxn modelId="{93BD9632-B5FB-4B7E-86B1-A5662D881584}" type="presParOf" srcId="{7DDF91AA-8F05-43AF-9297-D392036450D5}" destId="{A7161AED-DB0C-4B31-998F-E52C23F333DB}" srcOrd="0" destOrd="0" presId="urn:microsoft.com/office/officeart/2005/8/layout/hierarchy4"/>
    <dgm:cxn modelId="{F258BB53-77E6-47D2-9203-69CF98B379D8}" type="presParOf" srcId="{7DDF91AA-8F05-43AF-9297-D392036450D5}" destId="{FE57AC6E-9F6A-41D4-988F-6877E3FA9182}" srcOrd="1" destOrd="0" presId="urn:microsoft.com/office/officeart/2005/8/layout/hierarchy4"/>
    <dgm:cxn modelId="{9CB1B849-0266-415E-8F9B-D43C9DC1E41D}" type="presParOf" srcId="{7DDF91AA-8F05-43AF-9297-D392036450D5}" destId="{635872BA-ACD9-45AF-9062-C6C5CA081942}" srcOrd="2" destOrd="0" presId="urn:microsoft.com/office/officeart/2005/8/layout/hierarchy4"/>
    <dgm:cxn modelId="{76047DE6-A631-4FC0-8709-C5E426FC5474}" type="presParOf" srcId="{635872BA-ACD9-45AF-9062-C6C5CA081942}" destId="{3E17795F-8AA7-411E-BB11-3AAEF79603C8}" srcOrd="0" destOrd="0" presId="urn:microsoft.com/office/officeart/2005/8/layout/hierarchy4"/>
    <dgm:cxn modelId="{EA0D6809-D538-4DCD-AD83-D810D78AD0CC}" type="presParOf" srcId="{3E17795F-8AA7-411E-BB11-3AAEF79603C8}" destId="{BF08392D-9F5E-4D3E-B0D2-FA3FD62D52B4}" srcOrd="0" destOrd="0" presId="urn:microsoft.com/office/officeart/2005/8/layout/hierarchy4"/>
    <dgm:cxn modelId="{941D8C76-5940-401E-AF02-C167553F3B03}" type="presParOf" srcId="{3E17795F-8AA7-411E-BB11-3AAEF79603C8}" destId="{E6774A5E-EF85-48FF-9241-E8D50F2FEF5F}" srcOrd="1" destOrd="0" presId="urn:microsoft.com/office/officeart/2005/8/layout/hierarchy4"/>
    <dgm:cxn modelId="{AA8F48D4-8DB6-4F09-9133-F505FDEB969B}" type="presParOf" srcId="{26BC7525-23BD-4EEB-A3FC-3AB3B2BE08AD}" destId="{7E061EAB-939C-44B2-A675-E8B6FB85ABFE}" srcOrd="1" destOrd="0" presId="urn:microsoft.com/office/officeart/2005/8/layout/hierarchy4"/>
    <dgm:cxn modelId="{130D0CCD-D8B9-4243-9BDE-4C76DAF07D30}" type="presParOf" srcId="{26BC7525-23BD-4EEB-A3FC-3AB3B2BE08AD}" destId="{44CB82DE-99E8-4A9F-A90E-092FB83B4CA5}" srcOrd="2" destOrd="0" presId="urn:microsoft.com/office/officeart/2005/8/layout/hierarchy4"/>
    <dgm:cxn modelId="{A8F34A1E-6593-4F60-88E6-F0C9C5E96013}" type="presParOf" srcId="{44CB82DE-99E8-4A9F-A90E-092FB83B4CA5}" destId="{CF4FD960-7782-40E9-9D61-6B29F9F97BC4}" srcOrd="0" destOrd="0" presId="urn:microsoft.com/office/officeart/2005/8/layout/hierarchy4"/>
    <dgm:cxn modelId="{1C33F2C4-5D85-4B51-A299-7896D6BD7D9D}" type="presParOf" srcId="{44CB82DE-99E8-4A9F-A90E-092FB83B4CA5}" destId="{335B75EB-6944-43CA-97F3-294C7F5EA611}" srcOrd="1" destOrd="0" presId="urn:microsoft.com/office/officeart/2005/8/layout/hierarchy4"/>
    <dgm:cxn modelId="{C1A6A2C8-7DDF-48EB-8045-4C590F8BC395}" type="presParOf" srcId="{44CB82DE-99E8-4A9F-A90E-092FB83B4CA5}" destId="{E024A2F0-76F2-4AB0-ABC8-99B0C2CAC093}" srcOrd="2" destOrd="0" presId="urn:microsoft.com/office/officeart/2005/8/layout/hierarchy4"/>
    <dgm:cxn modelId="{273DC4E0-7E29-4BD6-A690-0BF3BDF7237A}" type="presParOf" srcId="{E024A2F0-76F2-4AB0-ABC8-99B0C2CAC093}" destId="{832AE960-C0DC-4CE6-80A8-32E4BA57DBCC}" srcOrd="0" destOrd="0" presId="urn:microsoft.com/office/officeart/2005/8/layout/hierarchy4"/>
    <dgm:cxn modelId="{71563EC2-15B8-4D7C-88AA-751A040E9B99}" type="presParOf" srcId="{832AE960-C0DC-4CE6-80A8-32E4BA57DBCC}" destId="{43415486-9B14-4690-9DEF-22E1AC1DC32C}" srcOrd="0" destOrd="0" presId="urn:microsoft.com/office/officeart/2005/8/layout/hierarchy4"/>
    <dgm:cxn modelId="{76D7A132-36A2-49A7-BE83-7FD71B106E42}" type="presParOf" srcId="{832AE960-C0DC-4CE6-80A8-32E4BA57DBCC}" destId="{C6BFAD23-E93E-4D52-B5E4-0D9FFCB0BB3D}" srcOrd="1" destOrd="0" presId="urn:microsoft.com/office/officeart/2005/8/layout/hierarchy4"/>
    <dgm:cxn modelId="{D23C5997-976A-4366-BB73-102C9B21F4D0}" type="presParOf" srcId="{26BC7525-23BD-4EEB-A3FC-3AB3B2BE08AD}" destId="{9802AA5D-6CD1-493D-9423-12ED4CA22524}" srcOrd="3" destOrd="0" presId="urn:microsoft.com/office/officeart/2005/8/layout/hierarchy4"/>
    <dgm:cxn modelId="{A2356433-64BB-4D59-8273-209036BC9ED3}" type="presParOf" srcId="{26BC7525-23BD-4EEB-A3FC-3AB3B2BE08AD}" destId="{1B045519-4609-4A0E-B415-11E784E4B31B}" srcOrd="4" destOrd="0" presId="urn:microsoft.com/office/officeart/2005/8/layout/hierarchy4"/>
    <dgm:cxn modelId="{619AD059-4E51-4304-9D13-79F3EF0372B8}" type="presParOf" srcId="{1B045519-4609-4A0E-B415-11E784E4B31B}" destId="{73B2C73C-756E-47B2-B1AF-D589DE67C1B2}" srcOrd="0" destOrd="0" presId="urn:microsoft.com/office/officeart/2005/8/layout/hierarchy4"/>
    <dgm:cxn modelId="{A6A1FAB8-0A0E-456B-B732-B119FE22317A}" type="presParOf" srcId="{1B045519-4609-4A0E-B415-11E784E4B31B}" destId="{6CA2308B-0D84-405B-8C69-554DB61A8E32}" srcOrd="1" destOrd="0" presId="urn:microsoft.com/office/officeart/2005/8/layout/hierarchy4"/>
    <dgm:cxn modelId="{3CB21E29-8BCE-4BC9-A8B8-63C0080CACA3}" type="presParOf" srcId="{1B045519-4609-4A0E-B415-11E784E4B31B}" destId="{7A965ED1-78C4-43AA-B863-1906F7961061}" srcOrd="2" destOrd="0" presId="urn:microsoft.com/office/officeart/2005/8/layout/hierarchy4"/>
    <dgm:cxn modelId="{9D7A457D-19EB-46A2-B833-9B565D60A071}" type="presParOf" srcId="{7A965ED1-78C4-43AA-B863-1906F7961061}" destId="{986500C2-D136-4BC4-BF2D-356C4394BD05}" srcOrd="0" destOrd="0" presId="urn:microsoft.com/office/officeart/2005/8/layout/hierarchy4"/>
    <dgm:cxn modelId="{A5C30A69-81E5-489B-956C-CEF1EB1F1AC8}" type="presParOf" srcId="{986500C2-D136-4BC4-BF2D-356C4394BD05}" destId="{A8BC5B4F-C7B0-4752-A5B3-62417AB4C3DE}" srcOrd="0" destOrd="0" presId="urn:microsoft.com/office/officeart/2005/8/layout/hierarchy4"/>
    <dgm:cxn modelId="{7E7DDFC4-2CE3-44BE-ABA9-02B0109FCBA8}" type="presParOf" srcId="{986500C2-D136-4BC4-BF2D-356C4394BD05}" destId="{752FFF3F-5696-4F4A-978A-64780F528526}" srcOrd="1" destOrd="0" presId="urn:microsoft.com/office/officeart/2005/8/layout/hierarchy4"/>
    <dgm:cxn modelId="{87B4A8E7-FD3F-48FA-AF1D-BD3870803F79}" type="presParOf" srcId="{26BC7525-23BD-4EEB-A3FC-3AB3B2BE08AD}" destId="{0AEE4498-EB03-41D0-B6FA-2127E8D8F24C}" srcOrd="5" destOrd="0" presId="urn:microsoft.com/office/officeart/2005/8/layout/hierarchy4"/>
    <dgm:cxn modelId="{6D356634-A2FC-403A-B4C3-4E0EC579D860}" type="presParOf" srcId="{26BC7525-23BD-4EEB-A3FC-3AB3B2BE08AD}" destId="{53BD9C76-E0A6-49DB-B109-7538295A0CD0}" srcOrd="6" destOrd="0" presId="urn:microsoft.com/office/officeart/2005/8/layout/hierarchy4"/>
    <dgm:cxn modelId="{C4F1BB1E-0971-4B49-BB27-27F817276783}" type="presParOf" srcId="{53BD9C76-E0A6-49DB-B109-7538295A0CD0}" destId="{3AB2FE46-727A-46AC-A097-F8E343776CB6}" srcOrd="0" destOrd="0" presId="urn:microsoft.com/office/officeart/2005/8/layout/hierarchy4"/>
    <dgm:cxn modelId="{773FA757-30E3-4AE3-BC64-ED3A36C93C47}" type="presParOf" srcId="{53BD9C76-E0A6-49DB-B109-7538295A0CD0}" destId="{E9ABB9A1-5603-4017-8FA3-9B7990821962}" srcOrd="1" destOrd="0" presId="urn:microsoft.com/office/officeart/2005/8/layout/hierarchy4"/>
    <dgm:cxn modelId="{07089578-9780-4269-AD55-CF39C5634AD8}" type="presParOf" srcId="{53BD9C76-E0A6-49DB-B109-7538295A0CD0}" destId="{014DE241-2862-4D96-A15E-CDFECCA2C388}" srcOrd="2" destOrd="0" presId="urn:microsoft.com/office/officeart/2005/8/layout/hierarchy4"/>
    <dgm:cxn modelId="{76E3F4B0-53AD-4285-AADE-BB4958FA59F2}" type="presParOf" srcId="{014DE241-2862-4D96-A15E-CDFECCA2C388}" destId="{FD4EF233-BF6B-4E2B-A1D9-D5AD0E7E9485}" srcOrd="0" destOrd="0" presId="urn:microsoft.com/office/officeart/2005/8/layout/hierarchy4"/>
    <dgm:cxn modelId="{7AEAFDD5-1850-4189-B5BD-B46825AA9C67}" type="presParOf" srcId="{FD4EF233-BF6B-4E2B-A1D9-D5AD0E7E9485}" destId="{148AA856-85CD-4736-9751-81DC28F39159}" srcOrd="0" destOrd="0" presId="urn:microsoft.com/office/officeart/2005/8/layout/hierarchy4"/>
    <dgm:cxn modelId="{B91FF6E1-9B7C-4B64-BBF1-20BC7D8489B0}" type="presParOf" srcId="{FD4EF233-BF6B-4E2B-A1D9-D5AD0E7E9485}" destId="{8AFB35CA-E334-45D8-A7D9-110E3257904A}" srcOrd="1" destOrd="0" presId="urn:microsoft.com/office/officeart/2005/8/layout/hierarchy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308089-5A19-43CF-AA43-4D5D477D52C1}" type="doc">
      <dgm:prSet loTypeId="urn:microsoft.com/office/officeart/2005/8/layout/hierarchy2" loCatId="hierarchy" qsTypeId="urn:microsoft.com/office/officeart/2005/8/quickstyle/3d4" qsCatId="3D" csTypeId="urn:microsoft.com/office/officeart/2005/8/colors/colorful1" csCatId="colorful" phldr="1"/>
      <dgm:spPr/>
      <dgm:t>
        <a:bodyPr/>
        <a:lstStyle/>
        <a:p>
          <a:endParaRPr lang="ru-RU"/>
        </a:p>
      </dgm:t>
    </dgm:pt>
    <dgm:pt modelId="{9C2CD8A3-D0EE-492B-8D59-E11B2015A760}">
      <dgm:prSet phldrT="[Текст]" custT="1"/>
      <dgm:spPr/>
      <dgm:t>
        <a:bodyPr/>
        <a:lstStyle/>
        <a:p>
          <a:pPr algn="ctr"/>
          <a:r>
            <a:rPr lang="en-US" sz="2400" dirty="0" smtClean="0">
              <a:latin typeface="Times New Roman" pitchFamily="18" charset="0"/>
              <a:cs typeface="Times New Roman" pitchFamily="18" charset="0"/>
            </a:rPr>
            <a:t>Chemical analysis</a:t>
          </a:r>
          <a:endParaRPr lang="ru-RU" sz="2400" dirty="0">
            <a:latin typeface="Times New Roman" pitchFamily="18" charset="0"/>
            <a:cs typeface="Times New Roman" pitchFamily="18" charset="0"/>
          </a:endParaRPr>
        </a:p>
      </dgm:t>
    </dgm:pt>
    <dgm:pt modelId="{4495D325-8715-44D9-BD00-8ECB6D391D56}" type="parTrans" cxnId="{8B3BEC79-08E2-488A-9259-203B2D2D3897}">
      <dgm:prSet/>
      <dgm:spPr/>
      <dgm:t>
        <a:bodyPr/>
        <a:lstStyle/>
        <a:p>
          <a:pPr algn="ctr"/>
          <a:endParaRPr lang="ru-RU" sz="2400">
            <a:solidFill>
              <a:schemeClr val="bg1"/>
            </a:solidFill>
            <a:latin typeface="Times New Roman" pitchFamily="18" charset="0"/>
            <a:cs typeface="Times New Roman" pitchFamily="18" charset="0"/>
          </a:endParaRPr>
        </a:p>
      </dgm:t>
    </dgm:pt>
    <dgm:pt modelId="{949C927B-3271-4CEE-A0F4-64D5E35573B1}" type="sibTrans" cxnId="{8B3BEC79-08E2-488A-9259-203B2D2D3897}">
      <dgm:prSet/>
      <dgm:spPr/>
      <dgm:t>
        <a:bodyPr/>
        <a:lstStyle/>
        <a:p>
          <a:pPr algn="ctr"/>
          <a:endParaRPr lang="ru-RU" sz="2400">
            <a:solidFill>
              <a:schemeClr val="bg1"/>
            </a:solidFill>
            <a:latin typeface="Times New Roman" pitchFamily="18" charset="0"/>
            <a:cs typeface="Times New Roman" pitchFamily="18" charset="0"/>
          </a:endParaRPr>
        </a:p>
      </dgm:t>
    </dgm:pt>
    <dgm:pt modelId="{4F27BB1A-CFF8-4EE9-9A16-7F840DD6B770}">
      <dgm:prSet phldrT="[Текст]" custT="1"/>
      <dgm:spPr/>
      <dgm:t>
        <a:bodyPr/>
        <a:lstStyle/>
        <a:p>
          <a:pPr algn="ctr"/>
          <a:r>
            <a:rPr lang="en-US" sz="2400" dirty="0" smtClean="0">
              <a:latin typeface="Times New Roman" pitchFamily="18" charset="0"/>
              <a:cs typeface="Times New Roman" pitchFamily="18" charset="0"/>
            </a:rPr>
            <a:t>Qualitative analysis</a:t>
          </a:r>
          <a:endParaRPr lang="ru-RU" sz="2400" dirty="0">
            <a:latin typeface="Times New Roman" pitchFamily="18" charset="0"/>
            <a:cs typeface="Times New Roman" pitchFamily="18" charset="0"/>
          </a:endParaRPr>
        </a:p>
      </dgm:t>
    </dgm:pt>
    <dgm:pt modelId="{D6DEE224-C426-4293-9F8C-ED78EEB2C888}" type="parTrans" cxnId="{66D8F17E-8892-4C4D-8363-66FA0CA9ACA2}">
      <dgm:prSet/>
      <dgm:spPr/>
      <dgm:t>
        <a:bodyPr/>
        <a:lstStyle/>
        <a:p>
          <a:pPr algn="ctr"/>
          <a:endParaRPr lang="ru-RU" sz="2400">
            <a:solidFill>
              <a:schemeClr val="bg1"/>
            </a:solidFill>
            <a:latin typeface="Times New Roman" pitchFamily="18" charset="0"/>
            <a:cs typeface="Times New Roman" pitchFamily="18" charset="0"/>
          </a:endParaRPr>
        </a:p>
      </dgm:t>
    </dgm:pt>
    <dgm:pt modelId="{1661E97B-E45E-44B7-9C4C-6B4FD9FB7BE3}" type="sibTrans" cxnId="{66D8F17E-8892-4C4D-8363-66FA0CA9ACA2}">
      <dgm:prSet/>
      <dgm:spPr/>
      <dgm:t>
        <a:bodyPr/>
        <a:lstStyle/>
        <a:p>
          <a:pPr algn="ctr"/>
          <a:endParaRPr lang="ru-RU" sz="2400">
            <a:solidFill>
              <a:schemeClr val="bg1"/>
            </a:solidFill>
            <a:latin typeface="Times New Roman" pitchFamily="18" charset="0"/>
            <a:cs typeface="Times New Roman" pitchFamily="18" charset="0"/>
          </a:endParaRPr>
        </a:p>
      </dgm:t>
    </dgm:pt>
    <dgm:pt modelId="{F2126950-E8D3-4AA4-A45F-F846C8C52118}">
      <dgm:prSet phldrT="[Текст]" custT="1"/>
      <dgm:spPr/>
      <dgm:t>
        <a:bodyPr/>
        <a:lstStyle/>
        <a:p>
          <a:pPr algn="ctr"/>
          <a:r>
            <a:rPr lang="en-US" sz="2400" dirty="0" smtClean="0">
              <a:latin typeface="Times New Roman" pitchFamily="18" charset="0"/>
              <a:cs typeface="Times New Roman" pitchFamily="18" charset="0"/>
            </a:rPr>
            <a:t>Quantitative analysis</a:t>
          </a:r>
          <a:endParaRPr lang="ru-RU" sz="2400" dirty="0">
            <a:latin typeface="Times New Roman" pitchFamily="18" charset="0"/>
            <a:cs typeface="Times New Roman" pitchFamily="18" charset="0"/>
          </a:endParaRPr>
        </a:p>
      </dgm:t>
    </dgm:pt>
    <dgm:pt modelId="{1359E5A1-FD51-4A06-89F7-F839C50BCF34}" type="parTrans" cxnId="{6CF385F7-7A53-406C-8105-E66F5DC2B1E3}">
      <dgm:prSet/>
      <dgm:spPr/>
      <dgm:t>
        <a:bodyPr/>
        <a:lstStyle/>
        <a:p>
          <a:pPr algn="ctr"/>
          <a:endParaRPr lang="ru-RU" sz="2400">
            <a:solidFill>
              <a:schemeClr val="bg1"/>
            </a:solidFill>
            <a:latin typeface="Times New Roman" pitchFamily="18" charset="0"/>
            <a:cs typeface="Times New Roman" pitchFamily="18" charset="0"/>
          </a:endParaRPr>
        </a:p>
      </dgm:t>
    </dgm:pt>
    <dgm:pt modelId="{1E5776A0-4A61-4B43-8DEF-BF9E49F7919C}" type="sibTrans" cxnId="{6CF385F7-7A53-406C-8105-E66F5DC2B1E3}">
      <dgm:prSet/>
      <dgm:spPr/>
      <dgm:t>
        <a:bodyPr/>
        <a:lstStyle/>
        <a:p>
          <a:pPr algn="ctr"/>
          <a:endParaRPr lang="ru-RU" sz="2400">
            <a:solidFill>
              <a:schemeClr val="bg1"/>
            </a:solidFill>
            <a:latin typeface="Times New Roman" pitchFamily="18" charset="0"/>
            <a:cs typeface="Times New Roman" pitchFamily="18" charset="0"/>
          </a:endParaRPr>
        </a:p>
      </dgm:t>
    </dgm:pt>
    <dgm:pt modelId="{9AA134D2-FDFA-44BB-A0AB-33B9C1CB519B}">
      <dgm:prSet custT="1"/>
      <dgm:spPr/>
      <dgm:t>
        <a:bodyPr/>
        <a:lstStyle/>
        <a:p>
          <a:r>
            <a:rPr lang="en-US" sz="2400" b="0" i="0" dirty="0" smtClean="0">
              <a:latin typeface="Times New Roman" pitchFamily="18" charset="0"/>
              <a:cs typeface="Times New Roman" pitchFamily="18" charset="0"/>
            </a:rPr>
            <a:t>determination of chemical elements, ions, atomic groups and molecules in the investigated substance</a:t>
          </a:r>
          <a:endParaRPr lang="ru-RU" sz="2400" dirty="0">
            <a:latin typeface="Times New Roman" pitchFamily="18" charset="0"/>
            <a:cs typeface="Times New Roman" pitchFamily="18" charset="0"/>
          </a:endParaRPr>
        </a:p>
      </dgm:t>
    </dgm:pt>
    <dgm:pt modelId="{7198DCED-4919-46D3-8902-3C5CD57D261D}" type="parTrans" cxnId="{6A206AEE-6D1C-4821-9E64-35722ABA6EF7}">
      <dgm:prSet/>
      <dgm:spPr/>
      <dgm:t>
        <a:bodyPr/>
        <a:lstStyle/>
        <a:p>
          <a:endParaRPr lang="ru-RU" sz="2400">
            <a:solidFill>
              <a:schemeClr val="bg1"/>
            </a:solidFill>
          </a:endParaRPr>
        </a:p>
      </dgm:t>
    </dgm:pt>
    <dgm:pt modelId="{A226E6C4-7946-447C-B425-FDAB250EA48C}" type="sibTrans" cxnId="{6A206AEE-6D1C-4821-9E64-35722ABA6EF7}">
      <dgm:prSet/>
      <dgm:spPr/>
      <dgm:t>
        <a:bodyPr/>
        <a:lstStyle/>
        <a:p>
          <a:endParaRPr lang="ru-RU" sz="2400">
            <a:solidFill>
              <a:schemeClr val="bg1"/>
            </a:solidFill>
          </a:endParaRPr>
        </a:p>
      </dgm:t>
    </dgm:pt>
    <dgm:pt modelId="{8E02A9A1-D42C-424C-9BBD-DB18E58065C7}">
      <dgm:prSet custT="1"/>
      <dgm:spPr/>
      <dgm:t>
        <a:bodyPr/>
        <a:lstStyle/>
        <a:p>
          <a:r>
            <a:rPr lang="en-US" sz="2400" b="0" i="0" dirty="0" smtClean="0">
              <a:latin typeface="Times New Roman" pitchFamily="18" charset="0"/>
              <a:cs typeface="Times New Roman" pitchFamily="18" charset="0"/>
            </a:rPr>
            <a:t>determination of the number of chemical elements, ions, atomic groups and molecules in the substance under study.</a:t>
          </a:r>
          <a:endParaRPr lang="ru-RU" sz="2400" dirty="0">
            <a:latin typeface="Times New Roman" pitchFamily="18" charset="0"/>
            <a:cs typeface="Times New Roman" pitchFamily="18" charset="0"/>
          </a:endParaRPr>
        </a:p>
      </dgm:t>
    </dgm:pt>
    <dgm:pt modelId="{B32DF6ED-D91B-4045-9CAB-A9B099A0A229}" type="parTrans" cxnId="{ED19FDC0-FC9A-4DA1-84FC-78A51AF2849C}">
      <dgm:prSet/>
      <dgm:spPr/>
      <dgm:t>
        <a:bodyPr/>
        <a:lstStyle/>
        <a:p>
          <a:endParaRPr lang="ru-RU" sz="2400">
            <a:solidFill>
              <a:schemeClr val="bg1"/>
            </a:solidFill>
          </a:endParaRPr>
        </a:p>
      </dgm:t>
    </dgm:pt>
    <dgm:pt modelId="{8B8A81BE-9977-4263-B6E3-6F41427A0430}" type="sibTrans" cxnId="{ED19FDC0-FC9A-4DA1-84FC-78A51AF2849C}">
      <dgm:prSet/>
      <dgm:spPr/>
      <dgm:t>
        <a:bodyPr/>
        <a:lstStyle/>
        <a:p>
          <a:endParaRPr lang="ru-RU" sz="2400">
            <a:solidFill>
              <a:schemeClr val="bg1"/>
            </a:solidFill>
          </a:endParaRPr>
        </a:p>
      </dgm:t>
    </dgm:pt>
    <dgm:pt modelId="{F78D85CA-85F2-4809-A958-B195ED6D9A88}" type="pres">
      <dgm:prSet presAssocID="{97308089-5A19-43CF-AA43-4D5D477D52C1}" presName="diagram" presStyleCnt="0">
        <dgm:presLayoutVars>
          <dgm:chPref val="1"/>
          <dgm:dir/>
          <dgm:animOne val="branch"/>
          <dgm:animLvl val="lvl"/>
          <dgm:resizeHandles val="exact"/>
        </dgm:presLayoutVars>
      </dgm:prSet>
      <dgm:spPr/>
      <dgm:t>
        <a:bodyPr/>
        <a:lstStyle/>
        <a:p>
          <a:endParaRPr lang="uk-UA"/>
        </a:p>
      </dgm:t>
    </dgm:pt>
    <dgm:pt modelId="{D7EF4C05-F4EE-4799-9A7A-F97234ECCCB9}" type="pres">
      <dgm:prSet presAssocID="{9C2CD8A3-D0EE-492B-8D59-E11B2015A760}" presName="root1" presStyleCnt="0"/>
      <dgm:spPr/>
      <dgm:t>
        <a:bodyPr/>
        <a:lstStyle/>
        <a:p>
          <a:endParaRPr lang="uk-UA"/>
        </a:p>
      </dgm:t>
    </dgm:pt>
    <dgm:pt modelId="{08F4D56D-CEA8-4D90-B6EC-EE17A7C48972}" type="pres">
      <dgm:prSet presAssocID="{9C2CD8A3-D0EE-492B-8D59-E11B2015A760}" presName="LevelOneTextNode" presStyleLbl="node0" presStyleIdx="0" presStyleCnt="1">
        <dgm:presLayoutVars>
          <dgm:chPref val="3"/>
        </dgm:presLayoutVars>
      </dgm:prSet>
      <dgm:spPr/>
      <dgm:t>
        <a:bodyPr/>
        <a:lstStyle/>
        <a:p>
          <a:endParaRPr lang="uk-UA"/>
        </a:p>
      </dgm:t>
    </dgm:pt>
    <dgm:pt modelId="{7B0C54EF-154B-4943-9BC3-03023BCA47AE}" type="pres">
      <dgm:prSet presAssocID="{9C2CD8A3-D0EE-492B-8D59-E11B2015A760}" presName="level2hierChild" presStyleCnt="0"/>
      <dgm:spPr/>
      <dgm:t>
        <a:bodyPr/>
        <a:lstStyle/>
        <a:p>
          <a:endParaRPr lang="uk-UA"/>
        </a:p>
      </dgm:t>
    </dgm:pt>
    <dgm:pt modelId="{0AB8BEC4-B7A7-45CF-A975-16D4DF250A46}" type="pres">
      <dgm:prSet presAssocID="{D6DEE224-C426-4293-9F8C-ED78EEB2C888}" presName="conn2-1" presStyleLbl="parChTrans1D2" presStyleIdx="0" presStyleCnt="2"/>
      <dgm:spPr/>
      <dgm:t>
        <a:bodyPr/>
        <a:lstStyle/>
        <a:p>
          <a:endParaRPr lang="uk-UA"/>
        </a:p>
      </dgm:t>
    </dgm:pt>
    <dgm:pt modelId="{F2B4321F-2C1A-4695-B7B6-FDC139BB56FB}" type="pres">
      <dgm:prSet presAssocID="{D6DEE224-C426-4293-9F8C-ED78EEB2C888}" presName="connTx" presStyleLbl="parChTrans1D2" presStyleIdx="0" presStyleCnt="2"/>
      <dgm:spPr/>
      <dgm:t>
        <a:bodyPr/>
        <a:lstStyle/>
        <a:p>
          <a:endParaRPr lang="uk-UA"/>
        </a:p>
      </dgm:t>
    </dgm:pt>
    <dgm:pt modelId="{5D792F27-BE03-4B3C-A72C-69C493C0EEF3}" type="pres">
      <dgm:prSet presAssocID="{4F27BB1A-CFF8-4EE9-9A16-7F840DD6B770}" presName="root2" presStyleCnt="0"/>
      <dgm:spPr/>
      <dgm:t>
        <a:bodyPr/>
        <a:lstStyle/>
        <a:p>
          <a:endParaRPr lang="uk-UA"/>
        </a:p>
      </dgm:t>
    </dgm:pt>
    <dgm:pt modelId="{BAC68356-4ED4-484F-85E4-3D73A37406C8}" type="pres">
      <dgm:prSet presAssocID="{4F27BB1A-CFF8-4EE9-9A16-7F840DD6B770}" presName="LevelTwoTextNode" presStyleLbl="node2" presStyleIdx="0" presStyleCnt="2">
        <dgm:presLayoutVars>
          <dgm:chPref val="3"/>
        </dgm:presLayoutVars>
      </dgm:prSet>
      <dgm:spPr/>
      <dgm:t>
        <a:bodyPr/>
        <a:lstStyle/>
        <a:p>
          <a:endParaRPr lang="uk-UA"/>
        </a:p>
      </dgm:t>
    </dgm:pt>
    <dgm:pt modelId="{FE922726-32C7-4237-8484-9C854913C540}" type="pres">
      <dgm:prSet presAssocID="{4F27BB1A-CFF8-4EE9-9A16-7F840DD6B770}" presName="level3hierChild" presStyleCnt="0"/>
      <dgm:spPr/>
      <dgm:t>
        <a:bodyPr/>
        <a:lstStyle/>
        <a:p>
          <a:endParaRPr lang="uk-UA"/>
        </a:p>
      </dgm:t>
    </dgm:pt>
    <dgm:pt modelId="{FB9DC53D-29CD-4825-898C-FBE5A81E6086}" type="pres">
      <dgm:prSet presAssocID="{7198DCED-4919-46D3-8902-3C5CD57D261D}" presName="conn2-1" presStyleLbl="parChTrans1D3" presStyleIdx="0" presStyleCnt="2"/>
      <dgm:spPr/>
      <dgm:t>
        <a:bodyPr/>
        <a:lstStyle/>
        <a:p>
          <a:endParaRPr lang="uk-UA"/>
        </a:p>
      </dgm:t>
    </dgm:pt>
    <dgm:pt modelId="{4EFC3720-4571-4603-AB0E-7FC3EB4E466E}" type="pres">
      <dgm:prSet presAssocID="{7198DCED-4919-46D3-8902-3C5CD57D261D}" presName="connTx" presStyleLbl="parChTrans1D3" presStyleIdx="0" presStyleCnt="2"/>
      <dgm:spPr/>
      <dgm:t>
        <a:bodyPr/>
        <a:lstStyle/>
        <a:p>
          <a:endParaRPr lang="uk-UA"/>
        </a:p>
      </dgm:t>
    </dgm:pt>
    <dgm:pt modelId="{18A5977B-38D8-455B-9A64-FDF9280C4C3E}" type="pres">
      <dgm:prSet presAssocID="{9AA134D2-FDFA-44BB-A0AB-33B9C1CB519B}" presName="root2" presStyleCnt="0"/>
      <dgm:spPr/>
      <dgm:t>
        <a:bodyPr/>
        <a:lstStyle/>
        <a:p>
          <a:endParaRPr lang="uk-UA"/>
        </a:p>
      </dgm:t>
    </dgm:pt>
    <dgm:pt modelId="{D25542F3-03ED-4FF4-B150-40FEC4BCF594}" type="pres">
      <dgm:prSet presAssocID="{9AA134D2-FDFA-44BB-A0AB-33B9C1CB519B}" presName="LevelTwoTextNode" presStyleLbl="node3" presStyleIdx="0" presStyleCnt="2" custScaleX="162220" custScaleY="121904">
        <dgm:presLayoutVars>
          <dgm:chPref val="3"/>
        </dgm:presLayoutVars>
      </dgm:prSet>
      <dgm:spPr/>
      <dgm:t>
        <a:bodyPr/>
        <a:lstStyle/>
        <a:p>
          <a:endParaRPr lang="uk-UA"/>
        </a:p>
      </dgm:t>
    </dgm:pt>
    <dgm:pt modelId="{C5A69054-C3B5-4B65-BE81-6F2A475C9ABB}" type="pres">
      <dgm:prSet presAssocID="{9AA134D2-FDFA-44BB-A0AB-33B9C1CB519B}" presName="level3hierChild" presStyleCnt="0"/>
      <dgm:spPr/>
      <dgm:t>
        <a:bodyPr/>
        <a:lstStyle/>
        <a:p>
          <a:endParaRPr lang="uk-UA"/>
        </a:p>
      </dgm:t>
    </dgm:pt>
    <dgm:pt modelId="{C6625390-44CA-4453-89AB-C1E9E11260B0}" type="pres">
      <dgm:prSet presAssocID="{1359E5A1-FD51-4A06-89F7-F839C50BCF34}" presName="conn2-1" presStyleLbl="parChTrans1D2" presStyleIdx="1" presStyleCnt="2"/>
      <dgm:spPr/>
      <dgm:t>
        <a:bodyPr/>
        <a:lstStyle/>
        <a:p>
          <a:endParaRPr lang="uk-UA"/>
        </a:p>
      </dgm:t>
    </dgm:pt>
    <dgm:pt modelId="{F375C671-21ED-4CA9-BD9E-6221CA63A4E1}" type="pres">
      <dgm:prSet presAssocID="{1359E5A1-FD51-4A06-89F7-F839C50BCF34}" presName="connTx" presStyleLbl="parChTrans1D2" presStyleIdx="1" presStyleCnt="2"/>
      <dgm:spPr/>
      <dgm:t>
        <a:bodyPr/>
        <a:lstStyle/>
        <a:p>
          <a:endParaRPr lang="uk-UA"/>
        </a:p>
      </dgm:t>
    </dgm:pt>
    <dgm:pt modelId="{B4D219FD-C793-44ED-9660-DCDC7CD84AF0}" type="pres">
      <dgm:prSet presAssocID="{F2126950-E8D3-4AA4-A45F-F846C8C52118}" presName="root2" presStyleCnt="0"/>
      <dgm:spPr/>
      <dgm:t>
        <a:bodyPr/>
        <a:lstStyle/>
        <a:p>
          <a:endParaRPr lang="uk-UA"/>
        </a:p>
      </dgm:t>
    </dgm:pt>
    <dgm:pt modelId="{E1A1C56F-514F-4FC2-9C53-E00DD20E925D}" type="pres">
      <dgm:prSet presAssocID="{F2126950-E8D3-4AA4-A45F-F846C8C52118}" presName="LevelTwoTextNode" presStyleLbl="node2" presStyleIdx="1" presStyleCnt="2">
        <dgm:presLayoutVars>
          <dgm:chPref val="3"/>
        </dgm:presLayoutVars>
      </dgm:prSet>
      <dgm:spPr/>
      <dgm:t>
        <a:bodyPr/>
        <a:lstStyle/>
        <a:p>
          <a:endParaRPr lang="uk-UA"/>
        </a:p>
      </dgm:t>
    </dgm:pt>
    <dgm:pt modelId="{3AE166FD-4D2E-42F8-960B-AB2EA43CE5D8}" type="pres">
      <dgm:prSet presAssocID="{F2126950-E8D3-4AA4-A45F-F846C8C52118}" presName="level3hierChild" presStyleCnt="0"/>
      <dgm:spPr/>
      <dgm:t>
        <a:bodyPr/>
        <a:lstStyle/>
        <a:p>
          <a:endParaRPr lang="uk-UA"/>
        </a:p>
      </dgm:t>
    </dgm:pt>
    <dgm:pt modelId="{018792C8-83AD-4EC5-8BFF-718BD614DD4F}" type="pres">
      <dgm:prSet presAssocID="{B32DF6ED-D91B-4045-9CAB-A9B099A0A229}" presName="conn2-1" presStyleLbl="parChTrans1D3" presStyleIdx="1" presStyleCnt="2"/>
      <dgm:spPr/>
      <dgm:t>
        <a:bodyPr/>
        <a:lstStyle/>
        <a:p>
          <a:endParaRPr lang="uk-UA"/>
        </a:p>
      </dgm:t>
    </dgm:pt>
    <dgm:pt modelId="{EA4D0C2B-98D5-4D8B-BFA4-4145E55BBACB}" type="pres">
      <dgm:prSet presAssocID="{B32DF6ED-D91B-4045-9CAB-A9B099A0A229}" presName="connTx" presStyleLbl="parChTrans1D3" presStyleIdx="1" presStyleCnt="2"/>
      <dgm:spPr/>
      <dgm:t>
        <a:bodyPr/>
        <a:lstStyle/>
        <a:p>
          <a:endParaRPr lang="uk-UA"/>
        </a:p>
      </dgm:t>
    </dgm:pt>
    <dgm:pt modelId="{8A6B1231-3071-4AA4-A839-B1EED209C84C}" type="pres">
      <dgm:prSet presAssocID="{8E02A9A1-D42C-424C-9BBD-DB18E58065C7}" presName="root2" presStyleCnt="0"/>
      <dgm:spPr/>
      <dgm:t>
        <a:bodyPr/>
        <a:lstStyle/>
        <a:p>
          <a:endParaRPr lang="uk-UA"/>
        </a:p>
      </dgm:t>
    </dgm:pt>
    <dgm:pt modelId="{7E9BC139-555D-4455-8A8F-66963CA21A5A}" type="pres">
      <dgm:prSet presAssocID="{8E02A9A1-D42C-424C-9BBD-DB18E58065C7}" presName="LevelTwoTextNode" presStyleLbl="node3" presStyleIdx="1" presStyleCnt="2" custScaleX="162708" custScaleY="135125">
        <dgm:presLayoutVars>
          <dgm:chPref val="3"/>
        </dgm:presLayoutVars>
      </dgm:prSet>
      <dgm:spPr/>
      <dgm:t>
        <a:bodyPr/>
        <a:lstStyle/>
        <a:p>
          <a:endParaRPr lang="uk-UA"/>
        </a:p>
      </dgm:t>
    </dgm:pt>
    <dgm:pt modelId="{5E45E732-FE78-4D0F-999C-58F8F6D888AD}" type="pres">
      <dgm:prSet presAssocID="{8E02A9A1-D42C-424C-9BBD-DB18E58065C7}" presName="level3hierChild" presStyleCnt="0"/>
      <dgm:spPr/>
      <dgm:t>
        <a:bodyPr/>
        <a:lstStyle/>
        <a:p>
          <a:endParaRPr lang="uk-UA"/>
        </a:p>
      </dgm:t>
    </dgm:pt>
  </dgm:ptLst>
  <dgm:cxnLst>
    <dgm:cxn modelId="{0F646141-A2DD-40C9-BAB6-3DA932A06C3C}" type="presOf" srcId="{7198DCED-4919-46D3-8902-3C5CD57D261D}" destId="{4EFC3720-4571-4603-AB0E-7FC3EB4E466E}" srcOrd="1" destOrd="0" presId="urn:microsoft.com/office/officeart/2005/8/layout/hierarchy2"/>
    <dgm:cxn modelId="{4508F269-B7B9-4795-9B1E-46C5E475258B}" type="presOf" srcId="{D6DEE224-C426-4293-9F8C-ED78EEB2C888}" destId="{0AB8BEC4-B7A7-45CF-A975-16D4DF250A46}" srcOrd="0" destOrd="0" presId="urn:microsoft.com/office/officeart/2005/8/layout/hierarchy2"/>
    <dgm:cxn modelId="{B956963E-EACE-40FF-AC10-24F2D157D7C7}" type="presOf" srcId="{D6DEE224-C426-4293-9F8C-ED78EEB2C888}" destId="{F2B4321F-2C1A-4695-B7B6-FDC139BB56FB}" srcOrd="1" destOrd="0" presId="urn:microsoft.com/office/officeart/2005/8/layout/hierarchy2"/>
    <dgm:cxn modelId="{6A206AEE-6D1C-4821-9E64-35722ABA6EF7}" srcId="{4F27BB1A-CFF8-4EE9-9A16-7F840DD6B770}" destId="{9AA134D2-FDFA-44BB-A0AB-33B9C1CB519B}" srcOrd="0" destOrd="0" parTransId="{7198DCED-4919-46D3-8902-3C5CD57D261D}" sibTransId="{A226E6C4-7946-447C-B425-FDAB250EA48C}"/>
    <dgm:cxn modelId="{7D0FEC86-C9EF-4B45-A6B7-037C0AEF0DFA}" type="presOf" srcId="{9C2CD8A3-D0EE-492B-8D59-E11B2015A760}" destId="{08F4D56D-CEA8-4D90-B6EC-EE17A7C48972}" srcOrd="0" destOrd="0" presId="urn:microsoft.com/office/officeart/2005/8/layout/hierarchy2"/>
    <dgm:cxn modelId="{0B18FE8F-913D-4EF6-AD2A-B5F716C84B07}" type="presOf" srcId="{F2126950-E8D3-4AA4-A45F-F846C8C52118}" destId="{E1A1C56F-514F-4FC2-9C53-E00DD20E925D}" srcOrd="0" destOrd="0" presId="urn:microsoft.com/office/officeart/2005/8/layout/hierarchy2"/>
    <dgm:cxn modelId="{6CF385F7-7A53-406C-8105-E66F5DC2B1E3}" srcId="{9C2CD8A3-D0EE-492B-8D59-E11B2015A760}" destId="{F2126950-E8D3-4AA4-A45F-F846C8C52118}" srcOrd="1" destOrd="0" parTransId="{1359E5A1-FD51-4A06-89F7-F839C50BCF34}" sibTransId="{1E5776A0-4A61-4B43-8DEF-BF9E49F7919C}"/>
    <dgm:cxn modelId="{AA517D78-B209-47CE-A14B-A83C894D5327}" type="presOf" srcId="{9AA134D2-FDFA-44BB-A0AB-33B9C1CB519B}" destId="{D25542F3-03ED-4FF4-B150-40FEC4BCF594}" srcOrd="0" destOrd="0" presId="urn:microsoft.com/office/officeart/2005/8/layout/hierarchy2"/>
    <dgm:cxn modelId="{66D8F17E-8892-4C4D-8363-66FA0CA9ACA2}" srcId="{9C2CD8A3-D0EE-492B-8D59-E11B2015A760}" destId="{4F27BB1A-CFF8-4EE9-9A16-7F840DD6B770}" srcOrd="0" destOrd="0" parTransId="{D6DEE224-C426-4293-9F8C-ED78EEB2C888}" sibTransId="{1661E97B-E45E-44B7-9C4C-6B4FD9FB7BE3}"/>
    <dgm:cxn modelId="{E82FC50E-9967-4207-973D-9B47B5BEAD81}" type="presOf" srcId="{97308089-5A19-43CF-AA43-4D5D477D52C1}" destId="{F78D85CA-85F2-4809-A958-B195ED6D9A88}" srcOrd="0" destOrd="0" presId="urn:microsoft.com/office/officeart/2005/8/layout/hierarchy2"/>
    <dgm:cxn modelId="{D22D9686-ED19-46C2-AB4E-957C58CCEC88}" type="presOf" srcId="{1359E5A1-FD51-4A06-89F7-F839C50BCF34}" destId="{F375C671-21ED-4CA9-BD9E-6221CA63A4E1}" srcOrd="1" destOrd="0" presId="urn:microsoft.com/office/officeart/2005/8/layout/hierarchy2"/>
    <dgm:cxn modelId="{8B3BEC79-08E2-488A-9259-203B2D2D3897}" srcId="{97308089-5A19-43CF-AA43-4D5D477D52C1}" destId="{9C2CD8A3-D0EE-492B-8D59-E11B2015A760}" srcOrd="0" destOrd="0" parTransId="{4495D325-8715-44D9-BD00-8ECB6D391D56}" sibTransId="{949C927B-3271-4CEE-A0F4-64D5E35573B1}"/>
    <dgm:cxn modelId="{EAB41A2A-80E0-42E8-B8A5-05F2F2D7839D}" type="presOf" srcId="{7198DCED-4919-46D3-8902-3C5CD57D261D}" destId="{FB9DC53D-29CD-4825-898C-FBE5A81E6086}" srcOrd="0" destOrd="0" presId="urn:microsoft.com/office/officeart/2005/8/layout/hierarchy2"/>
    <dgm:cxn modelId="{964FF571-3CF1-4914-A7C7-D3AB0ED08BB7}" type="presOf" srcId="{4F27BB1A-CFF8-4EE9-9A16-7F840DD6B770}" destId="{BAC68356-4ED4-484F-85E4-3D73A37406C8}" srcOrd="0" destOrd="0" presId="urn:microsoft.com/office/officeart/2005/8/layout/hierarchy2"/>
    <dgm:cxn modelId="{C0F1A0CE-701A-49CD-A723-8D2C6D58233A}" type="presOf" srcId="{8E02A9A1-D42C-424C-9BBD-DB18E58065C7}" destId="{7E9BC139-555D-4455-8A8F-66963CA21A5A}" srcOrd="0" destOrd="0" presId="urn:microsoft.com/office/officeart/2005/8/layout/hierarchy2"/>
    <dgm:cxn modelId="{ED19FDC0-FC9A-4DA1-84FC-78A51AF2849C}" srcId="{F2126950-E8D3-4AA4-A45F-F846C8C52118}" destId="{8E02A9A1-D42C-424C-9BBD-DB18E58065C7}" srcOrd="0" destOrd="0" parTransId="{B32DF6ED-D91B-4045-9CAB-A9B099A0A229}" sibTransId="{8B8A81BE-9977-4263-B6E3-6F41427A0430}"/>
    <dgm:cxn modelId="{5D99DE88-6108-492A-A293-50175AA867D6}" type="presOf" srcId="{1359E5A1-FD51-4A06-89F7-F839C50BCF34}" destId="{C6625390-44CA-4453-89AB-C1E9E11260B0}" srcOrd="0" destOrd="0" presId="urn:microsoft.com/office/officeart/2005/8/layout/hierarchy2"/>
    <dgm:cxn modelId="{9E2D6B8D-B8EA-41DA-848A-7534BF3C4B1B}" type="presOf" srcId="{B32DF6ED-D91B-4045-9CAB-A9B099A0A229}" destId="{018792C8-83AD-4EC5-8BFF-718BD614DD4F}" srcOrd="0" destOrd="0" presId="urn:microsoft.com/office/officeart/2005/8/layout/hierarchy2"/>
    <dgm:cxn modelId="{BC50EE12-1031-44B8-89D7-D9A5EE967D0D}" type="presOf" srcId="{B32DF6ED-D91B-4045-9CAB-A9B099A0A229}" destId="{EA4D0C2B-98D5-4D8B-BFA4-4145E55BBACB}" srcOrd="1" destOrd="0" presId="urn:microsoft.com/office/officeart/2005/8/layout/hierarchy2"/>
    <dgm:cxn modelId="{FAFEC2EA-E212-4078-B904-12C73A1EB96A}" type="presParOf" srcId="{F78D85CA-85F2-4809-A958-B195ED6D9A88}" destId="{D7EF4C05-F4EE-4799-9A7A-F97234ECCCB9}" srcOrd="0" destOrd="0" presId="urn:microsoft.com/office/officeart/2005/8/layout/hierarchy2"/>
    <dgm:cxn modelId="{C19C5152-53B5-4DC1-8E65-B5E492463EE2}" type="presParOf" srcId="{D7EF4C05-F4EE-4799-9A7A-F97234ECCCB9}" destId="{08F4D56D-CEA8-4D90-B6EC-EE17A7C48972}" srcOrd="0" destOrd="0" presId="urn:microsoft.com/office/officeart/2005/8/layout/hierarchy2"/>
    <dgm:cxn modelId="{5D60EDE4-2612-47DB-B421-DCB9CEAD78FA}" type="presParOf" srcId="{D7EF4C05-F4EE-4799-9A7A-F97234ECCCB9}" destId="{7B0C54EF-154B-4943-9BC3-03023BCA47AE}" srcOrd="1" destOrd="0" presId="urn:microsoft.com/office/officeart/2005/8/layout/hierarchy2"/>
    <dgm:cxn modelId="{BBF04CFB-26EC-4683-A98A-17F3A28DE52E}" type="presParOf" srcId="{7B0C54EF-154B-4943-9BC3-03023BCA47AE}" destId="{0AB8BEC4-B7A7-45CF-A975-16D4DF250A46}" srcOrd="0" destOrd="0" presId="urn:microsoft.com/office/officeart/2005/8/layout/hierarchy2"/>
    <dgm:cxn modelId="{CD42A157-C74D-4B1A-B8A8-AF18D0EFF6CD}" type="presParOf" srcId="{0AB8BEC4-B7A7-45CF-A975-16D4DF250A46}" destId="{F2B4321F-2C1A-4695-B7B6-FDC139BB56FB}" srcOrd="0" destOrd="0" presId="urn:microsoft.com/office/officeart/2005/8/layout/hierarchy2"/>
    <dgm:cxn modelId="{6467D3B2-0691-4A74-8F23-35AA9BE649CF}" type="presParOf" srcId="{7B0C54EF-154B-4943-9BC3-03023BCA47AE}" destId="{5D792F27-BE03-4B3C-A72C-69C493C0EEF3}" srcOrd="1" destOrd="0" presId="urn:microsoft.com/office/officeart/2005/8/layout/hierarchy2"/>
    <dgm:cxn modelId="{5000919D-D2A3-4721-B141-5351729964CD}" type="presParOf" srcId="{5D792F27-BE03-4B3C-A72C-69C493C0EEF3}" destId="{BAC68356-4ED4-484F-85E4-3D73A37406C8}" srcOrd="0" destOrd="0" presId="urn:microsoft.com/office/officeart/2005/8/layout/hierarchy2"/>
    <dgm:cxn modelId="{A1A42746-D979-4F4F-8687-A81E8F651C6A}" type="presParOf" srcId="{5D792F27-BE03-4B3C-A72C-69C493C0EEF3}" destId="{FE922726-32C7-4237-8484-9C854913C540}" srcOrd="1" destOrd="0" presId="urn:microsoft.com/office/officeart/2005/8/layout/hierarchy2"/>
    <dgm:cxn modelId="{D4091284-09C5-4DAB-9321-AE2508492E94}" type="presParOf" srcId="{FE922726-32C7-4237-8484-9C854913C540}" destId="{FB9DC53D-29CD-4825-898C-FBE5A81E6086}" srcOrd="0" destOrd="0" presId="urn:microsoft.com/office/officeart/2005/8/layout/hierarchy2"/>
    <dgm:cxn modelId="{A31CA746-596F-4584-A7CF-E862416B4664}" type="presParOf" srcId="{FB9DC53D-29CD-4825-898C-FBE5A81E6086}" destId="{4EFC3720-4571-4603-AB0E-7FC3EB4E466E}" srcOrd="0" destOrd="0" presId="urn:microsoft.com/office/officeart/2005/8/layout/hierarchy2"/>
    <dgm:cxn modelId="{0FB007AE-3541-47A4-8B52-C6A65DC76E5F}" type="presParOf" srcId="{FE922726-32C7-4237-8484-9C854913C540}" destId="{18A5977B-38D8-455B-9A64-FDF9280C4C3E}" srcOrd="1" destOrd="0" presId="urn:microsoft.com/office/officeart/2005/8/layout/hierarchy2"/>
    <dgm:cxn modelId="{8F92AF32-77FC-43F2-90C1-C40101193E9E}" type="presParOf" srcId="{18A5977B-38D8-455B-9A64-FDF9280C4C3E}" destId="{D25542F3-03ED-4FF4-B150-40FEC4BCF594}" srcOrd="0" destOrd="0" presId="urn:microsoft.com/office/officeart/2005/8/layout/hierarchy2"/>
    <dgm:cxn modelId="{E78E8AD2-E5EB-4628-866D-6C7E169C0E52}" type="presParOf" srcId="{18A5977B-38D8-455B-9A64-FDF9280C4C3E}" destId="{C5A69054-C3B5-4B65-BE81-6F2A475C9ABB}" srcOrd="1" destOrd="0" presId="urn:microsoft.com/office/officeart/2005/8/layout/hierarchy2"/>
    <dgm:cxn modelId="{6D5F5F30-44DE-4679-BD0B-8F095C884ED0}" type="presParOf" srcId="{7B0C54EF-154B-4943-9BC3-03023BCA47AE}" destId="{C6625390-44CA-4453-89AB-C1E9E11260B0}" srcOrd="2" destOrd="0" presId="urn:microsoft.com/office/officeart/2005/8/layout/hierarchy2"/>
    <dgm:cxn modelId="{59BE5B3C-4617-43FF-A645-5C11D6F3056C}" type="presParOf" srcId="{C6625390-44CA-4453-89AB-C1E9E11260B0}" destId="{F375C671-21ED-4CA9-BD9E-6221CA63A4E1}" srcOrd="0" destOrd="0" presId="urn:microsoft.com/office/officeart/2005/8/layout/hierarchy2"/>
    <dgm:cxn modelId="{5FF16E0C-81EC-40FC-B21B-4D8638AA1D86}" type="presParOf" srcId="{7B0C54EF-154B-4943-9BC3-03023BCA47AE}" destId="{B4D219FD-C793-44ED-9660-DCDC7CD84AF0}" srcOrd="3" destOrd="0" presId="urn:microsoft.com/office/officeart/2005/8/layout/hierarchy2"/>
    <dgm:cxn modelId="{43C7B90A-31AF-461E-AB04-3520D8FBD8D8}" type="presParOf" srcId="{B4D219FD-C793-44ED-9660-DCDC7CD84AF0}" destId="{E1A1C56F-514F-4FC2-9C53-E00DD20E925D}" srcOrd="0" destOrd="0" presId="urn:microsoft.com/office/officeart/2005/8/layout/hierarchy2"/>
    <dgm:cxn modelId="{362D1854-2459-44FA-84FE-590614560D10}" type="presParOf" srcId="{B4D219FD-C793-44ED-9660-DCDC7CD84AF0}" destId="{3AE166FD-4D2E-42F8-960B-AB2EA43CE5D8}" srcOrd="1" destOrd="0" presId="urn:microsoft.com/office/officeart/2005/8/layout/hierarchy2"/>
    <dgm:cxn modelId="{91A80AA5-10FE-4925-A7C5-03A080E18803}" type="presParOf" srcId="{3AE166FD-4D2E-42F8-960B-AB2EA43CE5D8}" destId="{018792C8-83AD-4EC5-8BFF-718BD614DD4F}" srcOrd="0" destOrd="0" presId="urn:microsoft.com/office/officeart/2005/8/layout/hierarchy2"/>
    <dgm:cxn modelId="{1879FBA7-3173-4F13-B28C-09DF4A72664C}" type="presParOf" srcId="{018792C8-83AD-4EC5-8BFF-718BD614DD4F}" destId="{EA4D0C2B-98D5-4D8B-BFA4-4145E55BBACB}" srcOrd="0" destOrd="0" presId="urn:microsoft.com/office/officeart/2005/8/layout/hierarchy2"/>
    <dgm:cxn modelId="{F362BFBE-965B-434A-A46E-DFC9690BEF9E}" type="presParOf" srcId="{3AE166FD-4D2E-42F8-960B-AB2EA43CE5D8}" destId="{8A6B1231-3071-4AA4-A839-B1EED209C84C}" srcOrd="1" destOrd="0" presId="urn:microsoft.com/office/officeart/2005/8/layout/hierarchy2"/>
    <dgm:cxn modelId="{4C942F7C-8095-4D57-9AD5-7593766DC616}" type="presParOf" srcId="{8A6B1231-3071-4AA4-A839-B1EED209C84C}" destId="{7E9BC139-555D-4455-8A8F-66963CA21A5A}" srcOrd="0" destOrd="0" presId="urn:microsoft.com/office/officeart/2005/8/layout/hierarchy2"/>
    <dgm:cxn modelId="{F60D53B9-58E5-4162-8F84-CD67CDEA6D06}" type="presParOf" srcId="{8A6B1231-3071-4AA4-A839-B1EED209C84C}" destId="{5E45E732-FE78-4D0F-999C-58F8F6D888AD}" srcOrd="1" destOrd="0" presId="urn:microsoft.com/office/officeart/2005/8/layout/hierarchy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205530-2979-42AC-B3FF-4ED5C49410AA}" type="doc">
      <dgm:prSet loTypeId="urn:microsoft.com/office/officeart/2005/8/layout/hierarchy1" loCatId="hierarchy" qsTypeId="urn:microsoft.com/office/officeart/2005/8/quickstyle/3d3" qsCatId="3D" csTypeId="urn:microsoft.com/office/officeart/2005/8/colors/colorful1" csCatId="colorful" phldr="1"/>
      <dgm:spPr/>
      <dgm:t>
        <a:bodyPr/>
        <a:lstStyle/>
        <a:p>
          <a:endParaRPr lang="ru-RU"/>
        </a:p>
      </dgm:t>
    </dgm:pt>
    <dgm:pt modelId="{1FC312C5-CD4D-4ABA-AF33-E391EB8F02AC}">
      <dgm:prSet phldrT="[Текст]" custT="1"/>
      <dgm:spPr/>
      <dgm:t>
        <a:bodyPr/>
        <a:lstStyle/>
        <a:p>
          <a:pPr algn="ctr"/>
          <a:r>
            <a:rPr lang="en-US" sz="1800" dirty="0" smtClean="0">
              <a:solidFill>
                <a:schemeClr val="bg1"/>
              </a:solidFill>
              <a:latin typeface="Times New Roman" pitchFamily="18" charset="0"/>
              <a:cs typeface="Times New Roman" pitchFamily="18" charset="0"/>
            </a:rPr>
            <a:t>Analytical reaction</a:t>
          </a:r>
          <a:endParaRPr lang="ru-RU" sz="1800" dirty="0">
            <a:solidFill>
              <a:schemeClr val="bg1"/>
            </a:solidFill>
            <a:latin typeface="Times New Roman" pitchFamily="18" charset="0"/>
            <a:cs typeface="Times New Roman" pitchFamily="18" charset="0"/>
          </a:endParaRPr>
        </a:p>
      </dgm:t>
    </dgm:pt>
    <dgm:pt modelId="{792D215E-7C61-412B-BD45-368E695ABEE2}" type="parTrans" cxnId="{14019120-23C4-4E44-8129-0F97E525BE8A}">
      <dgm:prSet/>
      <dgm:spPr/>
      <dgm:t>
        <a:bodyPr/>
        <a:lstStyle/>
        <a:p>
          <a:pPr algn="ctr"/>
          <a:endParaRPr lang="ru-RU" sz="1800">
            <a:solidFill>
              <a:schemeClr val="bg1"/>
            </a:solidFill>
            <a:latin typeface="Times New Roman" pitchFamily="18" charset="0"/>
            <a:cs typeface="Times New Roman" pitchFamily="18" charset="0"/>
          </a:endParaRPr>
        </a:p>
      </dgm:t>
    </dgm:pt>
    <dgm:pt modelId="{F92A77F4-1AB6-4E8B-8057-CC1DA15E0B79}" type="sibTrans" cxnId="{14019120-23C4-4E44-8129-0F97E525BE8A}">
      <dgm:prSet/>
      <dgm:spPr/>
      <dgm:t>
        <a:bodyPr/>
        <a:lstStyle/>
        <a:p>
          <a:pPr algn="ctr"/>
          <a:endParaRPr lang="ru-RU" sz="1800">
            <a:solidFill>
              <a:schemeClr val="bg1"/>
            </a:solidFill>
            <a:latin typeface="Times New Roman" pitchFamily="18" charset="0"/>
            <a:cs typeface="Times New Roman" pitchFamily="18" charset="0"/>
          </a:endParaRPr>
        </a:p>
      </dgm:t>
    </dgm:pt>
    <dgm:pt modelId="{42D230AD-16AD-4448-A4CF-073E986AA747}">
      <dgm:prSet phldrT="[Текст]" custT="1"/>
      <dgm:spPr/>
      <dgm:t>
        <a:bodyPr/>
        <a:lstStyle/>
        <a:p>
          <a:pPr algn="ctr"/>
          <a:r>
            <a:rPr lang="en-US" sz="1800" dirty="0" smtClean="0">
              <a:solidFill>
                <a:schemeClr val="bg1"/>
              </a:solidFill>
              <a:latin typeface="Times New Roman" pitchFamily="18" charset="0"/>
              <a:cs typeface="Times New Roman" pitchFamily="18" charset="0"/>
            </a:rPr>
            <a:t>Dry method</a:t>
          </a:r>
          <a:endParaRPr lang="ru-RU" sz="1800" dirty="0">
            <a:solidFill>
              <a:schemeClr val="bg1"/>
            </a:solidFill>
            <a:latin typeface="Times New Roman" pitchFamily="18" charset="0"/>
            <a:cs typeface="Times New Roman" pitchFamily="18" charset="0"/>
          </a:endParaRPr>
        </a:p>
      </dgm:t>
    </dgm:pt>
    <dgm:pt modelId="{B0D88482-475D-4B74-87FD-748662C2E31A}" type="parTrans" cxnId="{466F474E-126C-4E84-8EE9-2C0D1275728E}">
      <dgm:prSet custT="1"/>
      <dgm:spPr/>
      <dgm:t>
        <a:bodyPr/>
        <a:lstStyle/>
        <a:p>
          <a:pPr algn="ctr"/>
          <a:endParaRPr lang="ru-RU" sz="1800">
            <a:solidFill>
              <a:schemeClr val="bg1"/>
            </a:solidFill>
            <a:latin typeface="Times New Roman" pitchFamily="18" charset="0"/>
            <a:cs typeface="Times New Roman" pitchFamily="18" charset="0"/>
          </a:endParaRPr>
        </a:p>
      </dgm:t>
    </dgm:pt>
    <dgm:pt modelId="{7E20653F-085D-4C18-9595-85DBA0AB9175}" type="sibTrans" cxnId="{466F474E-126C-4E84-8EE9-2C0D1275728E}">
      <dgm:prSet/>
      <dgm:spPr/>
      <dgm:t>
        <a:bodyPr/>
        <a:lstStyle/>
        <a:p>
          <a:pPr algn="ctr"/>
          <a:endParaRPr lang="ru-RU" sz="1800">
            <a:solidFill>
              <a:schemeClr val="bg1"/>
            </a:solidFill>
            <a:latin typeface="Times New Roman" pitchFamily="18" charset="0"/>
            <a:cs typeface="Times New Roman" pitchFamily="18" charset="0"/>
          </a:endParaRPr>
        </a:p>
      </dgm:t>
    </dgm:pt>
    <dgm:pt modelId="{6AEEC8CC-A261-440C-BBC9-C57455B26C49}">
      <dgm:prSet phldrT="[Текст]" custT="1"/>
      <dgm:spPr/>
      <dgm:t>
        <a:bodyPr/>
        <a:lstStyle/>
        <a:p>
          <a:pPr algn="ctr"/>
          <a:r>
            <a:rPr lang="en-US" sz="1800" dirty="0" smtClean="0">
              <a:solidFill>
                <a:schemeClr val="bg1"/>
              </a:solidFill>
              <a:latin typeface="Times New Roman" pitchFamily="18" charset="0"/>
              <a:cs typeface="Times New Roman" pitchFamily="18" charset="0"/>
            </a:rPr>
            <a:t>Wet</a:t>
          </a:r>
        </a:p>
        <a:p>
          <a:pPr algn="ctr"/>
          <a:r>
            <a:rPr lang="en-US" sz="1800" dirty="0" smtClean="0">
              <a:solidFill>
                <a:schemeClr val="bg1"/>
              </a:solidFill>
              <a:latin typeface="Times New Roman" pitchFamily="18" charset="0"/>
              <a:cs typeface="Times New Roman" pitchFamily="18" charset="0"/>
            </a:rPr>
            <a:t>method</a:t>
          </a:r>
          <a:endParaRPr lang="ru-RU" sz="1800" dirty="0">
            <a:solidFill>
              <a:schemeClr val="bg1"/>
            </a:solidFill>
            <a:latin typeface="Times New Roman" pitchFamily="18" charset="0"/>
            <a:cs typeface="Times New Roman" pitchFamily="18" charset="0"/>
          </a:endParaRPr>
        </a:p>
      </dgm:t>
    </dgm:pt>
    <dgm:pt modelId="{C6F2F9E9-F768-4398-B94C-A1B8DF150E35}" type="parTrans" cxnId="{BA54DDF6-B085-40D6-816B-40D2146CB489}">
      <dgm:prSet custT="1"/>
      <dgm:spPr/>
      <dgm:t>
        <a:bodyPr/>
        <a:lstStyle/>
        <a:p>
          <a:pPr algn="ctr"/>
          <a:endParaRPr lang="ru-RU" sz="1800">
            <a:solidFill>
              <a:schemeClr val="bg1"/>
            </a:solidFill>
            <a:latin typeface="Times New Roman" pitchFamily="18" charset="0"/>
            <a:cs typeface="Times New Roman" pitchFamily="18" charset="0"/>
          </a:endParaRPr>
        </a:p>
      </dgm:t>
    </dgm:pt>
    <dgm:pt modelId="{1650A110-88D4-4A2A-A7AA-7388A3237820}" type="sibTrans" cxnId="{BA54DDF6-B085-40D6-816B-40D2146CB489}">
      <dgm:prSet/>
      <dgm:spPr/>
      <dgm:t>
        <a:bodyPr/>
        <a:lstStyle/>
        <a:p>
          <a:pPr algn="ctr"/>
          <a:endParaRPr lang="ru-RU" sz="1800">
            <a:solidFill>
              <a:schemeClr val="bg1"/>
            </a:solidFill>
            <a:latin typeface="Times New Roman" pitchFamily="18" charset="0"/>
            <a:cs typeface="Times New Roman" pitchFamily="18" charset="0"/>
          </a:endParaRPr>
        </a:p>
      </dgm:t>
    </dgm:pt>
    <dgm:pt modelId="{749820C8-FA62-46AE-BE71-BC926DB701E1}">
      <dgm:prSet custT="1"/>
      <dgm:spPr/>
      <dgm:t>
        <a:bodyPr/>
        <a:lstStyle/>
        <a:p>
          <a:r>
            <a:rPr lang="en-US" sz="1800" dirty="0" smtClean="0">
              <a:solidFill>
                <a:schemeClr val="bg1"/>
              </a:solidFill>
              <a:latin typeface="Times New Roman" pitchFamily="18" charset="0"/>
              <a:cs typeface="Times New Roman" pitchFamily="18" charset="0"/>
            </a:rPr>
            <a:t>the color of the flame</a:t>
          </a:r>
          <a:endParaRPr lang="ru-RU" sz="1800" dirty="0">
            <a:solidFill>
              <a:schemeClr val="bg1"/>
            </a:solidFill>
            <a:latin typeface="Times New Roman" pitchFamily="18" charset="0"/>
            <a:cs typeface="Times New Roman" pitchFamily="18" charset="0"/>
          </a:endParaRPr>
        </a:p>
      </dgm:t>
    </dgm:pt>
    <dgm:pt modelId="{556F512F-7B51-4952-A7C2-8FAC76592399}" type="parTrans" cxnId="{9422363F-C067-4B14-B787-2B036552FF78}">
      <dgm:prSet custT="1"/>
      <dgm:spPr/>
      <dgm:t>
        <a:bodyPr/>
        <a:lstStyle/>
        <a:p>
          <a:endParaRPr lang="ru-RU" sz="1800">
            <a:solidFill>
              <a:schemeClr val="bg1"/>
            </a:solidFill>
            <a:latin typeface="Times New Roman" pitchFamily="18" charset="0"/>
            <a:cs typeface="Times New Roman" pitchFamily="18" charset="0"/>
          </a:endParaRPr>
        </a:p>
      </dgm:t>
    </dgm:pt>
    <dgm:pt modelId="{8C54CCA3-B07D-4B90-A22C-423C6082A152}" type="sibTrans" cxnId="{9422363F-C067-4B14-B787-2B036552FF78}">
      <dgm:prSet/>
      <dgm:spPr/>
      <dgm:t>
        <a:bodyPr/>
        <a:lstStyle/>
        <a:p>
          <a:endParaRPr lang="ru-RU" sz="1800">
            <a:solidFill>
              <a:schemeClr val="bg1"/>
            </a:solidFill>
            <a:latin typeface="Times New Roman" pitchFamily="18" charset="0"/>
            <a:cs typeface="Times New Roman" pitchFamily="18" charset="0"/>
          </a:endParaRPr>
        </a:p>
      </dgm:t>
    </dgm:pt>
    <dgm:pt modelId="{F153BB59-CFD0-406F-9E21-64E2062A6029}">
      <dgm:prSet custT="1"/>
      <dgm:spPr/>
      <dgm:t>
        <a:bodyPr/>
        <a:lstStyle/>
        <a:p>
          <a:r>
            <a:rPr lang="en-US" sz="1800" dirty="0" smtClean="0">
              <a:solidFill>
                <a:schemeClr val="bg1"/>
              </a:solidFill>
              <a:latin typeface="Times New Roman" pitchFamily="18" charset="0"/>
              <a:cs typeface="Times New Roman" pitchFamily="18" charset="0"/>
            </a:rPr>
            <a:t>receiving pearls</a:t>
          </a:r>
          <a:endParaRPr lang="ru-RU" sz="1800" dirty="0">
            <a:solidFill>
              <a:schemeClr val="bg1"/>
            </a:solidFill>
            <a:latin typeface="Times New Roman" pitchFamily="18" charset="0"/>
            <a:cs typeface="Times New Roman" pitchFamily="18" charset="0"/>
          </a:endParaRPr>
        </a:p>
      </dgm:t>
    </dgm:pt>
    <dgm:pt modelId="{2D20EDFC-7BA9-4681-BB57-24160962A7C3}" type="parTrans" cxnId="{800B0930-FC1B-4DC1-AB80-FC531DF27F10}">
      <dgm:prSet custT="1"/>
      <dgm:spPr/>
      <dgm:t>
        <a:bodyPr/>
        <a:lstStyle/>
        <a:p>
          <a:endParaRPr lang="ru-RU" sz="1800">
            <a:solidFill>
              <a:schemeClr val="bg1"/>
            </a:solidFill>
            <a:latin typeface="Times New Roman" pitchFamily="18" charset="0"/>
            <a:cs typeface="Times New Roman" pitchFamily="18" charset="0"/>
          </a:endParaRPr>
        </a:p>
      </dgm:t>
    </dgm:pt>
    <dgm:pt modelId="{E4583D2D-330F-4F28-B683-CF8832608EAA}" type="sibTrans" cxnId="{800B0930-FC1B-4DC1-AB80-FC531DF27F10}">
      <dgm:prSet/>
      <dgm:spPr/>
      <dgm:t>
        <a:bodyPr/>
        <a:lstStyle/>
        <a:p>
          <a:endParaRPr lang="ru-RU" sz="1800">
            <a:solidFill>
              <a:schemeClr val="bg1"/>
            </a:solidFill>
            <a:latin typeface="Times New Roman" pitchFamily="18" charset="0"/>
            <a:cs typeface="Times New Roman" pitchFamily="18" charset="0"/>
          </a:endParaRPr>
        </a:p>
      </dgm:t>
    </dgm:pt>
    <dgm:pt modelId="{73FE8E61-295C-448D-B28C-E71F069BC139}">
      <dgm:prSet custT="1"/>
      <dgm:spPr/>
      <dgm:t>
        <a:bodyPr/>
        <a:lstStyle/>
        <a:p>
          <a:r>
            <a:rPr lang="en-US" sz="1800" dirty="0" smtClean="0">
              <a:solidFill>
                <a:schemeClr val="bg1"/>
              </a:solidFill>
              <a:latin typeface="Times New Roman" pitchFamily="18" charset="0"/>
              <a:cs typeface="Times New Roman" pitchFamily="18" charset="0"/>
            </a:rPr>
            <a:t>friction</a:t>
          </a:r>
          <a:endParaRPr lang="ru-RU" sz="1800" dirty="0">
            <a:solidFill>
              <a:schemeClr val="bg1"/>
            </a:solidFill>
            <a:latin typeface="Times New Roman" pitchFamily="18" charset="0"/>
            <a:cs typeface="Times New Roman" pitchFamily="18" charset="0"/>
          </a:endParaRPr>
        </a:p>
      </dgm:t>
    </dgm:pt>
    <dgm:pt modelId="{A928E4A7-4D34-46A5-AB21-D46C25907F50}" type="parTrans" cxnId="{5B4823EA-A3D6-4E36-81F7-4A3A08C2213F}">
      <dgm:prSet custT="1"/>
      <dgm:spPr/>
      <dgm:t>
        <a:bodyPr/>
        <a:lstStyle/>
        <a:p>
          <a:endParaRPr lang="ru-RU" sz="1800">
            <a:solidFill>
              <a:schemeClr val="bg1"/>
            </a:solidFill>
            <a:latin typeface="Times New Roman" pitchFamily="18" charset="0"/>
            <a:cs typeface="Times New Roman" pitchFamily="18" charset="0"/>
          </a:endParaRPr>
        </a:p>
      </dgm:t>
    </dgm:pt>
    <dgm:pt modelId="{50142B33-A6A1-4A1D-94F3-763A44BAFBD7}" type="sibTrans" cxnId="{5B4823EA-A3D6-4E36-81F7-4A3A08C2213F}">
      <dgm:prSet/>
      <dgm:spPr/>
      <dgm:t>
        <a:bodyPr/>
        <a:lstStyle/>
        <a:p>
          <a:endParaRPr lang="ru-RU" sz="1800">
            <a:solidFill>
              <a:schemeClr val="bg1"/>
            </a:solidFill>
            <a:latin typeface="Times New Roman" pitchFamily="18" charset="0"/>
            <a:cs typeface="Times New Roman" pitchFamily="18" charset="0"/>
          </a:endParaRPr>
        </a:p>
      </dgm:t>
    </dgm:pt>
    <dgm:pt modelId="{E8B7E32F-8556-4685-9A88-BF816F60C666}" type="pres">
      <dgm:prSet presAssocID="{D9205530-2979-42AC-B3FF-4ED5C49410AA}" presName="hierChild1" presStyleCnt="0">
        <dgm:presLayoutVars>
          <dgm:chPref val="1"/>
          <dgm:dir/>
          <dgm:animOne val="branch"/>
          <dgm:animLvl val="lvl"/>
          <dgm:resizeHandles/>
        </dgm:presLayoutVars>
      </dgm:prSet>
      <dgm:spPr/>
      <dgm:t>
        <a:bodyPr/>
        <a:lstStyle/>
        <a:p>
          <a:endParaRPr lang="ru-RU"/>
        </a:p>
      </dgm:t>
    </dgm:pt>
    <dgm:pt modelId="{CF22C363-ADAC-41B3-87AF-33B89A172B10}" type="pres">
      <dgm:prSet presAssocID="{1FC312C5-CD4D-4ABA-AF33-E391EB8F02AC}" presName="hierRoot1" presStyleCnt="0"/>
      <dgm:spPr/>
    </dgm:pt>
    <dgm:pt modelId="{BC9F999F-83E0-4BEF-8C3D-A733DB6D0F0C}" type="pres">
      <dgm:prSet presAssocID="{1FC312C5-CD4D-4ABA-AF33-E391EB8F02AC}" presName="composite" presStyleCnt="0"/>
      <dgm:spPr/>
    </dgm:pt>
    <dgm:pt modelId="{A69A553F-5296-4912-A195-58FDD0B631CE}" type="pres">
      <dgm:prSet presAssocID="{1FC312C5-CD4D-4ABA-AF33-E391EB8F02AC}" presName="background" presStyleLbl="node0" presStyleIdx="0" presStyleCnt="1"/>
      <dgm:spPr/>
    </dgm:pt>
    <dgm:pt modelId="{57BBFA24-B61F-4024-8705-858090EB81BA}" type="pres">
      <dgm:prSet presAssocID="{1FC312C5-CD4D-4ABA-AF33-E391EB8F02AC}" presName="text" presStyleLbl="fgAcc0" presStyleIdx="0" presStyleCnt="1" custScaleX="191128">
        <dgm:presLayoutVars>
          <dgm:chPref val="3"/>
        </dgm:presLayoutVars>
      </dgm:prSet>
      <dgm:spPr/>
      <dgm:t>
        <a:bodyPr/>
        <a:lstStyle/>
        <a:p>
          <a:endParaRPr lang="ru-RU"/>
        </a:p>
      </dgm:t>
    </dgm:pt>
    <dgm:pt modelId="{7BCEB304-A7EF-459E-B719-1A7F624546E1}" type="pres">
      <dgm:prSet presAssocID="{1FC312C5-CD4D-4ABA-AF33-E391EB8F02AC}" presName="hierChild2" presStyleCnt="0"/>
      <dgm:spPr/>
    </dgm:pt>
    <dgm:pt modelId="{57264629-8CBC-4F24-BAEA-231FCDCF7092}" type="pres">
      <dgm:prSet presAssocID="{B0D88482-475D-4B74-87FD-748662C2E31A}" presName="Name10" presStyleLbl="parChTrans1D2" presStyleIdx="0" presStyleCnt="2"/>
      <dgm:spPr/>
      <dgm:t>
        <a:bodyPr/>
        <a:lstStyle/>
        <a:p>
          <a:endParaRPr lang="ru-RU"/>
        </a:p>
      </dgm:t>
    </dgm:pt>
    <dgm:pt modelId="{5CCFD3E1-D0B5-40EF-AAB1-DACCF8FD891F}" type="pres">
      <dgm:prSet presAssocID="{42D230AD-16AD-4448-A4CF-073E986AA747}" presName="hierRoot2" presStyleCnt="0"/>
      <dgm:spPr/>
    </dgm:pt>
    <dgm:pt modelId="{8DF43524-749F-4232-95CD-4B106BD6CEB2}" type="pres">
      <dgm:prSet presAssocID="{42D230AD-16AD-4448-A4CF-073E986AA747}" presName="composite2" presStyleCnt="0"/>
      <dgm:spPr/>
    </dgm:pt>
    <dgm:pt modelId="{4715A3FB-A3CC-4D56-949D-126DA6B7500F}" type="pres">
      <dgm:prSet presAssocID="{42D230AD-16AD-4448-A4CF-073E986AA747}" presName="background2" presStyleLbl="node2" presStyleIdx="0" presStyleCnt="2"/>
      <dgm:spPr/>
    </dgm:pt>
    <dgm:pt modelId="{CB8636C5-DBAC-44A8-865C-A09B9703EA86}" type="pres">
      <dgm:prSet presAssocID="{42D230AD-16AD-4448-A4CF-073E986AA747}" presName="text2" presStyleLbl="fgAcc2" presStyleIdx="0" presStyleCnt="2">
        <dgm:presLayoutVars>
          <dgm:chPref val="3"/>
        </dgm:presLayoutVars>
      </dgm:prSet>
      <dgm:spPr/>
      <dgm:t>
        <a:bodyPr/>
        <a:lstStyle/>
        <a:p>
          <a:endParaRPr lang="ru-RU"/>
        </a:p>
      </dgm:t>
    </dgm:pt>
    <dgm:pt modelId="{EAA70A10-B434-4BF7-8E90-40FEE726ECB4}" type="pres">
      <dgm:prSet presAssocID="{42D230AD-16AD-4448-A4CF-073E986AA747}" presName="hierChild3" presStyleCnt="0"/>
      <dgm:spPr/>
    </dgm:pt>
    <dgm:pt modelId="{5AC98A71-73E3-40F2-AC6B-09C02915DC37}" type="pres">
      <dgm:prSet presAssocID="{556F512F-7B51-4952-A7C2-8FAC76592399}" presName="Name17" presStyleLbl="parChTrans1D3" presStyleIdx="0" presStyleCnt="3"/>
      <dgm:spPr/>
      <dgm:t>
        <a:bodyPr/>
        <a:lstStyle/>
        <a:p>
          <a:endParaRPr lang="ru-RU"/>
        </a:p>
      </dgm:t>
    </dgm:pt>
    <dgm:pt modelId="{A72BBB69-9B4D-4123-AE85-6FC9CF062270}" type="pres">
      <dgm:prSet presAssocID="{749820C8-FA62-46AE-BE71-BC926DB701E1}" presName="hierRoot3" presStyleCnt="0"/>
      <dgm:spPr/>
    </dgm:pt>
    <dgm:pt modelId="{C1A0C3E8-7F73-4722-84B6-0F58B972D600}" type="pres">
      <dgm:prSet presAssocID="{749820C8-FA62-46AE-BE71-BC926DB701E1}" presName="composite3" presStyleCnt="0"/>
      <dgm:spPr/>
    </dgm:pt>
    <dgm:pt modelId="{463A676D-4BD5-4206-B86E-AABE7CBE261D}" type="pres">
      <dgm:prSet presAssocID="{749820C8-FA62-46AE-BE71-BC926DB701E1}" presName="background3" presStyleLbl="node3" presStyleIdx="0" presStyleCnt="3"/>
      <dgm:spPr/>
    </dgm:pt>
    <dgm:pt modelId="{46BC6B1A-D92C-41E2-8C11-2A111BB43D94}" type="pres">
      <dgm:prSet presAssocID="{749820C8-FA62-46AE-BE71-BC926DB701E1}" presName="text3" presStyleLbl="fgAcc3" presStyleIdx="0" presStyleCnt="3" custScaleX="185736">
        <dgm:presLayoutVars>
          <dgm:chPref val="3"/>
        </dgm:presLayoutVars>
      </dgm:prSet>
      <dgm:spPr/>
      <dgm:t>
        <a:bodyPr/>
        <a:lstStyle/>
        <a:p>
          <a:endParaRPr lang="ru-RU"/>
        </a:p>
      </dgm:t>
    </dgm:pt>
    <dgm:pt modelId="{92971605-5955-4676-97B2-376C25608F60}" type="pres">
      <dgm:prSet presAssocID="{749820C8-FA62-46AE-BE71-BC926DB701E1}" presName="hierChild4" presStyleCnt="0"/>
      <dgm:spPr/>
    </dgm:pt>
    <dgm:pt modelId="{85CEB693-A40C-4257-803C-916621DEBA5F}" type="pres">
      <dgm:prSet presAssocID="{2D20EDFC-7BA9-4681-BB57-24160962A7C3}" presName="Name17" presStyleLbl="parChTrans1D3" presStyleIdx="1" presStyleCnt="3"/>
      <dgm:spPr/>
      <dgm:t>
        <a:bodyPr/>
        <a:lstStyle/>
        <a:p>
          <a:endParaRPr lang="ru-RU"/>
        </a:p>
      </dgm:t>
    </dgm:pt>
    <dgm:pt modelId="{828AB56B-A015-475E-9C80-80A12ACCDFF6}" type="pres">
      <dgm:prSet presAssocID="{F153BB59-CFD0-406F-9E21-64E2062A6029}" presName="hierRoot3" presStyleCnt="0"/>
      <dgm:spPr/>
    </dgm:pt>
    <dgm:pt modelId="{23E59103-3E6A-410C-AF3A-6F12A1A9FDDF}" type="pres">
      <dgm:prSet presAssocID="{F153BB59-CFD0-406F-9E21-64E2062A6029}" presName="composite3" presStyleCnt="0"/>
      <dgm:spPr/>
    </dgm:pt>
    <dgm:pt modelId="{BE842644-6D7F-42CE-843F-77D38687F746}" type="pres">
      <dgm:prSet presAssocID="{F153BB59-CFD0-406F-9E21-64E2062A6029}" presName="background3" presStyleLbl="node3" presStyleIdx="1" presStyleCnt="3"/>
      <dgm:spPr/>
    </dgm:pt>
    <dgm:pt modelId="{08274160-119C-48F1-AFE7-4348E7AF94EA}" type="pres">
      <dgm:prSet presAssocID="{F153BB59-CFD0-406F-9E21-64E2062A6029}" presName="text3" presStyleLbl="fgAcc3" presStyleIdx="1" presStyleCnt="3" custScaleX="149739">
        <dgm:presLayoutVars>
          <dgm:chPref val="3"/>
        </dgm:presLayoutVars>
      </dgm:prSet>
      <dgm:spPr/>
      <dgm:t>
        <a:bodyPr/>
        <a:lstStyle/>
        <a:p>
          <a:endParaRPr lang="ru-RU"/>
        </a:p>
      </dgm:t>
    </dgm:pt>
    <dgm:pt modelId="{18B4BEE6-580E-4E54-BCA0-B2D9FE53CE93}" type="pres">
      <dgm:prSet presAssocID="{F153BB59-CFD0-406F-9E21-64E2062A6029}" presName="hierChild4" presStyleCnt="0"/>
      <dgm:spPr/>
    </dgm:pt>
    <dgm:pt modelId="{E2E3F5BD-43F3-45E5-839B-5DAC0DD81FF4}" type="pres">
      <dgm:prSet presAssocID="{A928E4A7-4D34-46A5-AB21-D46C25907F50}" presName="Name17" presStyleLbl="parChTrans1D3" presStyleIdx="2" presStyleCnt="3"/>
      <dgm:spPr/>
      <dgm:t>
        <a:bodyPr/>
        <a:lstStyle/>
        <a:p>
          <a:endParaRPr lang="ru-RU"/>
        </a:p>
      </dgm:t>
    </dgm:pt>
    <dgm:pt modelId="{692AB7B1-E148-491E-9F7F-3441405D7A8F}" type="pres">
      <dgm:prSet presAssocID="{73FE8E61-295C-448D-B28C-E71F069BC139}" presName="hierRoot3" presStyleCnt="0"/>
      <dgm:spPr/>
    </dgm:pt>
    <dgm:pt modelId="{EF51BAF4-6AF6-47FB-B6CB-7253468BA159}" type="pres">
      <dgm:prSet presAssocID="{73FE8E61-295C-448D-B28C-E71F069BC139}" presName="composite3" presStyleCnt="0"/>
      <dgm:spPr/>
    </dgm:pt>
    <dgm:pt modelId="{93A43B28-D08A-4209-85F1-1E680511C8C4}" type="pres">
      <dgm:prSet presAssocID="{73FE8E61-295C-448D-B28C-E71F069BC139}" presName="background3" presStyleLbl="node3" presStyleIdx="2" presStyleCnt="3"/>
      <dgm:spPr/>
    </dgm:pt>
    <dgm:pt modelId="{D29CF8CC-6BDD-41F3-81A2-FA0DFFB6E2A1}" type="pres">
      <dgm:prSet presAssocID="{73FE8E61-295C-448D-B28C-E71F069BC139}" presName="text3" presStyleLbl="fgAcc3" presStyleIdx="2" presStyleCnt="3" custScaleX="183170">
        <dgm:presLayoutVars>
          <dgm:chPref val="3"/>
        </dgm:presLayoutVars>
      </dgm:prSet>
      <dgm:spPr/>
      <dgm:t>
        <a:bodyPr/>
        <a:lstStyle/>
        <a:p>
          <a:endParaRPr lang="ru-RU"/>
        </a:p>
      </dgm:t>
    </dgm:pt>
    <dgm:pt modelId="{25F4A2F4-26A9-4DCA-87A0-89E591869BC5}" type="pres">
      <dgm:prSet presAssocID="{73FE8E61-295C-448D-B28C-E71F069BC139}" presName="hierChild4" presStyleCnt="0"/>
      <dgm:spPr/>
    </dgm:pt>
    <dgm:pt modelId="{0B3A38C1-2A2C-484E-9554-9FD340ED54C9}" type="pres">
      <dgm:prSet presAssocID="{C6F2F9E9-F768-4398-B94C-A1B8DF150E35}" presName="Name10" presStyleLbl="parChTrans1D2" presStyleIdx="1" presStyleCnt="2"/>
      <dgm:spPr/>
      <dgm:t>
        <a:bodyPr/>
        <a:lstStyle/>
        <a:p>
          <a:endParaRPr lang="ru-RU"/>
        </a:p>
      </dgm:t>
    </dgm:pt>
    <dgm:pt modelId="{B11BA6A6-F77C-4743-BED2-2E8E303DDC67}" type="pres">
      <dgm:prSet presAssocID="{6AEEC8CC-A261-440C-BBC9-C57455B26C49}" presName="hierRoot2" presStyleCnt="0"/>
      <dgm:spPr/>
    </dgm:pt>
    <dgm:pt modelId="{142CF4BD-E248-4D55-B33B-7BB27B57B350}" type="pres">
      <dgm:prSet presAssocID="{6AEEC8CC-A261-440C-BBC9-C57455B26C49}" presName="composite2" presStyleCnt="0"/>
      <dgm:spPr/>
    </dgm:pt>
    <dgm:pt modelId="{2F663239-EA1A-4901-B714-F61DEA4A276F}" type="pres">
      <dgm:prSet presAssocID="{6AEEC8CC-A261-440C-BBC9-C57455B26C49}" presName="background2" presStyleLbl="node2" presStyleIdx="1" presStyleCnt="2"/>
      <dgm:spPr/>
    </dgm:pt>
    <dgm:pt modelId="{DF461811-FE3E-4CBA-A994-32AA6617595B}" type="pres">
      <dgm:prSet presAssocID="{6AEEC8CC-A261-440C-BBC9-C57455B26C49}" presName="text2" presStyleLbl="fgAcc2" presStyleIdx="1" presStyleCnt="2">
        <dgm:presLayoutVars>
          <dgm:chPref val="3"/>
        </dgm:presLayoutVars>
      </dgm:prSet>
      <dgm:spPr/>
      <dgm:t>
        <a:bodyPr/>
        <a:lstStyle/>
        <a:p>
          <a:endParaRPr lang="ru-RU"/>
        </a:p>
      </dgm:t>
    </dgm:pt>
    <dgm:pt modelId="{46E3B2E5-FAAB-4A81-B5E3-86AE763DE723}" type="pres">
      <dgm:prSet presAssocID="{6AEEC8CC-A261-440C-BBC9-C57455B26C49}" presName="hierChild3" presStyleCnt="0"/>
      <dgm:spPr/>
    </dgm:pt>
  </dgm:ptLst>
  <dgm:cxnLst>
    <dgm:cxn modelId="{73D81DD8-FB3C-46B8-AC43-321066B54F19}" type="presOf" srcId="{D9205530-2979-42AC-B3FF-4ED5C49410AA}" destId="{E8B7E32F-8556-4685-9A88-BF816F60C666}" srcOrd="0" destOrd="0" presId="urn:microsoft.com/office/officeart/2005/8/layout/hierarchy1"/>
    <dgm:cxn modelId="{0B59F50A-32EC-4B91-BB08-F9D2B5DEFE70}" type="presOf" srcId="{42D230AD-16AD-4448-A4CF-073E986AA747}" destId="{CB8636C5-DBAC-44A8-865C-A09B9703EA86}" srcOrd="0" destOrd="0" presId="urn:microsoft.com/office/officeart/2005/8/layout/hierarchy1"/>
    <dgm:cxn modelId="{63746105-0D1B-4421-9135-C6A3A1A1F521}" type="presOf" srcId="{6AEEC8CC-A261-440C-BBC9-C57455B26C49}" destId="{DF461811-FE3E-4CBA-A994-32AA6617595B}" srcOrd="0" destOrd="0" presId="urn:microsoft.com/office/officeart/2005/8/layout/hierarchy1"/>
    <dgm:cxn modelId="{74E3B369-DC79-4408-A426-2F24A7A3C3B0}" type="presOf" srcId="{556F512F-7B51-4952-A7C2-8FAC76592399}" destId="{5AC98A71-73E3-40F2-AC6B-09C02915DC37}" srcOrd="0" destOrd="0" presId="urn:microsoft.com/office/officeart/2005/8/layout/hierarchy1"/>
    <dgm:cxn modelId="{14019120-23C4-4E44-8129-0F97E525BE8A}" srcId="{D9205530-2979-42AC-B3FF-4ED5C49410AA}" destId="{1FC312C5-CD4D-4ABA-AF33-E391EB8F02AC}" srcOrd="0" destOrd="0" parTransId="{792D215E-7C61-412B-BD45-368E695ABEE2}" sibTransId="{F92A77F4-1AB6-4E8B-8057-CC1DA15E0B79}"/>
    <dgm:cxn modelId="{800B0930-FC1B-4DC1-AB80-FC531DF27F10}" srcId="{42D230AD-16AD-4448-A4CF-073E986AA747}" destId="{F153BB59-CFD0-406F-9E21-64E2062A6029}" srcOrd="1" destOrd="0" parTransId="{2D20EDFC-7BA9-4681-BB57-24160962A7C3}" sibTransId="{E4583D2D-330F-4F28-B683-CF8832608EAA}"/>
    <dgm:cxn modelId="{22DC4A23-8847-48AA-9A14-73421F98F1B7}" type="presOf" srcId="{749820C8-FA62-46AE-BE71-BC926DB701E1}" destId="{46BC6B1A-D92C-41E2-8C11-2A111BB43D94}" srcOrd="0" destOrd="0" presId="urn:microsoft.com/office/officeart/2005/8/layout/hierarchy1"/>
    <dgm:cxn modelId="{466F474E-126C-4E84-8EE9-2C0D1275728E}" srcId="{1FC312C5-CD4D-4ABA-AF33-E391EB8F02AC}" destId="{42D230AD-16AD-4448-A4CF-073E986AA747}" srcOrd="0" destOrd="0" parTransId="{B0D88482-475D-4B74-87FD-748662C2E31A}" sibTransId="{7E20653F-085D-4C18-9595-85DBA0AB9175}"/>
    <dgm:cxn modelId="{0734CF24-4B2F-49F4-A242-A30012EE280D}" type="presOf" srcId="{73FE8E61-295C-448D-B28C-E71F069BC139}" destId="{D29CF8CC-6BDD-41F3-81A2-FA0DFFB6E2A1}" srcOrd="0" destOrd="0" presId="urn:microsoft.com/office/officeart/2005/8/layout/hierarchy1"/>
    <dgm:cxn modelId="{E28928F2-BA92-4647-840F-8E20D9BE9CB7}" type="presOf" srcId="{B0D88482-475D-4B74-87FD-748662C2E31A}" destId="{57264629-8CBC-4F24-BAEA-231FCDCF7092}" srcOrd="0" destOrd="0" presId="urn:microsoft.com/office/officeart/2005/8/layout/hierarchy1"/>
    <dgm:cxn modelId="{0DB7C58F-9359-4BE5-98CA-355503D789B9}" type="presOf" srcId="{C6F2F9E9-F768-4398-B94C-A1B8DF150E35}" destId="{0B3A38C1-2A2C-484E-9554-9FD340ED54C9}" srcOrd="0" destOrd="0" presId="urn:microsoft.com/office/officeart/2005/8/layout/hierarchy1"/>
    <dgm:cxn modelId="{9422363F-C067-4B14-B787-2B036552FF78}" srcId="{42D230AD-16AD-4448-A4CF-073E986AA747}" destId="{749820C8-FA62-46AE-BE71-BC926DB701E1}" srcOrd="0" destOrd="0" parTransId="{556F512F-7B51-4952-A7C2-8FAC76592399}" sibTransId="{8C54CCA3-B07D-4B90-A22C-423C6082A152}"/>
    <dgm:cxn modelId="{33EBB1FA-5EEB-4690-8A44-6ADD1D9CAC01}" type="presOf" srcId="{2D20EDFC-7BA9-4681-BB57-24160962A7C3}" destId="{85CEB693-A40C-4257-803C-916621DEBA5F}" srcOrd="0" destOrd="0" presId="urn:microsoft.com/office/officeart/2005/8/layout/hierarchy1"/>
    <dgm:cxn modelId="{9BD4334D-CF3D-458B-800F-7F3092753536}" type="presOf" srcId="{A928E4A7-4D34-46A5-AB21-D46C25907F50}" destId="{E2E3F5BD-43F3-45E5-839B-5DAC0DD81FF4}" srcOrd="0" destOrd="0" presId="urn:microsoft.com/office/officeart/2005/8/layout/hierarchy1"/>
    <dgm:cxn modelId="{BA54DDF6-B085-40D6-816B-40D2146CB489}" srcId="{1FC312C5-CD4D-4ABA-AF33-E391EB8F02AC}" destId="{6AEEC8CC-A261-440C-BBC9-C57455B26C49}" srcOrd="1" destOrd="0" parTransId="{C6F2F9E9-F768-4398-B94C-A1B8DF150E35}" sibTransId="{1650A110-88D4-4A2A-A7AA-7388A3237820}"/>
    <dgm:cxn modelId="{856B4720-2FD8-485F-8193-43CBB99209BD}" type="presOf" srcId="{F153BB59-CFD0-406F-9E21-64E2062A6029}" destId="{08274160-119C-48F1-AFE7-4348E7AF94EA}" srcOrd="0" destOrd="0" presId="urn:microsoft.com/office/officeart/2005/8/layout/hierarchy1"/>
    <dgm:cxn modelId="{5B4823EA-A3D6-4E36-81F7-4A3A08C2213F}" srcId="{42D230AD-16AD-4448-A4CF-073E986AA747}" destId="{73FE8E61-295C-448D-B28C-E71F069BC139}" srcOrd="2" destOrd="0" parTransId="{A928E4A7-4D34-46A5-AB21-D46C25907F50}" sibTransId="{50142B33-A6A1-4A1D-94F3-763A44BAFBD7}"/>
    <dgm:cxn modelId="{3C0CC7D2-C13C-49E0-860C-9AED734E8D65}" type="presOf" srcId="{1FC312C5-CD4D-4ABA-AF33-E391EB8F02AC}" destId="{57BBFA24-B61F-4024-8705-858090EB81BA}" srcOrd="0" destOrd="0" presId="urn:microsoft.com/office/officeart/2005/8/layout/hierarchy1"/>
    <dgm:cxn modelId="{4F7B6B6E-451E-4C8F-99DC-550052811315}" type="presParOf" srcId="{E8B7E32F-8556-4685-9A88-BF816F60C666}" destId="{CF22C363-ADAC-41B3-87AF-33B89A172B10}" srcOrd="0" destOrd="0" presId="urn:microsoft.com/office/officeart/2005/8/layout/hierarchy1"/>
    <dgm:cxn modelId="{D2826F7A-9938-4684-AC2D-F26DFFD64F81}" type="presParOf" srcId="{CF22C363-ADAC-41B3-87AF-33B89A172B10}" destId="{BC9F999F-83E0-4BEF-8C3D-A733DB6D0F0C}" srcOrd="0" destOrd="0" presId="urn:microsoft.com/office/officeart/2005/8/layout/hierarchy1"/>
    <dgm:cxn modelId="{52D09BDB-CC85-4F8B-82BD-20B7D1F12C64}" type="presParOf" srcId="{BC9F999F-83E0-4BEF-8C3D-A733DB6D0F0C}" destId="{A69A553F-5296-4912-A195-58FDD0B631CE}" srcOrd="0" destOrd="0" presId="urn:microsoft.com/office/officeart/2005/8/layout/hierarchy1"/>
    <dgm:cxn modelId="{277963B7-AAB9-4919-BFB7-8A5F27B27DB2}" type="presParOf" srcId="{BC9F999F-83E0-4BEF-8C3D-A733DB6D0F0C}" destId="{57BBFA24-B61F-4024-8705-858090EB81BA}" srcOrd="1" destOrd="0" presId="urn:microsoft.com/office/officeart/2005/8/layout/hierarchy1"/>
    <dgm:cxn modelId="{95962507-D985-4A00-8866-9507A0B7C35D}" type="presParOf" srcId="{CF22C363-ADAC-41B3-87AF-33B89A172B10}" destId="{7BCEB304-A7EF-459E-B719-1A7F624546E1}" srcOrd="1" destOrd="0" presId="urn:microsoft.com/office/officeart/2005/8/layout/hierarchy1"/>
    <dgm:cxn modelId="{C4C0E2D7-0825-4733-951E-F91C532A2B81}" type="presParOf" srcId="{7BCEB304-A7EF-459E-B719-1A7F624546E1}" destId="{57264629-8CBC-4F24-BAEA-231FCDCF7092}" srcOrd="0" destOrd="0" presId="urn:microsoft.com/office/officeart/2005/8/layout/hierarchy1"/>
    <dgm:cxn modelId="{85B7E688-D1B7-4B13-A0F4-8882CA8382D5}" type="presParOf" srcId="{7BCEB304-A7EF-459E-B719-1A7F624546E1}" destId="{5CCFD3E1-D0B5-40EF-AAB1-DACCF8FD891F}" srcOrd="1" destOrd="0" presId="urn:microsoft.com/office/officeart/2005/8/layout/hierarchy1"/>
    <dgm:cxn modelId="{8687E965-2BE4-4805-A461-2356AA422157}" type="presParOf" srcId="{5CCFD3E1-D0B5-40EF-AAB1-DACCF8FD891F}" destId="{8DF43524-749F-4232-95CD-4B106BD6CEB2}" srcOrd="0" destOrd="0" presId="urn:microsoft.com/office/officeart/2005/8/layout/hierarchy1"/>
    <dgm:cxn modelId="{9AA5DC0D-4D22-4195-9D2D-4829CE261D35}" type="presParOf" srcId="{8DF43524-749F-4232-95CD-4B106BD6CEB2}" destId="{4715A3FB-A3CC-4D56-949D-126DA6B7500F}" srcOrd="0" destOrd="0" presId="urn:microsoft.com/office/officeart/2005/8/layout/hierarchy1"/>
    <dgm:cxn modelId="{5DD6E994-C309-4AC7-8538-9B8A05B12F08}" type="presParOf" srcId="{8DF43524-749F-4232-95CD-4B106BD6CEB2}" destId="{CB8636C5-DBAC-44A8-865C-A09B9703EA86}" srcOrd="1" destOrd="0" presId="urn:microsoft.com/office/officeart/2005/8/layout/hierarchy1"/>
    <dgm:cxn modelId="{E30A7F24-F92D-4629-9956-FA7381A76D56}" type="presParOf" srcId="{5CCFD3E1-D0B5-40EF-AAB1-DACCF8FD891F}" destId="{EAA70A10-B434-4BF7-8E90-40FEE726ECB4}" srcOrd="1" destOrd="0" presId="urn:microsoft.com/office/officeart/2005/8/layout/hierarchy1"/>
    <dgm:cxn modelId="{8050B915-DE8D-4478-8EAF-5BE96037869A}" type="presParOf" srcId="{EAA70A10-B434-4BF7-8E90-40FEE726ECB4}" destId="{5AC98A71-73E3-40F2-AC6B-09C02915DC37}" srcOrd="0" destOrd="0" presId="urn:microsoft.com/office/officeart/2005/8/layout/hierarchy1"/>
    <dgm:cxn modelId="{3411BE2C-3D68-4FFC-8232-FC406BD0E12E}" type="presParOf" srcId="{EAA70A10-B434-4BF7-8E90-40FEE726ECB4}" destId="{A72BBB69-9B4D-4123-AE85-6FC9CF062270}" srcOrd="1" destOrd="0" presId="urn:microsoft.com/office/officeart/2005/8/layout/hierarchy1"/>
    <dgm:cxn modelId="{8C633813-C48B-42D5-BB75-A00A1CB3709F}" type="presParOf" srcId="{A72BBB69-9B4D-4123-AE85-6FC9CF062270}" destId="{C1A0C3E8-7F73-4722-84B6-0F58B972D600}" srcOrd="0" destOrd="0" presId="urn:microsoft.com/office/officeart/2005/8/layout/hierarchy1"/>
    <dgm:cxn modelId="{90E30698-44B1-464B-92BF-69669744C779}" type="presParOf" srcId="{C1A0C3E8-7F73-4722-84B6-0F58B972D600}" destId="{463A676D-4BD5-4206-B86E-AABE7CBE261D}" srcOrd="0" destOrd="0" presId="urn:microsoft.com/office/officeart/2005/8/layout/hierarchy1"/>
    <dgm:cxn modelId="{DE597E3C-E39B-464F-A051-C3F94BD8FDA9}" type="presParOf" srcId="{C1A0C3E8-7F73-4722-84B6-0F58B972D600}" destId="{46BC6B1A-D92C-41E2-8C11-2A111BB43D94}" srcOrd="1" destOrd="0" presId="urn:microsoft.com/office/officeart/2005/8/layout/hierarchy1"/>
    <dgm:cxn modelId="{6EB010CF-43C6-4C14-B59A-3F22A4AE28CF}" type="presParOf" srcId="{A72BBB69-9B4D-4123-AE85-6FC9CF062270}" destId="{92971605-5955-4676-97B2-376C25608F60}" srcOrd="1" destOrd="0" presId="urn:microsoft.com/office/officeart/2005/8/layout/hierarchy1"/>
    <dgm:cxn modelId="{42C4B5A9-EFF5-447B-B472-490D46CA13FE}" type="presParOf" srcId="{EAA70A10-B434-4BF7-8E90-40FEE726ECB4}" destId="{85CEB693-A40C-4257-803C-916621DEBA5F}" srcOrd="2" destOrd="0" presId="urn:microsoft.com/office/officeart/2005/8/layout/hierarchy1"/>
    <dgm:cxn modelId="{E4C5EE82-852C-414E-B2FA-2FF659E40FF7}" type="presParOf" srcId="{EAA70A10-B434-4BF7-8E90-40FEE726ECB4}" destId="{828AB56B-A015-475E-9C80-80A12ACCDFF6}" srcOrd="3" destOrd="0" presId="urn:microsoft.com/office/officeart/2005/8/layout/hierarchy1"/>
    <dgm:cxn modelId="{68AB2BAF-0C26-4940-A604-6D113ECF1DE1}" type="presParOf" srcId="{828AB56B-A015-475E-9C80-80A12ACCDFF6}" destId="{23E59103-3E6A-410C-AF3A-6F12A1A9FDDF}" srcOrd="0" destOrd="0" presId="urn:microsoft.com/office/officeart/2005/8/layout/hierarchy1"/>
    <dgm:cxn modelId="{052C131D-2E2F-4695-9B22-8955B7CDB280}" type="presParOf" srcId="{23E59103-3E6A-410C-AF3A-6F12A1A9FDDF}" destId="{BE842644-6D7F-42CE-843F-77D38687F746}" srcOrd="0" destOrd="0" presId="urn:microsoft.com/office/officeart/2005/8/layout/hierarchy1"/>
    <dgm:cxn modelId="{F8B06CF8-7099-4F58-A758-6200E57D6360}" type="presParOf" srcId="{23E59103-3E6A-410C-AF3A-6F12A1A9FDDF}" destId="{08274160-119C-48F1-AFE7-4348E7AF94EA}" srcOrd="1" destOrd="0" presId="urn:microsoft.com/office/officeart/2005/8/layout/hierarchy1"/>
    <dgm:cxn modelId="{353304D3-FDA9-443E-8684-E109FC6A4FB5}" type="presParOf" srcId="{828AB56B-A015-475E-9C80-80A12ACCDFF6}" destId="{18B4BEE6-580E-4E54-BCA0-B2D9FE53CE93}" srcOrd="1" destOrd="0" presId="urn:microsoft.com/office/officeart/2005/8/layout/hierarchy1"/>
    <dgm:cxn modelId="{8B14B2BE-50F3-41AF-A1A4-C053F03E6B67}" type="presParOf" srcId="{EAA70A10-B434-4BF7-8E90-40FEE726ECB4}" destId="{E2E3F5BD-43F3-45E5-839B-5DAC0DD81FF4}" srcOrd="4" destOrd="0" presId="urn:microsoft.com/office/officeart/2005/8/layout/hierarchy1"/>
    <dgm:cxn modelId="{71D67664-0552-4B8A-80A6-ED720A49BCDD}" type="presParOf" srcId="{EAA70A10-B434-4BF7-8E90-40FEE726ECB4}" destId="{692AB7B1-E148-491E-9F7F-3441405D7A8F}" srcOrd="5" destOrd="0" presId="urn:microsoft.com/office/officeart/2005/8/layout/hierarchy1"/>
    <dgm:cxn modelId="{66C877E5-226C-4AEA-99CA-F0A08668D1A1}" type="presParOf" srcId="{692AB7B1-E148-491E-9F7F-3441405D7A8F}" destId="{EF51BAF4-6AF6-47FB-B6CB-7253468BA159}" srcOrd="0" destOrd="0" presId="urn:microsoft.com/office/officeart/2005/8/layout/hierarchy1"/>
    <dgm:cxn modelId="{7B9DD52E-86B9-48C7-A4F0-E389B84088A3}" type="presParOf" srcId="{EF51BAF4-6AF6-47FB-B6CB-7253468BA159}" destId="{93A43B28-D08A-4209-85F1-1E680511C8C4}" srcOrd="0" destOrd="0" presId="urn:microsoft.com/office/officeart/2005/8/layout/hierarchy1"/>
    <dgm:cxn modelId="{380D93E4-5EC9-4B30-A9DB-A8C7319C450D}" type="presParOf" srcId="{EF51BAF4-6AF6-47FB-B6CB-7253468BA159}" destId="{D29CF8CC-6BDD-41F3-81A2-FA0DFFB6E2A1}" srcOrd="1" destOrd="0" presId="urn:microsoft.com/office/officeart/2005/8/layout/hierarchy1"/>
    <dgm:cxn modelId="{A3546F14-D7CF-45D7-846B-43AA6C7B5A01}" type="presParOf" srcId="{692AB7B1-E148-491E-9F7F-3441405D7A8F}" destId="{25F4A2F4-26A9-4DCA-87A0-89E591869BC5}" srcOrd="1" destOrd="0" presId="urn:microsoft.com/office/officeart/2005/8/layout/hierarchy1"/>
    <dgm:cxn modelId="{BA066343-A3EF-44E2-97D6-DFF51B7A45CB}" type="presParOf" srcId="{7BCEB304-A7EF-459E-B719-1A7F624546E1}" destId="{0B3A38C1-2A2C-484E-9554-9FD340ED54C9}" srcOrd="2" destOrd="0" presId="urn:microsoft.com/office/officeart/2005/8/layout/hierarchy1"/>
    <dgm:cxn modelId="{C85BA28A-7E5C-4E3C-A11A-7B26EF4D2413}" type="presParOf" srcId="{7BCEB304-A7EF-459E-B719-1A7F624546E1}" destId="{B11BA6A6-F77C-4743-BED2-2E8E303DDC67}" srcOrd="3" destOrd="0" presId="urn:microsoft.com/office/officeart/2005/8/layout/hierarchy1"/>
    <dgm:cxn modelId="{C149DB7B-4C0D-4792-BDB5-80D49725DEDA}" type="presParOf" srcId="{B11BA6A6-F77C-4743-BED2-2E8E303DDC67}" destId="{142CF4BD-E248-4D55-B33B-7BB27B57B350}" srcOrd="0" destOrd="0" presId="urn:microsoft.com/office/officeart/2005/8/layout/hierarchy1"/>
    <dgm:cxn modelId="{0B07B167-88B7-48BD-985D-6196CFC54BE3}" type="presParOf" srcId="{142CF4BD-E248-4D55-B33B-7BB27B57B350}" destId="{2F663239-EA1A-4901-B714-F61DEA4A276F}" srcOrd="0" destOrd="0" presId="urn:microsoft.com/office/officeart/2005/8/layout/hierarchy1"/>
    <dgm:cxn modelId="{12FB5A22-CD03-4CF5-B9C7-05108C383957}" type="presParOf" srcId="{142CF4BD-E248-4D55-B33B-7BB27B57B350}" destId="{DF461811-FE3E-4CBA-A994-32AA6617595B}" srcOrd="1" destOrd="0" presId="urn:microsoft.com/office/officeart/2005/8/layout/hierarchy1"/>
    <dgm:cxn modelId="{1E5C6A33-80A5-43BA-B7C2-CA91E73A8F32}" type="presParOf" srcId="{B11BA6A6-F77C-4743-BED2-2E8E303DDC67}" destId="{46E3B2E5-FAAB-4A81-B5E3-86AE763DE723}" srcOrd="1" destOrd="0" presId="urn:microsoft.com/office/officeart/2005/8/layout/hierarchy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2449086-0570-46F9-9752-8013307084B2}" type="doc">
      <dgm:prSet loTypeId="urn:microsoft.com/office/officeart/2005/8/layout/hierarchy2" loCatId="hierarchy" qsTypeId="urn:microsoft.com/office/officeart/2005/8/quickstyle/3d3" qsCatId="3D" csTypeId="urn:microsoft.com/office/officeart/2005/8/colors/colorful3" csCatId="colorful" phldr="1"/>
      <dgm:spPr/>
      <dgm:t>
        <a:bodyPr/>
        <a:lstStyle/>
        <a:p>
          <a:endParaRPr lang="uk-UA"/>
        </a:p>
      </dgm:t>
    </dgm:pt>
    <dgm:pt modelId="{204E4613-7576-40C6-B751-72537D87088F}">
      <dgm:prSet phldrT="[Текст]" custT="1"/>
      <dgm:spPr/>
      <dgm:t>
        <a:bodyPr/>
        <a:lstStyle/>
        <a:p>
          <a:r>
            <a:rPr lang="en-US" sz="1600" dirty="0" smtClean="0">
              <a:solidFill>
                <a:schemeClr val="bg1"/>
              </a:solidFill>
              <a:latin typeface="Times New Roman" pitchFamily="18" charset="0"/>
              <a:cs typeface="Times New Roman" pitchFamily="18" charset="0"/>
            </a:rPr>
            <a:t>Methods of analysis</a:t>
          </a:r>
          <a:endParaRPr lang="uk-UA" sz="1600" dirty="0">
            <a:solidFill>
              <a:schemeClr val="bg1"/>
            </a:solidFill>
            <a:latin typeface="Times New Roman" pitchFamily="18" charset="0"/>
            <a:cs typeface="Times New Roman" pitchFamily="18" charset="0"/>
          </a:endParaRPr>
        </a:p>
      </dgm:t>
    </dgm:pt>
    <dgm:pt modelId="{09C08EB0-C9C0-4B72-827B-D578B7A035A7}" type="parTrans" cxnId="{0AE0E775-1944-4808-995E-F6004F4F7F05}">
      <dgm:prSet/>
      <dgm:spPr/>
      <dgm:t>
        <a:bodyPr/>
        <a:lstStyle/>
        <a:p>
          <a:endParaRPr lang="uk-UA" sz="1600">
            <a:solidFill>
              <a:schemeClr val="bg1"/>
            </a:solidFill>
            <a:latin typeface="Times New Roman" pitchFamily="18" charset="0"/>
            <a:cs typeface="Times New Roman" pitchFamily="18" charset="0"/>
          </a:endParaRPr>
        </a:p>
      </dgm:t>
    </dgm:pt>
    <dgm:pt modelId="{5F3B90B5-5E95-447C-8384-23892EB6B5D5}" type="sibTrans" cxnId="{0AE0E775-1944-4808-995E-F6004F4F7F05}">
      <dgm:prSet/>
      <dgm:spPr/>
      <dgm:t>
        <a:bodyPr/>
        <a:lstStyle/>
        <a:p>
          <a:endParaRPr lang="uk-UA" sz="1600">
            <a:solidFill>
              <a:schemeClr val="bg1"/>
            </a:solidFill>
            <a:latin typeface="Times New Roman" pitchFamily="18" charset="0"/>
            <a:cs typeface="Times New Roman" pitchFamily="18" charset="0"/>
          </a:endParaRPr>
        </a:p>
      </dgm:t>
    </dgm:pt>
    <dgm:pt modelId="{131C3000-DFC2-4336-A355-4A3D34C661C9}">
      <dgm:prSet phldrT="[Текст]" custT="1"/>
      <dgm:spPr/>
      <dgm:t>
        <a:bodyPr/>
        <a:lstStyle/>
        <a:p>
          <a:r>
            <a:rPr lang="en-US" sz="1800" dirty="0" smtClean="0">
              <a:solidFill>
                <a:schemeClr val="bg1"/>
              </a:solidFill>
              <a:latin typeface="Times New Roman" pitchFamily="18" charset="0"/>
              <a:cs typeface="Times New Roman" pitchFamily="18" charset="0"/>
            </a:rPr>
            <a:t>systematic</a:t>
          </a:r>
          <a:endParaRPr lang="uk-UA" sz="1600" dirty="0">
            <a:solidFill>
              <a:schemeClr val="bg1"/>
            </a:solidFill>
            <a:latin typeface="Times New Roman" pitchFamily="18" charset="0"/>
            <a:cs typeface="Times New Roman" pitchFamily="18" charset="0"/>
          </a:endParaRPr>
        </a:p>
      </dgm:t>
    </dgm:pt>
    <dgm:pt modelId="{2BEDE7D4-A382-4184-83EB-289B1A580B7A}" type="parTrans" cxnId="{11596A55-E261-43A9-BF6D-19E532F8A478}">
      <dgm:prSet custT="1"/>
      <dgm:spPr/>
      <dgm:t>
        <a:bodyPr/>
        <a:lstStyle/>
        <a:p>
          <a:endParaRPr lang="uk-UA" sz="1600">
            <a:solidFill>
              <a:schemeClr val="bg1"/>
            </a:solidFill>
            <a:latin typeface="Times New Roman" pitchFamily="18" charset="0"/>
            <a:cs typeface="Times New Roman" pitchFamily="18" charset="0"/>
          </a:endParaRPr>
        </a:p>
      </dgm:t>
    </dgm:pt>
    <dgm:pt modelId="{F9B92D10-11B9-4F76-9F5B-B90C071836F8}" type="sibTrans" cxnId="{11596A55-E261-43A9-BF6D-19E532F8A478}">
      <dgm:prSet/>
      <dgm:spPr/>
      <dgm:t>
        <a:bodyPr/>
        <a:lstStyle/>
        <a:p>
          <a:endParaRPr lang="uk-UA" sz="1600">
            <a:solidFill>
              <a:schemeClr val="bg1"/>
            </a:solidFill>
            <a:latin typeface="Times New Roman" pitchFamily="18" charset="0"/>
            <a:cs typeface="Times New Roman" pitchFamily="18" charset="0"/>
          </a:endParaRPr>
        </a:p>
      </dgm:t>
    </dgm:pt>
    <dgm:pt modelId="{1FE06818-FBE4-4BEA-B54E-C345F7F0BB8F}">
      <dgm:prSet phldrT="[Текст]" custT="1"/>
      <dgm:spPr/>
      <dgm:t>
        <a:bodyPr/>
        <a:lstStyle/>
        <a:p>
          <a:pPr algn="just"/>
          <a:r>
            <a:rPr lang="en-US" sz="1800" dirty="0" smtClean="0">
              <a:solidFill>
                <a:schemeClr val="bg1"/>
              </a:solidFill>
              <a:latin typeface="Times New Roman" pitchFamily="18" charset="0"/>
              <a:cs typeface="Times New Roman" pitchFamily="18" charset="0"/>
            </a:rPr>
            <a:t>separation of a mixture of ions using group reagents into groups and further detection of ions using selective reactions</a:t>
          </a:r>
          <a:endParaRPr lang="uk-UA" sz="1800" dirty="0">
            <a:solidFill>
              <a:schemeClr val="bg1"/>
            </a:solidFill>
            <a:latin typeface="Times New Roman" pitchFamily="18" charset="0"/>
            <a:cs typeface="Times New Roman" pitchFamily="18" charset="0"/>
          </a:endParaRPr>
        </a:p>
      </dgm:t>
    </dgm:pt>
    <dgm:pt modelId="{D9B0DB67-B65D-458C-A599-336F4DFADB1C}" type="parTrans" cxnId="{6B23ED48-8D2D-412E-B1BD-656C4FF210AA}">
      <dgm:prSet custT="1"/>
      <dgm:spPr/>
      <dgm:t>
        <a:bodyPr/>
        <a:lstStyle/>
        <a:p>
          <a:endParaRPr lang="uk-UA" sz="1600">
            <a:solidFill>
              <a:schemeClr val="bg1"/>
            </a:solidFill>
            <a:latin typeface="Times New Roman" pitchFamily="18" charset="0"/>
            <a:cs typeface="Times New Roman" pitchFamily="18" charset="0"/>
          </a:endParaRPr>
        </a:p>
      </dgm:t>
    </dgm:pt>
    <dgm:pt modelId="{38A2149E-14EA-46C7-AF9F-51F7ABA5ACE8}" type="sibTrans" cxnId="{6B23ED48-8D2D-412E-B1BD-656C4FF210AA}">
      <dgm:prSet/>
      <dgm:spPr/>
      <dgm:t>
        <a:bodyPr/>
        <a:lstStyle/>
        <a:p>
          <a:endParaRPr lang="uk-UA" sz="1600">
            <a:solidFill>
              <a:schemeClr val="bg1"/>
            </a:solidFill>
            <a:latin typeface="Times New Roman" pitchFamily="18" charset="0"/>
            <a:cs typeface="Times New Roman" pitchFamily="18" charset="0"/>
          </a:endParaRPr>
        </a:p>
      </dgm:t>
    </dgm:pt>
    <dgm:pt modelId="{305DADEE-50C6-4522-9B39-4B1B2A4549C8}">
      <dgm:prSet phldrT="[Текст]" custT="1"/>
      <dgm:spPr/>
      <dgm:t>
        <a:bodyPr/>
        <a:lstStyle/>
        <a:p>
          <a:r>
            <a:rPr lang="en-US" sz="1800" dirty="0" smtClean="0">
              <a:solidFill>
                <a:schemeClr val="bg1"/>
              </a:solidFill>
              <a:latin typeface="Times New Roman" pitchFamily="18" charset="0"/>
              <a:cs typeface="Times New Roman" pitchFamily="18" charset="0"/>
            </a:rPr>
            <a:t>fractional </a:t>
          </a:r>
          <a:endParaRPr lang="uk-UA" sz="1600" dirty="0">
            <a:solidFill>
              <a:schemeClr val="bg1"/>
            </a:solidFill>
            <a:latin typeface="Times New Roman" pitchFamily="18" charset="0"/>
            <a:cs typeface="Times New Roman" pitchFamily="18" charset="0"/>
          </a:endParaRPr>
        </a:p>
      </dgm:t>
    </dgm:pt>
    <dgm:pt modelId="{E2BA5C76-F80B-4B63-8424-174570191AB4}" type="parTrans" cxnId="{6B8F1EC2-3E03-4C42-85E9-85963B516D41}">
      <dgm:prSet custT="1"/>
      <dgm:spPr/>
      <dgm:t>
        <a:bodyPr/>
        <a:lstStyle/>
        <a:p>
          <a:endParaRPr lang="uk-UA" sz="1600">
            <a:solidFill>
              <a:schemeClr val="bg1"/>
            </a:solidFill>
            <a:latin typeface="Times New Roman" pitchFamily="18" charset="0"/>
            <a:cs typeface="Times New Roman" pitchFamily="18" charset="0"/>
          </a:endParaRPr>
        </a:p>
      </dgm:t>
    </dgm:pt>
    <dgm:pt modelId="{162A4B37-A1B2-420F-8076-E0A40F2D42BF}" type="sibTrans" cxnId="{6B8F1EC2-3E03-4C42-85E9-85963B516D41}">
      <dgm:prSet/>
      <dgm:spPr/>
      <dgm:t>
        <a:bodyPr/>
        <a:lstStyle/>
        <a:p>
          <a:endParaRPr lang="uk-UA" sz="1600">
            <a:solidFill>
              <a:schemeClr val="bg1"/>
            </a:solidFill>
            <a:latin typeface="Times New Roman" pitchFamily="18" charset="0"/>
            <a:cs typeface="Times New Roman" pitchFamily="18" charset="0"/>
          </a:endParaRPr>
        </a:p>
      </dgm:t>
    </dgm:pt>
    <dgm:pt modelId="{CEDE1B1A-FF75-4052-B2E7-3A996D49D2B8}">
      <dgm:prSet phldrT="[Текст]" custT="1"/>
      <dgm:spPr/>
      <dgm:t>
        <a:bodyPr/>
        <a:lstStyle/>
        <a:p>
          <a:pPr algn="just"/>
          <a:r>
            <a:rPr lang="en-US" sz="1800" dirty="0" smtClean="0">
              <a:solidFill>
                <a:schemeClr val="bg1"/>
              </a:solidFill>
              <a:latin typeface="Times New Roman" pitchFamily="18" charset="0"/>
              <a:cs typeface="Times New Roman" pitchFamily="18" charset="0"/>
            </a:rPr>
            <a:t>detection of each ion in the presence of others using specific reactions or carrying out reactions under conditions that exclude the influence of other ions.</a:t>
          </a:r>
          <a:endParaRPr lang="uk-UA" sz="1800" dirty="0">
            <a:solidFill>
              <a:schemeClr val="bg1"/>
            </a:solidFill>
            <a:latin typeface="Times New Roman" pitchFamily="18" charset="0"/>
            <a:cs typeface="Times New Roman" pitchFamily="18" charset="0"/>
          </a:endParaRPr>
        </a:p>
      </dgm:t>
    </dgm:pt>
    <dgm:pt modelId="{9FE10B14-66ED-432A-A9F1-D298522C42E8}" type="parTrans" cxnId="{01D4E1AE-5AE1-47C4-BDF7-F04B71B2876B}">
      <dgm:prSet custT="1"/>
      <dgm:spPr/>
      <dgm:t>
        <a:bodyPr/>
        <a:lstStyle/>
        <a:p>
          <a:endParaRPr lang="uk-UA" sz="1600">
            <a:solidFill>
              <a:schemeClr val="bg1"/>
            </a:solidFill>
            <a:latin typeface="Times New Roman" pitchFamily="18" charset="0"/>
            <a:cs typeface="Times New Roman" pitchFamily="18" charset="0"/>
          </a:endParaRPr>
        </a:p>
      </dgm:t>
    </dgm:pt>
    <dgm:pt modelId="{9FB98C69-89E6-48FA-8C0F-9C9DF2C26E70}" type="sibTrans" cxnId="{01D4E1AE-5AE1-47C4-BDF7-F04B71B2876B}">
      <dgm:prSet/>
      <dgm:spPr/>
      <dgm:t>
        <a:bodyPr/>
        <a:lstStyle/>
        <a:p>
          <a:endParaRPr lang="uk-UA" sz="1600">
            <a:solidFill>
              <a:schemeClr val="bg1"/>
            </a:solidFill>
            <a:latin typeface="Times New Roman" pitchFamily="18" charset="0"/>
            <a:cs typeface="Times New Roman" pitchFamily="18" charset="0"/>
          </a:endParaRPr>
        </a:p>
      </dgm:t>
    </dgm:pt>
    <dgm:pt modelId="{388B7DB1-1917-4F1C-B947-3B20222998D2}" type="pres">
      <dgm:prSet presAssocID="{D2449086-0570-46F9-9752-8013307084B2}" presName="diagram" presStyleCnt="0">
        <dgm:presLayoutVars>
          <dgm:chPref val="1"/>
          <dgm:dir/>
          <dgm:animOne val="branch"/>
          <dgm:animLvl val="lvl"/>
          <dgm:resizeHandles val="exact"/>
        </dgm:presLayoutVars>
      </dgm:prSet>
      <dgm:spPr/>
      <dgm:t>
        <a:bodyPr/>
        <a:lstStyle/>
        <a:p>
          <a:endParaRPr lang="uk-UA"/>
        </a:p>
      </dgm:t>
    </dgm:pt>
    <dgm:pt modelId="{4E448480-F252-4711-B7CE-13E975BC3CE2}" type="pres">
      <dgm:prSet presAssocID="{204E4613-7576-40C6-B751-72537D87088F}" presName="root1" presStyleCnt="0"/>
      <dgm:spPr/>
      <dgm:t>
        <a:bodyPr/>
        <a:lstStyle/>
        <a:p>
          <a:endParaRPr lang="uk-UA"/>
        </a:p>
      </dgm:t>
    </dgm:pt>
    <dgm:pt modelId="{EB1EF2CA-178D-425F-B99F-E0D16A28F530}" type="pres">
      <dgm:prSet presAssocID="{204E4613-7576-40C6-B751-72537D87088F}" presName="LevelOneTextNode" presStyleLbl="node0" presStyleIdx="0" presStyleCnt="1" custScaleY="72219" custLinFactNeighborX="7413">
        <dgm:presLayoutVars>
          <dgm:chPref val="3"/>
        </dgm:presLayoutVars>
      </dgm:prSet>
      <dgm:spPr/>
      <dgm:t>
        <a:bodyPr/>
        <a:lstStyle/>
        <a:p>
          <a:endParaRPr lang="uk-UA"/>
        </a:p>
      </dgm:t>
    </dgm:pt>
    <dgm:pt modelId="{21D70266-0BF4-49D4-B439-E2069BB97BDC}" type="pres">
      <dgm:prSet presAssocID="{204E4613-7576-40C6-B751-72537D87088F}" presName="level2hierChild" presStyleCnt="0"/>
      <dgm:spPr/>
      <dgm:t>
        <a:bodyPr/>
        <a:lstStyle/>
        <a:p>
          <a:endParaRPr lang="uk-UA"/>
        </a:p>
      </dgm:t>
    </dgm:pt>
    <dgm:pt modelId="{0BCAFF44-898E-4F0A-B20B-4B461548F1F4}" type="pres">
      <dgm:prSet presAssocID="{2BEDE7D4-A382-4184-83EB-289B1A580B7A}" presName="conn2-1" presStyleLbl="parChTrans1D2" presStyleIdx="0" presStyleCnt="2"/>
      <dgm:spPr/>
      <dgm:t>
        <a:bodyPr/>
        <a:lstStyle/>
        <a:p>
          <a:endParaRPr lang="uk-UA"/>
        </a:p>
      </dgm:t>
    </dgm:pt>
    <dgm:pt modelId="{F4D292C0-835E-498D-950E-95F5ABB2F534}" type="pres">
      <dgm:prSet presAssocID="{2BEDE7D4-A382-4184-83EB-289B1A580B7A}" presName="connTx" presStyleLbl="parChTrans1D2" presStyleIdx="0" presStyleCnt="2"/>
      <dgm:spPr/>
      <dgm:t>
        <a:bodyPr/>
        <a:lstStyle/>
        <a:p>
          <a:endParaRPr lang="uk-UA"/>
        </a:p>
      </dgm:t>
    </dgm:pt>
    <dgm:pt modelId="{6F216670-DA50-40DA-8246-21509CF7775E}" type="pres">
      <dgm:prSet presAssocID="{131C3000-DFC2-4336-A355-4A3D34C661C9}" presName="root2" presStyleCnt="0"/>
      <dgm:spPr/>
      <dgm:t>
        <a:bodyPr/>
        <a:lstStyle/>
        <a:p>
          <a:endParaRPr lang="uk-UA"/>
        </a:p>
      </dgm:t>
    </dgm:pt>
    <dgm:pt modelId="{5CE8499E-49CF-44FB-8A3A-FAAE95D5161F}" type="pres">
      <dgm:prSet presAssocID="{131C3000-DFC2-4336-A355-4A3D34C661C9}" presName="LevelTwoTextNode" presStyleLbl="node2" presStyleIdx="0" presStyleCnt="2" custScaleY="65304">
        <dgm:presLayoutVars>
          <dgm:chPref val="3"/>
        </dgm:presLayoutVars>
      </dgm:prSet>
      <dgm:spPr/>
      <dgm:t>
        <a:bodyPr/>
        <a:lstStyle/>
        <a:p>
          <a:endParaRPr lang="uk-UA"/>
        </a:p>
      </dgm:t>
    </dgm:pt>
    <dgm:pt modelId="{DB3FF519-51EA-45B4-A9BD-17823035372C}" type="pres">
      <dgm:prSet presAssocID="{131C3000-DFC2-4336-A355-4A3D34C661C9}" presName="level3hierChild" presStyleCnt="0"/>
      <dgm:spPr/>
      <dgm:t>
        <a:bodyPr/>
        <a:lstStyle/>
        <a:p>
          <a:endParaRPr lang="uk-UA"/>
        </a:p>
      </dgm:t>
    </dgm:pt>
    <dgm:pt modelId="{134A23B4-4035-4596-9947-50ECFA7A7DD0}" type="pres">
      <dgm:prSet presAssocID="{D9B0DB67-B65D-458C-A599-336F4DFADB1C}" presName="conn2-1" presStyleLbl="parChTrans1D3" presStyleIdx="0" presStyleCnt="2"/>
      <dgm:spPr/>
      <dgm:t>
        <a:bodyPr/>
        <a:lstStyle/>
        <a:p>
          <a:endParaRPr lang="uk-UA"/>
        </a:p>
      </dgm:t>
    </dgm:pt>
    <dgm:pt modelId="{5A714017-EA4A-4B8E-9276-76F049B98232}" type="pres">
      <dgm:prSet presAssocID="{D9B0DB67-B65D-458C-A599-336F4DFADB1C}" presName="connTx" presStyleLbl="parChTrans1D3" presStyleIdx="0" presStyleCnt="2"/>
      <dgm:spPr/>
      <dgm:t>
        <a:bodyPr/>
        <a:lstStyle/>
        <a:p>
          <a:endParaRPr lang="uk-UA"/>
        </a:p>
      </dgm:t>
    </dgm:pt>
    <dgm:pt modelId="{5942A739-AD6C-42F6-9A5D-993C8E8D40AA}" type="pres">
      <dgm:prSet presAssocID="{1FE06818-FBE4-4BEA-B54E-C345F7F0BB8F}" presName="root2" presStyleCnt="0"/>
      <dgm:spPr/>
      <dgm:t>
        <a:bodyPr/>
        <a:lstStyle/>
        <a:p>
          <a:endParaRPr lang="uk-UA"/>
        </a:p>
      </dgm:t>
    </dgm:pt>
    <dgm:pt modelId="{2004884A-2A0D-427C-924A-07CAB318705A}" type="pres">
      <dgm:prSet presAssocID="{1FE06818-FBE4-4BEA-B54E-C345F7F0BB8F}" presName="LevelTwoTextNode" presStyleLbl="node3" presStyleIdx="0" presStyleCnt="2" custScaleX="186437" custScaleY="97208">
        <dgm:presLayoutVars>
          <dgm:chPref val="3"/>
        </dgm:presLayoutVars>
      </dgm:prSet>
      <dgm:spPr/>
      <dgm:t>
        <a:bodyPr/>
        <a:lstStyle/>
        <a:p>
          <a:endParaRPr lang="uk-UA"/>
        </a:p>
      </dgm:t>
    </dgm:pt>
    <dgm:pt modelId="{8A7E1F35-6C7C-431D-93A1-B4DB9D029388}" type="pres">
      <dgm:prSet presAssocID="{1FE06818-FBE4-4BEA-B54E-C345F7F0BB8F}" presName="level3hierChild" presStyleCnt="0"/>
      <dgm:spPr/>
      <dgm:t>
        <a:bodyPr/>
        <a:lstStyle/>
        <a:p>
          <a:endParaRPr lang="uk-UA"/>
        </a:p>
      </dgm:t>
    </dgm:pt>
    <dgm:pt modelId="{2FAE9346-2E60-4EB4-9CE0-A523B37E2A25}" type="pres">
      <dgm:prSet presAssocID="{E2BA5C76-F80B-4B63-8424-174570191AB4}" presName="conn2-1" presStyleLbl="parChTrans1D2" presStyleIdx="1" presStyleCnt="2"/>
      <dgm:spPr/>
      <dgm:t>
        <a:bodyPr/>
        <a:lstStyle/>
        <a:p>
          <a:endParaRPr lang="uk-UA"/>
        </a:p>
      </dgm:t>
    </dgm:pt>
    <dgm:pt modelId="{4ACBF035-7456-48AE-A99E-CEC0897B38A1}" type="pres">
      <dgm:prSet presAssocID="{E2BA5C76-F80B-4B63-8424-174570191AB4}" presName="connTx" presStyleLbl="parChTrans1D2" presStyleIdx="1" presStyleCnt="2"/>
      <dgm:spPr/>
      <dgm:t>
        <a:bodyPr/>
        <a:lstStyle/>
        <a:p>
          <a:endParaRPr lang="uk-UA"/>
        </a:p>
      </dgm:t>
    </dgm:pt>
    <dgm:pt modelId="{B188F2E0-3B51-44D4-9F52-A200E79F6106}" type="pres">
      <dgm:prSet presAssocID="{305DADEE-50C6-4522-9B39-4B1B2A4549C8}" presName="root2" presStyleCnt="0"/>
      <dgm:spPr/>
      <dgm:t>
        <a:bodyPr/>
        <a:lstStyle/>
        <a:p>
          <a:endParaRPr lang="uk-UA"/>
        </a:p>
      </dgm:t>
    </dgm:pt>
    <dgm:pt modelId="{7D97B36E-D6DF-4EF3-B3B7-8B7F27DD6592}" type="pres">
      <dgm:prSet presAssocID="{305DADEE-50C6-4522-9B39-4B1B2A4549C8}" presName="LevelTwoTextNode" presStyleLbl="node2" presStyleIdx="1" presStyleCnt="2" custScaleY="60625">
        <dgm:presLayoutVars>
          <dgm:chPref val="3"/>
        </dgm:presLayoutVars>
      </dgm:prSet>
      <dgm:spPr/>
      <dgm:t>
        <a:bodyPr/>
        <a:lstStyle/>
        <a:p>
          <a:endParaRPr lang="uk-UA"/>
        </a:p>
      </dgm:t>
    </dgm:pt>
    <dgm:pt modelId="{32832FA7-D335-4880-976D-3967EB33DB39}" type="pres">
      <dgm:prSet presAssocID="{305DADEE-50C6-4522-9B39-4B1B2A4549C8}" presName="level3hierChild" presStyleCnt="0"/>
      <dgm:spPr/>
      <dgm:t>
        <a:bodyPr/>
        <a:lstStyle/>
        <a:p>
          <a:endParaRPr lang="uk-UA"/>
        </a:p>
      </dgm:t>
    </dgm:pt>
    <dgm:pt modelId="{055930E8-49B1-4091-AA38-869441A1A925}" type="pres">
      <dgm:prSet presAssocID="{9FE10B14-66ED-432A-A9F1-D298522C42E8}" presName="conn2-1" presStyleLbl="parChTrans1D3" presStyleIdx="1" presStyleCnt="2"/>
      <dgm:spPr/>
      <dgm:t>
        <a:bodyPr/>
        <a:lstStyle/>
        <a:p>
          <a:endParaRPr lang="uk-UA"/>
        </a:p>
      </dgm:t>
    </dgm:pt>
    <dgm:pt modelId="{0FEFA3EF-686F-425A-8909-27EA3E0E2205}" type="pres">
      <dgm:prSet presAssocID="{9FE10B14-66ED-432A-A9F1-D298522C42E8}" presName="connTx" presStyleLbl="parChTrans1D3" presStyleIdx="1" presStyleCnt="2"/>
      <dgm:spPr/>
      <dgm:t>
        <a:bodyPr/>
        <a:lstStyle/>
        <a:p>
          <a:endParaRPr lang="uk-UA"/>
        </a:p>
      </dgm:t>
    </dgm:pt>
    <dgm:pt modelId="{4CDDBA93-358B-47F7-9E8B-A1819CE51735}" type="pres">
      <dgm:prSet presAssocID="{CEDE1B1A-FF75-4052-B2E7-3A996D49D2B8}" presName="root2" presStyleCnt="0"/>
      <dgm:spPr/>
      <dgm:t>
        <a:bodyPr/>
        <a:lstStyle/>
        <a:p>
          <a:endParaRPr lang="uk-UA"/>
        </a:p>
      </dgm:t>
    </dgm:pt>
    <dgm:pt modelId="{0A5A73BE-86D8-4CBD-8CD9-BA8AF4E9A57F}" type="pres">
      <dgm:prSet presAssocID="{CEDE1B1A-FF75-4052-B2E7-3A996D49D2B8}" presName="LevelTwoTextNode" presStyleLbl="node3" presStyleIdx="1" presStyleCnt="2" custScaleX="183667" custScaleY="98220">
        <dgm:presLayoutVars>
          <dgm:chPref val="3"/>
        </dgm:presLayoutVars>
      </dgm:prSet>
      <dgm:spPr/>
      <dgm:t>
        <a:bodyPr/>
        <a:lstStyle/>
        <a:p>
          <a:endParaRPr lang="uk-UA"/>
        </a:p>
      </dgm:t>
    </dgm:pt>
    <dgm:pt modelId="{655F71EA-9567-41E2-8D24-B2ED788E886E}" type="pres">
      <dgm:prSet presAssocID="{CEDE1B1A-FF75-4052-B2E7-3A996D49D2B8}" presName="level3hierChild" presStyleCnt="0"/>
      <dgm:spPr/>
      <dgm:t>
        <a:bodyPr/>
        <a:lstStyle/>
        <a:p>
          <a:endParaRPr lang="uk-UA"/>
        </a:p>
      </dgm:t>
    </dgm:pt>
  </dgm:ptLst>
  <dgm:cxnLst>
    <dgm:cxn modelId="{D60F8C9A-C666-450A-B4FB-DB0FEDC88979}" type="presOf" srcId="{9FE10B14-66ED-432A-A9F1-D298522C42E8}" destId="{055930E8-49B1-4091-AA38-869441A1A925}" srcOrd="0" destOrd="0" presId="urn:microsoft.com/office/officeart/2005/8/layout/hierarchy2"/>
    <dgm:cxn modelId="{094AA293-71AB-4CA4-B0F5-837C46555AAC}" type="presOf" srcId="{D9B0DB67-B65D-458C-A599-336F4DFADB1C}" destId="{5A714017-EA4A-4B8E-9276-76F049B98232}" srcOrd="1" destOrd="0" presId="urn:microsoft.com/office/officeart/2005/8/layout/hierarchy2"/>
    <dgm:cxn modelId="{E05CCC43-2401-488C-A82C-8D57D722780B}" type="presOf" srcId="{305DADEE-50C6-4522-9B39-4B1B2A4549C8}" destId="{7D97B36E-D6DF-4EF3-B3B7-8B7F27DD6592}" srcOrd="0" destOrd="0" presId="urn:microsoft.com/office/officeart/2005/8/layout/hierarchy2"/>
    <dgm:cxn modelId="{1DF8C2C3-1B2F-4151-B2B7-C29C7DE5CAB0}" type="presOf" srcId="{2BEDE7D4-A382-4184-83EB-289B1A580B7A}" destId="{F4D292C0-835E-498D-950E-95F5ABB2F534}" srcOrd="1" destOrd="0" presId="urn:microsoft.com/office/officeart/2005/8/layout/hierarchy2"/>
    <dgm:cxn modelId="{44CAAA1E-B113-4E21-BF3D-1952FD734CEA}" type="presOf" srcId="{E2BA5C76-F80B-4B63-8424-174570191AB4}" destId="{4ACBF035-7456-48AE-A99E-CEC0897B38A1}" srcOrd="1" destOrd="0" presId="urn:microsoft.com/office/officeart/2005/8/layout/hierarchy2"/>
    <dgm:cxn modelId="{970750F3-6853-48FA-BF42-1B77E40B40AB}" type="presOf" srcId="{9FE10B14-66ED-432A-A9F1-D298522C42E8}" destId="{0FEFA3EF-686F-425A-8909-27EA3E0E2205}" srcOrd="1" destOrd="0" presId="urn:microsoft.com/office/officeart/2005/8/layout/hierarchy2"/>
    <dgm:cxn modelId="{0AE0E775-1944-4808-995E-F6004F4F7F05}" srcId="{D2449086-0570-46F9-9752-8013307084B2}" destId="{204E4613-7576-40C6-B751-72537D87088F}" srcOrd="0" destOrd="0" parTransId="{09C08EB0-C9C0-4B72-827B-D578B7A035A7}" sibTransId="{5F3B90B5-5E95-447C-8384-23892EB6B5D5}"/>
    <dgm:cxn modelId="{4FF58BFE-78B4-42A2-A4BB-4954E450C68B}" type="presOf" srcId="{1FE06818-FBE4-4BEA-B54E-C345F7F0BB8F}" destId="{2004884A-2A0D-427C-924A-07CAB318705A}" srcOrd="0" destOrd="0" presId="urn:microsoft.com/office/officeart/2005/8/layout/hierarchy2"/>
    <dgm:cxn modelId="{16DBE5F2-9681-4974-9D10-D5C786F75892}" type="presOf" srcId="{D2449086-0570-46F9-9752-8013307084B2}" destId="{388B7DB1-1917-4F1C-B947-3B20222998D2}" srcOrd="0" destOrd="0" presId="urn:microsoft.com/office/officeart/2005/8/layout/hierarchy2"/>
    <dgm:cxn modelId="{01D4E1AE-5AE1-47C4-BDF7-F04B71B2876B}" srcId="{305DADEE-50C6-4522-9B39-4B1B2A4549C8}" destId="{CEDE1B1A-FF75-4052-B2E7-3A996D49D2B8}" srcOrd="0" destOrd="0" parTransId="{9FE10B14-66ED-432A-A9F1-D298522C42E8}" sibTransId="{9FB98C69-89E6-48FA-8C0F-9C9DF2C26E70}"/>
    <dgm:cxn modelId="{6B8F1EC2-3E03-4C42-85E9-85963B516D41}" srcId="{204E4613-7576-40C6-B751-72537D87088F}" destId="{305DADEE-50C6-4522-9B39-4B1B2A4549C8}" srcOrd="1" destOrd="0" parTransId="{E2BA5C76-F80B-4B63-8424-174570191AB4}" sibTransId="{162A4B37-A1B2-420F-8076-E0A40F2D42BF}"/>
    <dgm:cxn modelId="{11596A55-E261-43A9-BF6D-19E532F8A478}" srcId="{204E4613-7576-40C6-B751-72537D87088F}" destId="{131C3000-DFC2-4336-A355-4A3D34C661C9}" srcOrd="0" destOrd="0" parTransId="{2BEDE7D4-A382-4184-83EB-289B1A580B7A}" sibTransId="{F9B92D10-11B9-4F76-9F5B-B90C071836F8}"/>
    <dgm:cxn modelId="{63B84A31-3A3F-4D11-A6B3-12FBFF22E9FF}" type="presOf" srcId="{204E4613-7576-40C6-B751-72537D87088F}" destId="{EB1EF2CA-178D-425F-B99F-E0D16A28F530}" srcOrd="0" destOrd="0" presId="urn:microsoft.com/office/officeart/2005/8/layout/hierarchy2"/>
    <dgm:cxn modelId="{0E0F3C28-32D8-4E37-89B1-10A85C13EEBE}" type="presOf" srcId="{2BEDE7D4-A382-4184-83EB-289B1A580B7A}" destId="{0BCAFF44-898E-4F0A-B20B-4B461548F1F4}" srcOrd="0" destOrd="0" presId="urn:microsoft.com/office/officeart/2005/8/layout/hierarchy2"/>
    <dgm:cxn modelId="{E461200C-7676-466D-A27F-35130D085F67}" type="presOf" srcId="{131C3000-DFC2-4336-A355-4A3D34C661C9}" destId="{5CE8499E-49CF-44FB-8A3A-FAAE95D5161F}" srcOrd="0" destOrd="0" presId="urn:microsoft.com/office/officeart/2005/8/layout/hierarchy2"/>
    <dgm:cxn modelId="{6B23ED48-8D2D-412E-B1BD-656C4FF210AA}" srcId="{131C3000-DFC2-4336-A355-4A3D34C661C9}" destId="{1FE06818-FBE4-4BEA-B54E-C345F7F0BB8F}" srcOrd="0" destOrd="0" parTransId="{D9B0DB67-B65D-458C-A599-336F4DFADB1C}" sibTransId="{38A2149E-14EA-46C7-AF9F-51F7ABA5ACE8}"/>
    <dgm:cxn modelId="{7B6ADBA1-A7F7-4EFE-8A33-31D72007D1DF}" type="presOf" srcId="{E2BA5C76-F80B-4B63-8424-174570191AB4}" destId="{2FAE9346-2E60-4EB4-9CE0-A523B37E2A25}" srcOrd="0" destOrd="0" presId="urn:microsoft.com/office/officeart/2005/8/layout/hierarchy2"/>
    <dgm:cxn modelId="{3D5368D9-A721-40FC-A753-FBA22A1026E5}" type="presOf" srcId="{CEDE1B1A-FF75-4052-B2E7-3A996D49D2B8}" destId="{0A5A73BE-86D8-4CBD-8CD9-BA8AF4E9A57F}" srcOrd="0" destOrd="0" presId="urn:microsoft.com/office/officeart/2005/8/layout/hierarchy2"/>
    <dgm:cxn modelId="{108142CD-6D0F-4135-9900-2BAD81138D35}" type="presOf" srcId="{D9B0DB67-B65D-458C-A599-336F4DFADB1C}" destId="{134A23B4-4035-4596-9947-50ECFA7A7DD0}" srcOrd="0" destOrd="0" presId="urn:microsoft.com/office/officeart/2005/8/layout/hierarchy2"/>
    <dgm:cxn modelId="{4D4A68EF-B918-4652-A58C-96E8C23E742E}" type="presParOf" srcId="{388B7DB1-1917-4F1C-B947-3B20222998D2}" destId="{4E448480-F252-4711-B7CE-13E975BC3CE2}" srcOrd="0" destOrd="0" presId="urn:microsoft.com/office/officeart/2005/8/layout/hierarchy2"/>
    <dgm:cxn modelId="{AAB9ED72-AA4C-43C1-AE94-0FEEA812D75C}" type="presParOf" srcId="{4E448480-F252-4711-B7CE-13E975BC3CE2}" destId="{EB1EF2CA-178D-425F-B99F-E0D16A28F530}" srcOrd="0" destOrd="0" presId="urn:microsoft.com/office/officeart/2005/8/layout/hierarchy2"/>
    <dgm:cxn modelId="{47FB46F1-616E-45AA-90B8-1A65D2B54F9B}" type="presParOf" srcId="{4E448480-F252-4711-B7CE-13E975BC3CE2}" destId="{21D70266-0BF4-49D4-B439-E2069BB97BDC}" srcOrd="1" destOrd="0" presId="urn:microsoft.com/office/officeart/2005/8/layout/hierarchy2"/>
    <dgm:cxn modelId="{0AB53D96-1D07-42CD-A942-2BACE9D4579F}" type="presParOf" srcId="{21D70266-0BF4-49D4-B439-E2069BB97BDC}" destId="{0BCAFF44-898E-4F0A-B20B-4B461548F1F4}" srcOrd="0" destOrd="0" presId="urn:microsoft.com/office/officeart/2005/8/layout/hierarchy2"/>
    <dgm:cxn modelId="{0FBD082A-7EE6-434D-8F3F-BF1EAE6B040E}" type="presParOf" srcId="{0BCAFF44-898E-4F0A-B20B-4B461548F1F4}" destId="{F4D292C0-835E-498D-950E-95F5ABB2F534}" srcOrd="0" destOrd="0" presId="urn:microsoft.com/office/officeart/2005/8/layout/hierarchy2"/>
    <dgm:cxn modelId="{910EF73D-5CD5-473F-B3FF-DE49C5484C31}" type="presParOf" srcId="{21D70266-0BF4-49D4-B439-E2069BB97BDC}" destId="{6F216670-DA50-40DA-8246-21509CF7775E}" srcOrd="1" destOrd="0" presId="urn:microsoft.com/office/officeart/2005/8/layout/hierarchy2"/>
    <dgm:cxn modelId="{EE05313F-3638-4240-BEEC-7650FF544213}" type="presParOf" srcId="{6F216670-DA50-40DA-8246-21509CF7775E}" destId="{5CE8499E-49CF-44FB-8A3A-FAAE95D5161F}" srcOrd="0" destOrd="0" presId="urn:microsoft.com/office/officeart/2005/8/layout/hierarchy2"/>
    <dgm:cxn modelId="{F6070094-5DEF-40C4-A244-0927174933FC}" type="presParOf" srcId="{6F216670-DA50-40DA-8246-21509CF7775E}" destId="{DB3FF519-51EA-45B4-A9BD-17823035372C}" srcOrd="1" destOrd="0" presId="urn:microsoft.com/office/officeart/2005/8/layout/hierarchy2"/>
    <dgm:cxn modelId="{B8ABE275-3F70-4A1A-8F9E-74BED7CF07A5}" type="presParOf" srcId="{DB3FF519-51EA-45B4-A9BD-17823035372C}" destId="{134A23B4-4035-4596-9947-50ECFA7A7DD0}" srcOrd="0" destOrd="0" presId="urn:microsoft.com/office/officeart/2005/8/layout/hierarchy2"/>
    <dgm:cxn modelId="{B5E9023D-9EDF-410D-8E88-3832F236BE50}" type="presParOf" srcId="{134A23B4-4035-4596-9947-50ECFA7A7DD0}" destId="{5A714017-EA4A-4B8E-9276-76F049B98232}" srcOrd="0" destOrd="0" presId="urn:microsoft.com/office/officeart/2005/8/layout/hierarchy2"/>
    <dgm:cxn modelId="{033B38E8-0F41-4095-BDC8-7FE365E9D227}" type="presParOf" srcId="{DB3FF519-51EA-45B4-A9BD-17823035372C}" destId="{5942A739-AD6C-42F6-9A5D-993C8E8D40AA}" srcOrd="1" destOrd="0" presId="urn:microsoft.com/office/officeart/2005/8/layout/hierarchy2"/>
    <dgm:cxn modelId="{7AB629E2-D947-4017-9F5F-E84869F95D7A}" type="presParOf" srcId="{5942A739-AD6C-42F6-9A5D-993C8E8D40AA}" destId="{2004884A-2A0D-427C-924A-07CAB318705A}" srcOrd="0" destOrd="0" presId="urn:microsoft.com/office/officeart/2005/8/layout/hierarchy2"/>
    <dgm:cxn modelId="{16D2990E-EA22-466A-8403-5093EE479EEA}" type="presParOf" srcId="{5942A739-AD6C-42F6-9A5D-993C8E8D40AA}" destId="{8A7E1F35-6C7C-431D-93A1-B4DB9D029388}" srcOrd="1" destOrd="0" presId="urn:microsoft.com/office/officeart/2005/8/layout/hierarchy2"/>
    <dgm:cxn modelId="{6685E62E-D758-4E83-B1C7-799D55D4CC57}" type="presParOf" srcId="{21D70266-0BF4-49D4-B439-E2069BB97BDC}" destId="{2FAE9346-2E60-4EB4-9CE0-A523B37E2A25}" srcOrd="2" destOrd="0" presId="urn:microsoft.com/office/officeart/2005/8/layout/hierarchy2"/>
    <dgm:cxn modelId="{3F50F7EA-4618-4E81-8F9A-77CDA6016C02}" type="presParOf" srcId="{2FAE9346-2E60-4EB4-9CE0-A523B37E2A25}" destId="{4ACBF035-7456-48AE-A99E-CEC0897B38A1}" srcOrd="0" destOrd="0" presId="urn:microsoft.com/office/officeart/2005/8/layout/hierarchy2"/>
    <dgm:cxn modelId="{728256C2-AE2E-4B3C-A74C-DFA02633E118}" type="presParOf" srcId="{21D70266-0BF4-49D4-B439-E2069BB97BDC}" destId="{B188F2E0-3B51-44D4-9F52-A200E79F6106}" srcOrd="3" destOrd="0" presId="urn:microsoft.com/office/officeart/2005/8/layout/hierarchy2"/>
    <dgm:cxn modelId="{BED95CBD-1FBF-4E43-BFC1-D408EDC8E804}" type="presParOf" srcId="{B188F2E0-3B51-44D4-9F52-A200E79F6106}" destId="{7D97B36E-D6DF-4EF3-B3B7-8B7F27DD6592}" srcOrd="0" destOrd="0" presId="urn:microsoft.com/office/officeart/2005/8/layout/hierarchy2"/>
    <dgm:cxn modelId="{826C7B77-FBB9-4869-9C9D-E64B5810B851}" type="presParOf" srcId="{B188F2E0-3B51-44D4-9F52-A200E79F6106}" destId="{32832FA7-D335-4880-976D-3967EB33DB39}" srcOrd="1" destOrd="0" presId="urn:microsoft.com/office/officeart/2005/8/layout/hierarchy2"/>
    <dgm:cxn modelId="{B89E1299-DD05-4E0C-B309-C185AE4CC159}" type="presParOf" srcId="{32832FA7-D335-4880-976D-3967EB33DB39}" destId="{055930E8-49B1-4091-AA38-869441A1A925}" srcOrd="0" destOrd="0" presId="urn:microsoft.com/office/officeart/2005/8/layout/hierarchy2"/>
    <dgm:cxn modelId="{77901008-9155-4C88-A7E8-F562438D5D26}" type="presParOf" srcId="{055930E8-49B1-4091-AA38-869441A1A925}" destId="{0FEFA3EF-686F-425A-8909-27EA3E0E2205}" srcOrd="0" destOrd="0" presId="urn:microsoft.com/office/officeart/2005/8/layout/hierarchy2"/>
    <dgm:cxn modelId="{0C875454-8E3C-43CC-96E2-21AA68247B32}" type="presParOf" srcId="{32832FA7-D335-4880-976D-3967EB33DB39}" destId="{4CDDBA93-358B-47F7-9E8B-A1819CE51735}" srcOrd="1" destOrd="0" presId="urn:microsoft.com/office/officeart/2005/8/layout/hierarchy2"/>
    <dgm:cxn modelId="{5B37D823-7159-4BAD-BAFA-558552E98CA1}" type="presParOf" srcId="{4CDDBA93-358B-47F7-9E8B-A1819CE51735}" destId="{0A5A73BE-86D8-4CBD-8CD9-BA8AF4E9A57F}" srcOrd="0" destOrd="0" presId="urn:microsoft.com/office/officeart/2005/8/layout/hierarchy2"/>
    <dgm:cxn modelId="{D63F1675-58AD-4E46-BE24-FA01DDCA1809}" type="presParOf" srcId="{4CDDBA93-358B-47F7-9E8B-A1819CE51735}" destId="{655F71EA-9567-41E2-8D24-B2ED788E886E}" srcOrd="1" destOrd="0" presId="urn:microsoft.com/office/officeart/2005/8/layout/hierarchy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AD3B32-591F-4199-9A7A-63271DCEBA32}" type="doc">
      <dgm:prSet loTypeId="urn:microsoft.com/office/officeart/2005/8/layout/hierarchy5" loCatId="hierarchy" qsTypeId="urn:microsoft.com/office/officeart/2005/8/quickstyle/3d3" qsCatId="3D" csTypeId="urn:microsoft.com/office/officeart/2005/8/colors/colorful3" csCatId="colorful" phldr="1"/>
      <dgm:spPr/>
      <dgm:t>
        <a:bodyPr/>
        <a:lstStyle/>
        <a:p>
          <a:endParaRPr lang="uk-UA"/>
        </a:p>
      </dgm:t>
    </dgm:pt>
    <dgm:pt modelId="{B4C80300-C2F1-4F26-B638-CF191502F2E0}">
      <dgm:prSet phldrT="[Текст]" custT="1"/>
      <dgm:spPr/>
      <dgm:t>
        <a:bodyPr/>
        <a:lstStyle/>
        <a:p>
          <a:r>
            <a:rPr lang="en-US" sz="1800" dirty="0" smtClean="0">
              <a:solidFill>
                <a:schemeClr val="bg1"/>
              </a:solidFill>
              <a:latin typeface="Times New Roman" pitchFamily="18" charset="0"/>
              <a:cs typeface="Times New Roman" pitchFamily="18" charset="0"/>
            </a:rPr>
            <a:t>Systematic method</a:t>
          </a:r>
          <a:endParaRPr lang="uk-UA" sz="1100" dirty="0">
            <a:solidFill>
              <a:schemeClr val="bg1"/>
            </a:solidFill>
            <a:latin typeface="Times New Roman" pitchFamily="18" charset="0"/>
            <a:cs typeface="Times New Roman" pitchFamily="18" charset="0"/>
          </a:endParaRPr>
        </a:p>
      </dgm:t>
    </dgm:pt>
    <dgm:pt modelId="{30FAD424-F00A-4ECC-A58C-216891E45530}" type="parTrans" cxnId="{CF7938CD-898C-4FD2-B470-0D815B12B056}">
      <dgm:prSet/>
      <dgm:spPr/>
      <dgm:t>
        <a:bodyPr/>
        <a:lstStyle/>
        <a:p>
          <a:endParaRPr lang="uk-UA" sz="2000">
            <a:solidFill>
              <a:schemeClr val="bg1"/>
            </a:solidFill>
            <a:latin typeface="Times New Roman" pitchFamily="18" charset="0"/>
            <a:cs typeface="Times New Roman" pitchFamily="18" charset="0"/>
          </a:endParaRPr>
        </a:p>
      </dgm:t>
    </dgm:pt>
    <dgm:pt modelId="{A6A76133-DF1B-4802-B2D8-9844B84FEBB0}" type="sibTrans" cxnId="{CF7938CD-898C-4FD2-B470-0D815B12B056}">
      <dgm:prSet/>
      <dgm:spPr/>
      <dgm:t>
        <a:bodyPr/>
        <a:lstStyle/>
        <a:p>
          <a:endParaRPr lang="uk-UA" sz="2000">
            <a:solidFill>
              <a:schemeClr val="bg1"/>
            </a:solidFill>
            <a:latin typeface="Times New Roman" pitchFamily="18" charset="0"/>
            <a:cs typeface="Times New Roman" pitchFamily="18" charset="0"/>
          </a:endParaRPr>
        </a:p>
      </dgm:t>
    </dgm:pt>
    <dgm:pt modelId="{8CC998F5-725E-4AEB-B65E-43B5A237BBAA}">
      <dgm:prSet phldrT="[Текст]" custT="1"/>
      <dgm:spPr/>
      <dgm:t>
        <a:bodyPr/>
        <a:lstStyle/>
        <a:p>
          <a:r>
            <a:rPr lang="en-US" sz="1800" dirty="0" smtClean="0">
              <a:solidFill>
                <a:schemeClr val="bg1"/>
              </a:solidFill>
              <a:latin typeface="Times New Roman" pitchFamily="18" charset="0"/>
              <a:cs typeface="Times New Roman" pitchFamily="18" charset="0"/>
            </a:rPr>
            <a:t>hydrogen sulfide</a:t>
          </a:r>
          <a:endParaRPr lang="uk-UA" sz="1800" dirty="0">
            <a:solidFill>
              <a:schemeClr val="bg1"/>
            </a:solidFill>
            <a:latin typeface="Times New Roman" pitchFamily="18" charset="0"/>
            <a:cs typeface="Times New Roman" pitchFamily="18" charset="0"/>
          </a:endParaRPr>
        </a:p>
      </dgm:t>
    </dgm:pt>
    <dgm:pt modelId="{F4E5300F-5998-4C7C-8765-DAF7EB7CB2C1}" type="parTrans" cxnId="{7BA7B06B-C175-4A5D-A267-2A264A4DD6EF}">
      <dgm:prSet custT="1"/>
      <dgm:spPr/>
      <dgm:t>
        <a:bodyPr/>
        <a:lstStyle/>
        <a:p>
          <a:endParaRPr lang="uk-UA" sz="600">
            <a:solidFill>
              <a:schemeClr val="bg1"/>
            </a:solidFill>
            <a:latin typeface="Times New Roman" pitchFamily="18" charset="0"/>
            <a:cs typeface="Times New Roman" pitchFamily="18" charset="0"/>
          </a:endParaRPr>
        </a:p>
      </dgm:t>
    </dgm:pt>
    <dgm:pt modelId="{D4BD0652-AD43-4DFD-941F-64109AE71E94}" type="sibTrans" cxnId="{7BA7B06B-C175-4A5D-A267-2A264A4DD6EF}">
      <dgm:prSet/>
      <dgm:spPr/>
      <dgm:t>
        <a:bodyPr/>
        <a:lstStyle/>
        <a:p>
          <a:endParaRPr lang="uk-UA" sz="2000">
            <a:solidFill>
              <a:schemeClr val="bg1"/>
            </a:solidFill>
            <a:latin typeface="Times New Roman" pitchFamily="18" charset="0"/>
            <a:cs typeface="Times New Roman" pitchFamily="18" charset="0"/>
          </a:endParaRPr>
        </a:p>
      </dgm:t>
    </dgm:pt>
    <dgm:pt modelId="{01DDE01C-988C-4C1E-8076-67916F2CC6FB}">
      <dgm:prSet phldrT="[Текст]" custT="1"/>
      <dgm:spPr/>
      <dgm:t>
        <a:bodyPr/>
        <a:lstStyle/>
        <a:p>
          <a:pPr algn="ctr"/>
          <a:r>
            <a:rPr lang="en-US" sz="1600" dirty="0" smtClean="0">
              <a:solidFill>
                <a:schemeClr val="bg1"/>
              </a:solidFill>
              <a:latin typeface="Times New Roman" pitchFamily="18" charset="0"/>
              <a:cs typeface="Times New Roman" pitchFamily="18" charset="0"/>
            </a:rPr>
            <a:t>is based on the solubility of cation sulfides</a:t>
          </a:r>
          <a:endParaRPr lang="uk-UA" sz="1600" dirty="0">
            <a:solidFill>
              <a:schemeClr val="bg1"/>
            </a:solidFill>
            <a:latin typeface="Times New Roman" pitchFamily="18" charset="0"/>
            <a:cs typeface="Times New Roman" pitchFamily="18" charset="0"/>
          </a:endParaRPr>
        </a:p>
      </dgm:t>
    </dgm:pt>
    <dgm:pt modelId="{49605408-C2B8-4004-92EA-2513C395D047}" type="parTrans" cxnId="{F9B446EA-37DB-4BAA-B14D-D2F6DC91B114}">
      <dgm:prSet custT="1"/>
      <dgm:spPr/>
      <dgm:t>
        <a:bodyPr/>
        <a:lstStyle/>
        <a:p>
          <a:endParaRPr lang="uk-UA" sz="600">
            <a:solidFill>
              <a:schemeClr val="bg1"/>
            </a:solidFill>
            <a:latin typeface="Times New Roman" pitchFamily="18" charset="0"/>
            <a:cs typeface="Times New Roman" pitchFamily="18" charset="0"/>
          </a:endParaRPr>
        </a:p>
      </dgm:t>
    </dgm:pt>
    <dgm:pt modelId="{9E43C242-2699-4F6F-A7F9-A6A0AE3B3446}" type="sibTrans" cxnId="{F9B446EA-37DB-4BAA-B14D-D2F6DC91B114}">
      <dgm:prSet/>
      <dgm:spPr/>
      <dgm:t>
        <a:bodyPr/>
        <a:lstStyle/>
        <a:p>
          <a:endParaRPr lang="uk-UA" sz="2000">
            <a:solidFill>
              <a:schemeClr val="bg1"/>
            </a:solidFill>
            <a:latin typeface="Times New Roman" pitchFamily="18" charset="0"/>
            <a:cs typeface="Times New Roman" pitchFamily="18" charset="0"/>
          </a:endParaRPr>
        </a:p>
      </dgm:t>
    </dgm:pt>
    <dgm:pt modelId="{2CB0F557-B737-46B8-B00A-6177272E578F}">
      <dgm:prSet phldrT="[Текст]" custT="1"/>
      <dgm:spPr/>
      <dgm:t>
        <a:bodyPr/>
        <a:lstStyle/>
        <a:p>
          <a:r>
            <a:rPr lang="en-US" sz="1600" dirty="0" smtClean="0">
              <a:solidFill>
                <a:schemeClr val="bg1"/>
              </a:solidFill>
              <a:latin typeface="Times New Roman" pitchFamily="18" charset="0"/>
              <a:cs typeface="Times New Roman" pitchFamily="18" charset="0"/>
            </a:rPr>
            <a:t>ammonia-phosphate</a:t>
          </a:r>
          <a:endParaRPr lang="uk-UA" sz="1600" dirty="0">
            <a:solidFill>
              <a:schemeClr val="bg1"/>
            </a:solidFill>
            <a:latin typeface="Times New Roman" pitchFamily="18" charset="0"/>
            <a:cs typeface="Times New Roman" pitchFamily="18" charset="0"/>
          </a:endParaRPr>
        </a:p>
      </dgm:t>
    </dgm:pt>
    <dgm:pt modelId="{822F6E6F-E5A2-4846-AE58-FDD265E414DF}" type="parTrans" cxnId="{A44A73F9-8AF7-4F44-A16F-8C95A1605CDC}">
      <dgm:prSet custT="1"/>
      <dgm:spPr/>
      <dgm:t>
        <a:bodyPr/>
        <a:lstStyle/>
        <a:p>
          <a:endParaRPr lang="uk-UA" sz="600">
            <a:solidFill>
              <a:schemeClr val="bg1"/>
            </a:solidFill>
            <a:latin typeface="Times New Roman" pitchFamily="18" charset="0"/>
            <a:cs typeface="Times New Roman" pitchFamily="18" charset="0"/>
          </a:endParaRPr>
        </a:p>
      </dgm:t>
    </dgm:pt>
    <dgm:pt modelId="{1356541D-A594-4F72-8114-E9F40DB9F8A5}" type="sibTrans" cxnId="{A44A73F9-8AF7-4F44-A16F-8C95A1605CDC}">
      <dgm:prSet/>
      <dgm:spPr/>
      <dgm:t>
        <a:bodyPr/>
        <a:lstStyle/>
        <a:p>
          <a:endParaRPr lang="uk-UA" sz="2000">
            <a:solidFill>
              <a:schemeClr val="bg1"/>
            </a:solidFill>
            <a:latin typeface="Times New Roman" pitchFamily="18" charset="0"/>
            <a:cs typeface="Times New Roman" pitchFamily="18" charset="0"/>
          </a:endParaRPr>
        </a:p>
      </dgm:t>
    </dgm:pt>
    <dgm:pt modelId="{FA07E4DA-9AC2-4345-A744-9A7C8B85A585}">
      <dgm:prSet phldrT="[Текст]" custT="1"/>
      <dgm:spPr/>
      <dgm:t>
        <a:bodyPr/>
        <a:lstStyle/>
        <a:p>
          <a:r>
            <a:rPr lang="en-US" sz="1800" dirty="0" smtClean="0">
              <a:solidFill>
                <a:schemeClr val="bg1"/>
              </a:solidFill>
              <a:latin typeface="Times New Roman" pitchFamily="18" charset="0"/>
              <a:cs typeface="Times New Roman" pitchFamily="18" charset="0"/>
            </a:rPr>
            <a:t>Depending on the group reagent</a:t>
          </a:r>
          <a:endParaRPr lang="uk-UA" sz="1800" dirty="0">
            <a:solidFill>
              <a:schemeClr val="bg1"/>
            </a:solidFill>
            <a:latin typeface="Times New Roman" pitchFamily="18" charset="0"/>
            <a:cs typeface="Times New Roman" pitchFamily="18" charset="0"/>
          </a:endParaRPr>
        </a:p>
      </dgm:t>
    </dgm:pt>
    <dgm:pt modelId="{5C74A82F-447E-442A-9372-A049104BDFA4}" type="parTrans" cxnId="{B26F9FBD-F3F7-4638-AA24-BED412C6B5AA}">
      <dgm:prSet/>
      <dgm:spPr/>
      <dgm:t>
        <a:bodyPr/>
        <a:lstStyle/>
        <a:p>
          <a:endParaRPr lang="uk-UA" sz="2000">
            <a:solidFill>
              <a:schemeClr val="bg1"/>
            </a:solidFill>
            <a:latin typeface="Times New Roman" pitchFamily="18" charset="0"/>
            <a:cs typeface="Times New Roman" pitchFamily="18" charset="0"/>
          </a:endParaRPr>
        </a:p>
      </dgm:t>
    </dgm:pt>
    <dgm:pt modelId="{6E5DCE6D-DAFA-4103-89A9-C30A184C4BBB}" type="sibTrans" cxnId="{B26F9FBD-F3F7-4638-AA24-BED412C6B5AA}">
      <dgm:prSet/>
      <dgm:spPr/>
      <dgm:t>
        <a:bodyPr/>
        <a:lstStyle/>
        <a:p>
          <a:endParaRPr lang="uk-UA" sz="2000">
            <a:solidFill>
              <a:schemeClr val="bg1"/>
            </a:solidFill>
            <a:latin typeface="Times New Roman" pitchFamily="18" charset="0"/>
            <a:cs typeface="Times New Roman" pitchFamily="18" charset="0"/>
          </a:endParaRPr>
        </a:p>
      </dgm:t>
    </dgm:pt>
    <dgm:pt modelId="{04163D04-989B-41E3-AA70-42AB7D376BD4}">
      <dgm:prSet phldrT="[Текст]" custT="1"/>
      <dgm:spPr/>
      <dgm:t>
        <a:bodyPr/>
        <a:lstStyle/>
        <a:p>
          <a:r>
            <a:rPr lang="en-US" sz="1800" dirty="0" smtClean="0">
              <a:solidFill>
                <a:schemeClr val="bg1"/>
              </a:solidFill>
              <a:latin typeface="Times New Roman" pitchFamily="18" charset="0"/>
              <a:cs typeface="Times New Roman" pitchFamily="18" charset="0"/>
            </a:rPr>
            <a:t>Number of analytical groups</a:t>
          </a:r>
          <a:endParaRPr lang="uk-UA" sz="1800" dirty="0">
            <a:solidFill>
              <a:schemeClr val="bg1"/>
            </a:solidFill>
            <a:latin typeface="Times New Roman" pitchFamily="18" charset="0"/>
            <a:cs typeface="Times New Roman" pitchFamily="18" charset="0"/>
          </a:endParaRPr>
        </a:p>
      </dgm:t>
    </dgm:pt>
    <dgm:pt modelId="{C6B3DF06-7EE9-46EB-8830-C2A3E4C516D8}" type="parTrans" cxnId="{2E7F2005-A16B-405B-B598-6300541F6462}">
      <dgm:prSet/>
      <dgm:spPr/>
      <dgm:t>
        <a:bodyPr/>
        <a:lstStyle/>
        <a:p>
          <a:endParaRPr lang="uk-UA" sz="2000">
            <a:solidFill>
              <a:schemeClr val="bg1"/>
            </a:solidFill>
            <a:latin typeface="Times New Roman" pitchFamily="18" charset="0"/>
            <a:cs typeface="Times New Roman" pitchFamily="18" charset="0"/>
          </a:endParaRPr>
        </a:p>
      </dgm:t>
    </dgm:pt>
    <dgm:pt modelId="{C807B058-ED9B-43E4-95CB-1479A264DC2C}" type="sibTrans" cxnId="{2E7F2005-A16B-405B-B598-6300541F6462}">
      <dgm:prSet/>
      <dgm:spPr/>
      <dgm:t>
        <a:bodyPr/>
        <a:lstStyle/>
        <a:p>
          <a:endParaRPr lang="uk-UA" sz="2000">
            <a:solidFill>
              <a:schemeClr val="bg1"/>
            </a:solidFill>
            <a:latin typeface="Times New Roman" pitchFamily="18" charset="0"/>
            <a:cs typeface="Times New Roman" pitchFamily="18" charset="0"/>
          </a:endParaRPr>
        </a:p>
      </dgm:t>
    </dgm:pt>
    <dgm:pt modelId="{663A83CF-D46F-4D75-B0C9-42A44D189AFB}">
      <dgm:prSet custT="1"/>
      <dgm:spPr/>
      <dgm:t>
        <a:bodyPr/>
        <a:lstStyle/>
        <a:p>
          <a:r>
            <a:rPr lang="en-US" sz="1800" dirty="0" smtClean="0">
              <a:solidFill>
                <a:schemeClr val="bg1"/>
              </a:solidFill>
              <a:latin typeface="Times New Roman" pitchFamily="18" charset="0"/>
              <a:cs typeface="Times New Roman" pitchFamily="18" charset="0"/>
            </a:rPr>
            <a:t>acid-base</a:t>
          </a:r>
          <a:endParaRPr lang="uk-UA" sz="1800" dirty="0">
            <a:solidFill>
              <a:schemeClr val="bg1"/>
            </a:solidFill>
            <a:latin typeface="Times New Roman" pitchFamily="18" charset="0"/>
            <a:cs typeface="Times New Roman" pitchFamily="18" charset="0"/>
          </a:endParaRPr>
        </a:p>
      </dgm:t>
    </dgm:pt>
    <dgm:pt modelId="{8EAA0678-B4F0-4C5F-86FD-3C41F53CC69E}" type="parTrans" cxnId="{8140323D-8161-41B2-A673-B03921EAD9A7}">
      <dgm:prSet custT="1"/>
      <dgm:spPr/>
      <dgm:t>
        <a:bodyPr/>
        <a:lstStyle/>
        <a:p>
          <a:endParaRPr lang="uk-UA" sz="600">
            <a:solidFill>
              <a:schemeClr val="bg1"/>
            </a:solidFill>
            <a:latin typeface="Times New Roman" pitchFamily="18" charset="0"/>
            <a:cs typeface="Times New Roman" pitchFamily="18" charset="0"/>
          </a:endParaRPr>
        </a:p>
      </dgm:t>
    </dgm:pt>
    <dgm:pt modelId="{74947DA9-0D52-4C11-A68F-6DBBD18B290E}" type="sibTrans" cxnId="{8140323D-8161-41B2-A673-B03921EAD9A7}">
      <dgm:prSet/>
      <dgm:spPr/>
      <dgm:t>
        <a:bodyPr/>
        <a:lstStyle/>
        <a:p>
          <a:endParaRPr lang="uk-UA" sz="2000">
            <a:solidFill>
              <a:schemeClr val="bg1"/>
            </a:solidFill>
            <a:latin typeface="Times New Roman" pitchFamily="18" charset="0"/>
            <a:cs typeface="Times New Roman" pitchFamily="18" charset="0"/>
          </a:endParaRPr>
        </a:p>
      </dgm:t>
    </dgm:pt>
    <dgm:pt modelId="{2BE3F342-B9A9-40AC-81A2-14E5C3874328}">
      <dgm:prSet custT="1"/>
      <dgm:spPr/>
      <dgm:t>
        <a:bodyPr/>
        <a:lstStyle/>
        <a:p>
          <a:r>
            <a:rPr lang="en-US" sz="1600" dirty="0" smtClean="0">
              <a:solidFill>
                <a:schemeClr val="bg1"/>
              </a:solidFill>
              <a:latin typeface="Times New Roman" pitchFamily="18" charset="0"/>
              <a:cs typeface="Times New Roman" pitchFamily="18" charset="0"/>
            </a:rPr>
            <a:t>based on the different solubility of hydroxides and some salts formed by cations and strong acids</a:t>
          </a:r>
          <a:endParaRPr lang="uk-UA" sz="1600" dirty="0">
            <a:solidFill>
              <a:schemeClr val="bg1"/>
            </a:solidFill>
          </a:endParaRPr>
        </a:p>
      </dgm:t>
    </dgm:pt>
    <dgm:pt modelId="{B18882A9-A877-421C-8113-68C9A2CDB5F9}" type="parTrans" cxnId="{28F3DF44-E6F9-4C72-A7B2-126F3B4FCB12}">
      <dgm:prSet custT="1"/>
      <dgm:spPr/>
      <dgm:t>
        <a:bodyPr/>
        <a:lstStyle/>
        <a:p>
          <a:endParaRPr lang="uk-UA" sz="600">
            <a:solidFill>
              <a:schemeClr val="bg1"/>
            </a:solidFill>
          </a:endParaRPr>
        </a:p>
      </dgm:t>
    </dgm:pt>
    <dgm:pt modelId="{9095A97E-6122-49EB-891C-D9DC54E5A7A6}" type="sibTrans" cxnId="{28F3DF44-E6F9-4C72-A7B2-126F3B4FCB12}">
      <dgm:prSet/>
      <dgm:spPr/>
      <dgm:t>
        <a:bodyPr/>
        <a:lstStyle/>
        <a:p>
          <a:endParaRPr lang="uk-UA" sz="2000">
            <a:solidFill>
              <a:schemeClr val="bg1"/>
            </a:solidFill>
          </a:endParaRPr>
        </a:p>
      </dgm:t>
    </dgm:pt>
    <dgm:pt modelId="{1913F178-E34E-4876-96CC-DFDB46E28F61}">
      <dgm:prSet custT="1"/>
      <dgm:spPr/>
      <dgm:t>
        <a:bodyPr/>
        <a:lstStyle/>
        <a:p>
          <a:r>
            <a:rPr lang="en-US" sz="1600" dirty="0" smtClean="0">
              <a:solidFill>
                <a:schemeClr val="bg1"/>
              </a:solidFill>
              <a:latin typeface="Times New Roman" pitchFamily="18" charset="0"/>
              <a:cs typeface="Times New Roman" pitchFamily="18" charset="0"/>
            </a:rPr>
            <a:t>based on the different solubility of phosphate cations</a:t>
          </a:r>
          <a:endParaRPr lang="uk-UA" sz="1600" dirty="0">
            <a:solidFill>
              <a:schemeClr val="bg1"/>
            </a:solidFill>
            <a:latin typeface="Times New Roman" pitchFamily="18" charset="0"/>
            <a:cs typeface="Times New Roman" pitchFamily="18" charset="0"/>
          </a:endParaRPr>
        </a:p>
      </dgm:t>
    </dgm:pt>
    <dgm:pt modelId="{A651280B-40C4-4EBC-9C0D-1248DAAB3C7A}" type="parTrans" cxnId="{4034F5F6-0553-49B9-8F0B-8A34A45A6B3C}">
      <dgm:prSet custT="1"/>
      <dgm:spPr/>
      <dgm:t>
        <a:bodyPr/>
        <a:lstStyle/>
        <a:p>
          <a:endParaRPr lang="uk-UA" sz="600">
            <a:solidFill>
              <a:schemeClr val="bg1"/>
            </a:solidFill>
          </a:endParaRPr>
        </a:p>
      </dgm:t>
    </dgm:pt>
    <dgm:pt modelId="{1EB363D1-263C-48A5-92F7-16CBEFF91C4C}" type="sibTrans" cxnId="{4034F5F6-0553-49B9-8F0B-8A34A45A6B3C}">
      <dgm:prSet/>
      <dgm:spPr/>
      <dgm:t>
        <a:bodyPr/>
        <a:lstStyle/>
        <a:p>
          <a:endParaRPr lang="uk-UA" sz="2000">
            <a:solidFill>
              <a:schemeClr val="bg1"/>
            </a:solidFill>
          </a:endParaRPr>
        </a:p>
      </dgm:t>
    </dgm:pt>
    <dgm:pt modelId="{B3AA30BE-E45C-482E-A5EA-C50719378FD6}">
      <dgm:prSet custT="1"/>
      <dgm:spPr/>
      <dgm:t>
        <a:bodyPr/>
        <a:lstStyle/>
        <a:p>
          <a:r>
            <a:rPr lang="ru-RU" sz="2800">
              <a:solidFill>
                <a:schemeClr val="bg1"/>
              </a:solidFill>
              <a:latin typeface="Times New Roman" pitchFamily="18" charset="0"/>
              <a:cs typeface="Times New Roman" pitchFamily="18" charset="0"/>
            </a:rPr>
            <a:t>5</a:t>
          </a:r>
          <a:endParaRPr lang="uk-UA" sz="2800">
            <a:solidFill>
              <a:schemeClr val="bg1"/>
            </a:solidFill>
            <a:latin typeface="Times New Roman" pitchFamily="18" charset="0"/>
            <a:cs typeface="Times New Roman" pitchFamily="18" charset="0"/>
          </a:endParaRPr>
        </a:p>
      </dgm:t>
    </dgm:pt>
    <dgm:pt modelId="{766CDF56-0816-4B12-81BF-76502E445E3C}" type="parTrans" cxnId="{EA31CEC9-0E91-496A-AA0A-45F104336655}">
      <dgm:prSet custT="1"/>
      <dgm:spPr/>
      <dgm:t>
        <a:bodyPr/>
        <a:lstStyle/>
        <a:p>
          <a:endParaRPr lang="uk-UA" sz="600">
            <a:solidFill>
              <a:schemeClr val="bg1"/>
            </a:solidFill>
          </a:endParaRPr>
        </a:p>
      </dgm:t>
    </dgm:pt>
    <dgm:pt modelId="{0FF6F846-C502-4367-B61C-C3ED47DE0BAA}" type="sibTrans" cxnId="{EA31CEC9-0E91-496A-AA0A-45F104336655}">
      <dgm:prSet/>
      <dgm:spPr/>
      <dgm:t>
        <a:bodyPr/>
        <a:lstStyle/>
        <a:p>
          <a:endParaRPr lang="uk-UA" sz="2000">
            <a:solidFill>
              <a:schemeClr val="bg1"/>
            </a:solidFill>
          </a:endParaRPr>
        </a:p>
      </dgm:t>
    </dgm:pt>
    <dgm:pt modelId="{24DAE397-A208-4FE0-9D18-D7AAE54DAB9E}">
      <dgm:prSet custT="1"/>
      <dgm:spPr/>
      <dgm:t>
        <a:bodyPr/>
        <a:lstStyle/>
        <a:p>
          <a:r>
            <a:rPr lang="ru-RU" sz="2800">
              <a:solidFill>
                <a:schemeClr val="bg1"/>
              </a:solidFill>
              <a:latin typeface="Times New Roman" pitchFamily="18" charset="0"/>
              <a:cs typeface="Times New Roman" pitchFamily="18" charset="0"/>
            </a:rPr>
            <a:t>5</a:t>
          </a:r>
          <a:endParaRPr lang="uk-UA" sz="2800">
            <a:solidFill>
              <a:schemeClr val="bg1"/>
            </a:solidFill>
            <a:latin typeface="Times New Roman" pitchFamily="18" charset="0"/>
            <a:cs typeface="Times New Roman" pitchFamily="18" charset="0"/>
          </a:endParaRPr>
        </a:p>
      </dgm:t>
    </dgm:pt>
    <dgm:pt modelId="{820E9A57-1A15-4E60-96D1-54ECC1E7AB51}" type="parTrans" cxnId="{A7B0206F-E96B-4194-8C73-E390A112043F}">
      <dgm:prSet custT="1"/>
      <dgm:spPr/>
      <dgm:t>
        <a:bodyPr/>
        <a:lstStyle/>
        <a:p>
          <a:endParaRPr lang="uk-UA" sz="600">
            <a:solidFill>
              <a:schemeClr val="bg1"/>
            </a:solidFill>
          </a:endParaRPr>
        </a:p>
      </dgm:t>
    </dgm:pt>
    <dgm:pt modelId="{24555F75-E2C4-447D-9DE1-30B1B71123DF}" type="sibTrans" cxnId="{A7B0206F-E96B-4194-8C73-E390A112043F}">
      <dgm:prSet/>
      <dgm:spPr/>
      <dgm:t>
        <a:bodyPr/>
        <a:lstStyle/>
        <a:p>
          <a:endParaRPr lang="uk-UA" sz="2000">
            <a:solidFill>
              <a:schemeClr val="bg1"/>
            </a:solidFill>
          </a:endParaRPr>
        </a:p>
      </dgm:t>
    </dgm:pt>
    <dgm:pt modelId="{D2B06260-24DE-4C76-9FAD-F0CEDD26FAC8}">
      <dgm:prSet custT="1"/>
      <dgm:spPr/>
      <dgm:t>
        <a:bodyPr/>
        <a:lstStyle/>
        <a:p>
          <a:r>
            <a:rPr lang="ru-RU" sz="2800">
              <a:solidFill>
                <a:schemeClr val="bg1"/>
              </a:solidFill>
              <a:latin typeface="Times New Roman" pitchFamily="18" charset="0"/>
              <a:cs typeface="Times New Roman" pitchFamily="18" charset="0"/>
            </a:rPr>
            <a:t>6</a:t>
          </a:r>
          <a:endParaRPr lang="uk-UA" sz="2800">
            <a:solidFill>
              <a:schemeClr val="bg1"/>
            </a:solidFill>
            <a:latin typeface="Times New Roman" pitchFamily="18" charset="0"/>
            <a:cs typeface="Times New Roman" pitchFamily="18" charset="0"/>
          </a:endParaRPr>
        </a:p>
      </dgm:t>
    </dgm:pt>
    <dgm:pt modelId="{876E03F6-9A9E-4446-8C20-15CFAF5283A0}" type="parTrans" cxnId="{AD28C712-E47F-459F-8014-F7B4E05CB691}">
      <dgm:prSet custT="1"/>
      <dgm:spPr/>
      <dgm:t>
        <a:bodyPr/>
        <a:lstStyle/>
        <a:p>
          <a:endParaRPr lang="uk-UA" sz="600">
            <a:solidFill>
              <a:schemeClr val="bg1"/>
            </a:solidFill>
          </a:endParaRPr>
        </a:p>
      </dgm:t>
    </dgm:pt>
    <dgm:pt modelId="{ED65E293-6A1A-4F82-A595-378D811ACA13}" type="sibTrans" cxnId="{AD28C712-E47F-459F-8014-F7B4E05CB691}">
      <dgm:prSet/>
      <dgm:spPr/>
      <dgm:t>
        <a:bodyPr/>
        <a:lstStyle/>
        <a:p>
          <a:endParaRPr lang="uk-UA" sz="2000">
            <a:solidFill>
              <a:schemeClr val="bg1"/>
            </a:solidFill>
          </a:endParaRPr>
        </a:p>
      </dgm:t>
    </dgm:pt>
    <dgm:pt modelId="{E5B57EEA-15CE-4847-B729-9DD3534FB3F2}" type="pres">
      <dgm:prSet presAssocID="{FBAD3B32-591F-4199-9A7A-63271DCEBA32}" presName="mainComposite" presStyleCnt="0">
        <dgm:presLayoutVars>
          <dgm:chPref val="1"/>
          <dgm:dir/>
          <dgm:animOne val="branch"/>
          <dgm:animLvl val="lvl"/>
          <dgm:resizeHandles val="exact"/>
        </dgm:presLayoutVars>
      </dgm:prSet>
      <dgm:spPr/>
      <dgm:t>
        <a:bodyPr/>
        <a:lstStyle/>
        <a:p>
          <a:endParaRPr lang="uk-UA"/>
        </a:p>
      </dgm:t>
    </dgm:pt>
    <dgm:pt modelId="{98D23729-06DF-4520-AB46-E3DF46C1CD91}" type="pres">
      <dgm:prSet presAssocID="{FBAD3B32-591F-4199-9A7A-63271DCEBA32}" presName="hierFlow" presStyleCnt="0"/>
      <dgm:spPr/>
      <dgm:t>
        <a:bodyPr/>
        <a:lstStyle/>
        <a:p>
          <a:endParaRPr lang="uk-UA"/>
        </a:p>
      </dgm:t>
    </dgm:pt>
    <dgm:pt modelId="{3B26404D-FD6B-4EE4-8B7B-3060ED869877}" type="pres">
      <dgm:prSet presAssocID="{FBAD3B32-591F-4199-9A7A-63271DCEBA32}" presName="firstBuf" presStyleCnt="0"/>
      <dgm:spPr/>
      <dgm:t>
        <a:bodyPr/>
        <a:lstStyle/>
        <a:p>
          <a:endParaRPr lang="uk-UA"/>
        </a:p>
      </dgm:t>
    </dgm:pt>
    <dgm:pt modelId="{523A891B-570C-4CEB-BC22-766EB05332CF}" type="pres">
      <dgm:prSet presAssocID="{FBAD3B32-591F-4199-9A7A-63271DCEBA32}" presName="hierChild1" presStyleCnt="0">
        <dgm:presLayoutVars>
          <dgm:chPref val="1"/>
          <dgm:animOne val="branch"/>
          <dgm:animLvl val="lvl"/>
        </dgm:presLayoutVars>
      </dgm:prSet>
      <dgm:spPr/>
      <dgm:t>
        <a:bodyPr/>
        <a:lstStyle/>
        <a:p>
          <a:endParaRPr lang="uk-UA"/>
        </a:p>
      </dgm:t>
    </dgm:pt>
    <dgm:pt modelId="{CB96028A-8212-4587-9B4C-6691EDAF9CA2}" type="pres">
      <dgm:prSet presAssocID="{B4C80300-C2F1-4F26-B638-CF191502F2E0}" presName="Name17" presStyleCnt="0"/>
      <dgm:spPr/>
      <dgm:t>
        <a:bodyPr/>
        <a:lstStyle/>
        <a:p>
          <a:endParaRPr lang="uk-UA"/>
        </a:p>
      </dgm:t>
    </dgm:pt>
    <dgm:pt modelId="{944E807B-75FC-4AFA-99CF-A526220EAA97}" type="pres">
      <dgm:prSet presAssocID="{B4C80300-C2F1-4F26-B638-CF191502F2E0}" presName="level1Shape" presStyleLbl="node0" presStyleIdx="0" presStyleCnt="1" custScaleX="203207" custLinFactNeighborX="-18353" custLinFactNeighborY="-33086">
        <dgm:presLayoutVars>
          <dgm:chPref val="3"/>
        </dgm:presLayoutVars>
      </dgm:prSet>
      <dgm:spPr/>
      <dgm:t>
        <a:bodyPr/>
        <a:lstStyle/>
        <a:p>
          <a:endParaRPr lang="uk-UA"/>
        </a:p>
      </dgm:t>
    </dgm:pt>
    <dgm:pt modelId="{D60784E3-A5A2-422E-9017-99AEE2C3EE6F}" type="pres">
      <dgm:prSet presAssocID="{B4C80300-C2F1-4F26-B638-CF191502F2E0}" presName="hierChild2" presStyleCnt="0"/>
      <dgm:spPr/>
      <dgm:t>
        <a:bodyPr/>
        <a:lstStyle/>
        <a:p>
          <a:endParaRPr lang="uk-UA"/>
        </a:p>
      </dgm:t>
    </dgm:pt>
    <dgm:pt modelId="{AD69D99C-D8A4-4836-BFB6-EC11CB918ACC}" type="pres">
      <dgm:prSet presAssocID="{F4E5300F-5998-4C7C-8765-DAF7EB7CB2C1}" presName="Name25" presStyleLbl="parChTrans1D2" presStyleIdx="0" presStyleCnt="3"/>
      <dgm:spPr/>
      <dgm:t>
        <a:bodyPr/>
        <a:lstStyle/>
        <a:p>
          <a:endParaRPr lang="uk-UA"/>
        </a:p>
      </dgm:t>
    </dgm:pt>
    <dgm:pt modelId="{F329EDD2-9925-44AA-BCE8-25A8BA8F3717}" type="pres">
      <dgm:prSet presAssocID="{F4E5300F-5998-4C7C-8765-DAF7EB7CB2C1}" presName="connTx" presStyleLbl="parChTrans1D2" presStyleIdx="0" presStyleCnt="3"/>
      <dgm:spPr/>
      <dgm:t>
        <a:bodyPr/>
        <a:lstStyle/>
        <a:p>
          <a:endParaRPr lang="uk-UA"/>
        </a:p>
      </dgm:t>
    </dgm:pt>
    <dgm:pt modelId="{2D5AE069-4E32-4D5C-B0BB-7AF124329D9F}" type="pres">
      <dgm:prSet presAssocID="{8CC998F5-725E-4AEB-B65E-43B5A237BBAA}" presName="Name30" presStyleCnt="0"/>
      <dgm:spPr/>
      <dgm:t>
        <a:bodyPr/>
        <a:lstStyle/>
        <a:p>
          <a:endParaRPr lang="uk-UA"/>
        </a:p>
      </dgm:t>
    </dgm:pt>
    <dgm:pt modelId="{D938EF13-3044-409F-B1B1-B5B0F034DD96}" type="pres">
      <dgm:prSet presAssocID="{8CC998F5-725E-4AEB-B65E-43B5A237BBAA}" presName="level2Shape" presStyleLbl="node2" presStyleIdx="0" presStyleCnt="3" custScaleX="160063" custLinFactNeighborX="12354" custLinFactNeighborY="-49652"/>
      <dgm:spPr/>
      <dgm:t>
        <a:bodyPr/>
        <a:lstStyle/>
        <a:p>
          <a:endParaRPr lang="uk-UA"/>
        </a:p>
      </dgm:t>
    </dgm:pt>
    <dgm:pt modelId="{7466AC17-7D06-406C-A011-9BDF5E71104D}" type="pres">
      <dgm:prSet presAssocID="{8CC998F5-725E-4AEB-B65E-43B5A237BBAA}" presName="hierChild3" presStyleCnt="0"/>
      <dgm:spPr/>
      <dgm:t>
        <a:bodyPr/>
        <a:lstStyle/>
        <a:p>
          <a:endParaRPr lang="uk-UA"/>
        </a:p>
      </dgm:t>
    </dgm:pt>
    <dgm:pt modelId="{7AFFF9D0-5001-484E-9548-671A78BA19A7}" type="pres">
      <dgm:prSet presAssocID="{49605408-C2B8-4004-92EA-2513C395D047}" presName="Name25" presStyleLbl="parChTrans1D3" presStyleIdx="0" presStyleCnt="3"/>
      <dgm:spPr/>
      <dgm:t>
        <a:bodyPr/>
        <a:lstStyle/>
        <a:p>
          <a:endParaRPr lang="uk-UA"/>
        </a:p>
      </dgm:t>
    </dgm:pt>
    <dgm:pt modelId="{7EF38740-6573-41F6-BD47-D35F3B1DB706}" type="pres">
      <dgm:prSet presAssocID="{49605408-C2B8-4004-92EA-2513C395D047}" presName="connTx" presStyleLbl="parChTrans1D3" presStyleIdx="0" presStyleCnt="3"/>
      <dgm:spPr/>
      <dgm:t>
        <a:bodyPr/>
        <a:lstStyle/>
        <a:p>
          <a:endParaRPr lang="uk-UA"/>
        </a:p>
      </dgm:t>
    </dgm:pt>
    <dgm:pt modelId="{C4FC0198-73A1-429F-9CF8-A7CF00A0196A}" type="pres">
      <dgm:prSet presAssocID="{01DDE01C-988C-4C1E-8076-67916F2CC6FB}" presName="Name30" presStyleCnt="0"/>
      <dgm:spPr/>
      <dgm:t>
        <a:bodyPr/>
        <a:lstStyle/>
        <a:p>
          <a:endParaRPr lang="uk-UA"/>
        </a:p>
      </dgm:t>
    </dgm:pt>
    <dgm:pt modelId="{4C273E70-F180-4D05-AF9E-7CC6E17BFCD1}" type="pres">
      <dgm:prSet presAssocID="{01DDE01C-988C-4C1E-8076-67916F2CC6FB}" presName="level2Shape" presStyleLbl="node3" presStyleIdx="0" presStyleCnt="3" custScaleX="192192" custScaleY="132821" custLinFactNeighborX="-6234" custLinFactNeighborY="-60248"/>
      <dgm:spPr/>
      <dgm:t>
        <a:bodyPr/>
        <a:lstStyle/>
        <a:p>
          <a:endParaRPr lang="uk-UA"/>
        </a:p>
      </dgm:t>
    </dgm:pt>
    <dgm:pt modelId="{6A135068-47B2-4D8B-8836-9FD384D75705}" type="pres">
      <dgm:prSet presAssocID="{01DDE01C-988C-4C1E-8076-67916F2CC6FB}" presName="hierChild3" presStyleCnt="0"/>
      <dgm:spPr/>
      <dgm:t>
        <a:bodyPr/>
        <a:lstStyle/>
        <a:p>
          <a:endParaRPr lang="uk-UA"/>
        </a:p>
      </dgm:t>
    </dgm:pt>
    <dgm:pt modelId="{6CAA4C93-5DB7-4DC9-ABDE-C425A1C4F29B}" type="pres">
      <dgm:prSet presAssocID="{766CDF56-0816-4B12-81BF-76502E445E3C}" presName="Name25" presStyleLbl="parChTrans1D4" presStyleIdx="0" presStyleCnt="3"/>
      <dgm:spPr/>
      <dgm:t>
        <a:bodyPr/>
        <a:lstStyle/>
        <a:p>
          <a:endParaRPr lang="uk-UA"/>
        </a:p>
      </dgm:t>
    </dgm:pt>
    <dgm:pt modelId="{86A7CECD-70E3-4424-AAB1-2395C033F69B}" type="pres">
      <dgm:prSet presAssocID="{766CDF56-0816-4B12-81BF-76502E445E3C}" presName="connTx" presStyleLbl="parChTrans1D4" presStyleIdx="0" presStyleCnt="3"/>
      <dgm:spPr/>
      <dgm:t>
        <a:bodyPr/>
        <a:lstStyle/>
        <a:p>
          <a:endParaRPr lang="uk-UA"/>
        </a:p>
      </dgm:t>
    </dgm:pt>
    <dgm:pt modelId="{99505079-1302-4CF0-869B-E460C5A03BF8}" type="pres">
      <dgm:prSet presAssocID="{B3AA30BE-E45C-482E-A5EA-C50719378FD6}" presName="Name30" presStyleCnt="0"/>
      <dgm:spPr/>
      <dgm:t>
        <a:bodyPr/>
        <a:lstStyle/>
        <a:p>
          <a:endParaRPr lang="uk-UA"/>
        </a:p>
      </dgm:t>
    </dgm:pt>
    <dgm:pt modelId="{AD06ED07-D050-40B1-ABB4-A340A5B4787F}" type="pres">
      <dgm:prSet presAssocID="{B3AA30BE-E45C-482E-A5EA-C50719378FD6}" presName="level2Shape" presStyleLbl="node4" presStyleIdx="0" presStyleCnt="3" custScaleY="57925" custLinFactNeighborX="5404" custLinFactNeighborY="-36077"/>
      <dgm:spPr/>
      <dgm:t>
        <a:bodyPr/>
        <a:lstStyle/>
        <a:p>
          <a:endParaRPr lang="uk-UA"/>
        </a:p>
      </dgm:t>
    </dgm:pt>
    <dgm:pt modelId="{84757AC6-720D-45A7-816A-95515B1C119C}" type="pres">
      <dgm:prSet presAssocID="{B3AA30BE-E45C-482E-A5EA-C50719378FD6}" presName="hierChild3" presStyleCnt="0"/>
      <dgm:spPr/>
      <dgm:t>
        <a:bodyPr/>
        <a:lstStyle/>
        <a:p>
          <a:endParaRPr lang="uk-UA"/>
        </a:p>
      </dgm:t>
    </dgm:pt>
    <dgm:pt modelId="{F73E1EC0-31FF-4C70-A73F-12C92A773BD0}" type="pres">
      <dgm:prSet presAssocID="{822F6E6F-E5A2-4846-AE58-FDD265E414DF}" presName="Name25" presStyleLbl="parChTrans1D2" presStyleIdx="1" presStyleCnt="3"/>
      <dgm:spPr/>
      <dgm:t>
        <a:bodyPr/>
        <a:lstStyle/>
        <a:p>
          <a:endParaRPr lang="uk-UA"/>
        </a:p>
      </dgm:t>
    </dgm:pt>
    <dgm:pt modelId="{899E43DB-A068-4500-9910-67E76DE63DB3}" type="pres">
      <dgm:prSet presAssocID="{822F6E6F-E5A2-4846-AE58-FDD265E414DF}" presName="connTx" presStyleLbl="parChTrans1D2" presStyleIdx="1" presStyleCnt="3"/>
      <dgm:spPr/>
      <dgm:t>
        <a:bodyPr/>
        <a:lstStyle/>
        <a:p>
          <a:endParaRPr lang="uk-UA"/>
        </a:p>
      </dgm:t>
    </dgm:pt>
    <dgm:pt modelId="{CEAF131A-5EB5-4ED5-82BA-FAF1F9FCFBB9}" type="pres">
      <dgm:prSet presAssocID="{2CB0F557-B737-46B8-B00A-6177272E578F}" presName="Name30" presStyleCnt="0"/>
      <dgm:spPr/>
      <dgm:t>
        <a:bodyPr/>
        <a:lstStyle/>
        <a:p>
          <a:endParaRPr lang="uk-UA"/>
        </a:p>
      </dgm:t>
    </dgm:pt>
    <dgm:pt modelId="{78638C43-E693-485C-9CE4-A74058AD1977}" type="pres">
      <dgm:prSet presAssocID="{2CB0F557-B737-46B8-B00A-6177272E578F}" presName="level2Shape" presStyleLbl="node2" presStyleIdx="1" presStyleCnt="3" custScaleX="151827" custLinFactNeighborX="8366" custLinFactNeighborY="-32815"/>
      <dgm:spPr/>
      <dgm:t>
        <a:bodyPr/>
        <a:lstStyle/>
        <a:p>
          <a:endParaRPr lang="uk-UA"/>
        </a:p>
      </dgm:t>
    </dgm:pt>
    <dgm:pt modelId="{B2DDAC0A-D4F8-44D7-84C1-88B314A0FFDC}" type="pres">
      <dgm:prSet presAssocID="{2CB0F557-B737-46B8-B00A-6177272E578F}" presName="hierChild3" presStyleCnt="0"/>
      <dgm:spPr/>
      <dgm:t>
        <a:bodyPr/>
        <a:lstStyle/>
        <a:p>
          <a:endParaRPr lang="uk-UA"/>
        </a:p>
      </dgm:t>
    </dgm:pt>
    <dgm:pt modelId="{B3F52742-0531-4BB1-9312-91107F021CC0}" type="pres">
      <dgm:prSet presAssocID="{A651280B-40C4-4EBC-9C0D-1248DAAB3C7A}" presName="Name25" presStyleLbl="parChTrans1D3" presStyleIdx="1" presStyleCnt="3"/>
      <dgm:spPr/>
      <dgm:t>
        <a:bodyPr/>
        <a:lstStyle/>
        <a:p>
          <a:endParaRPr lang="uk-UA"/>
        </a:p>
      </dgm:t>
    </dgm:pt>
    <dgm:pt modelId="{2DFF2516-F6B1-4586-95A1-D32F2FD59D92}" type="pres">
      <dgm:prSet presAssocID="{A651280B-40C4-4EBC-9C0D-1248DAAB3C7A}" presName="connTx" presStyleLbl="parChTrans1D3" presStyleIdx="1" presStyleCnt="3"/>
      <dgm:spPr/>
      <dgm:t>
        <a:bodyPr/>
        <a:lstStyle/>
        <a:p>
          <a:endParaRPr lang="uk-UA"/>
        </a:p>
      </dgm:t>
    </dgm:pt>
    <dgm:pt modelId="{20DCB715-CFD0-42FF-A245-4FBE1903AC8A}" type="pres">
      <dgm:prSet presAssocID="{1913F178-E34E-4876-96CC-DFDB46E28F61}" presName="Name30" presStyleCnt="0"/>
      <dgm:spPr/>
      <dgm:t>
        <a:bodyPr/>
        <a:lstStyle/>
        <a:p>
          <a:endParaRPr lang="uk-UA"/>
        </a:p>
      </dgm:t>
    </dgm:pt>
    <dgm:pt modelId="{660FA251-E24D-4927-8282-E9A06B87C6C4}" type="pres">
      <dgm:prSet presAssocID="{1913F178-E34E-4876-96CC-DFDB46E28F61}" presName="level2Shape" presStyleLbl="node3" presStyleIdx="1" presStyleCnt="3" custScaleX="212230" custLinFactNeighborX="-8681" custLinFactNeighborY="-41533"/>
      <dgm:spPr/>
      <dgm:t>
        <a:bodyPr/>
        <a:lstStyle/>
        <a:p>
          <a:endParaRPr lang="uk-UA"/>
        </a:p>
      </dgm:t>
    </dgm:pt>
    <dgm:pt modelId="{A537A362-08A2-40E8-BB1B-660DAF0F9F97}" type="pres">
      <dgm:prSet presAssocID="{1913F178-E34E-4876-96CC-DFDB46E28F61}" presName="hierChild3" presStyleCnt="0"/>
      <dgm:spPr/>
      <dgm:t>
        <a:bodyPr/>
        <a:lstStyle/>
        <a:p>
          <a:endParaRPr lang="uk-UA"/>
        </a:p>
      </dgm:t>
    </dgm:pt>
    <dgm:pt modelId="{1717878B-B94E-4FBD-A62B-316940EF6696}" type="pres">
      <dgm:prSet presAssocID="{820E9A57-1A15-4E60-96D1-54ECC1E7AB51}" presName="Name25" presStyleLbl="parChTrans1D4" presStyleIdx="1" presStyleCnt="3"/>
      <dgm:spPr/>
      <dgm:t>
        <a:bodyPr/>
        <a:lstStyle/>
        <a:p>
          <a:endParaRPr lang="uk-UA"/>
        </a:p>
      </dgm:t>
    </dgm:pt>
    <dgm:pt modelId="{51693671-5F62-499E-B3B7-4D586DE57BD5}" type="pres">
      <dgm:prSet presAssocID="{820E9A57-1A15-4E60-96D1-54ECC1E7AB51}" presName="connTx" presStyleLbl="parChTrans1D4" presStyleIdx="1" presStyleCnt="3"/>
      <dgm:spPr/>
      <dgm:t>
        <a:bodyPr/>
        <a:lstStyle/>
        <a:p>
          <a:endParaRPr lang="uk-UA"/>
        </a:p>
      </dgm:t>
    </dgm:pt>
    <dgm:pt modelId="{A1B6F2ED-C3BC-4592-AF3B-C0265720F17E}" type="pres">
      <dgm:prSet presAssocID="{24DAE397-A208-4FE0-9D18-D7AAE54DAB9E}" presName="Name30" presStyleCnt="0"/>
      <dgm:spPr/>
      <dgm:t>
        <a:bodyPr/>
        <a:lstStyle/>
        <a:p>
          <a:endParaRPr lang="uk-UA"/>
        </a:p>
      </dgm:t>
    </dgm:pt>
    <dgm:pt modelId="{03CFBC01-9ECB-4F56-8A9A-CEED3B3BD3AC}" type="pres">
      <dgm:prSet presAssocID="{24DAE397-A208-4FE0-9D18-D7AAE54DAB9E}" presName="level2Shape" presStyleLbl="node4" presStyleIdx="1" presStyleCnt="3" custScaleY="58028" custLinFactNeighborX="72" custLinFactNeighborY="-25370"/>
      <dgm:spPr/>
      <dgm:t>
        <a:bodyPr/>
        <a:lstStyle/>
        <a:p>
          <a:endParaRPr lang="uk-UA"/>
        </a:p>
      </dgm:t>
    </dgm:pt>
    <dgm:pt modelId="{9D79A103-C212-4E9A-BE05-C17DBC2E9533}" type="pres">
      <dgm:prSet presAssocID="{24DAE397-A208-4FE0-9D18-D7AAE54DAB9E}" presName="hierChild3" presStyleCnt="0"/>
      <dgm:spPr/>
      <dgm:t>
        <a:bodyPr/>
        <a:lstStyle/>
        <a:p>
          <a:endParaRPr lang="uk-UA"/>
        </a:p>
      </dgm:t>
    </dgm:pt>
    <dgm:pt modelId="{730AC22A-D4CD-4D10-B492-8DA1D92D075C}" type="pres">
      <dgm:prSet presAssocID="{8EAA0678-B4F0-4C5F-86FD-3C41F53CC69E}" presName="Name25" presStyleLbl="parChTrans1D2" presStyleIdx="2" presStyleCnt="3"/>
      <dgm:spPr/>
      <dgm:t>
        <a:bodyPr/>
        <a:lstStyle/>
        <a:p>
          <a:endParaRPr lang="uk-UA"/>
        </a:p>
      </dgm:t>
    </dgm:pt>
    <dgm:pt modelId="{C55FEF8C-D514-413C-82F5-6B2B0CB2B6CD}" type="pres">
      <dgm:prSet presAssocID="{8EAA0678-B4F0-4C5F-86FD-3C41F53CC69E}" presName="connTx" presStyleLbl="parChTrans1D2" presStyleIdx="2" presStyleCnt="3"/>
      <dgm:spPr/>
      <dgm:t>
        <a:bodyPr/>
        <a:lstStyle/>
        <a:p>
          <a:endParaRPr lang="uk-UA"/>
        </a:p>
      </dgm:t>
    </dgm:pt>
    <dgm:pt modelId="{8C01C617-28A7-4B2A-9C3C-1B2EFA1095F6}" type="pres">
      <dgm:prSet presAssocID="{663A83CF-D46F-4D75-B0C9-42A44D189AFB}" presName="Name30" presStyleCnt="0"/>
      <dgm:spPr/>
      <dgm:t>
        <a:bodyPr/>
        <a:lstStyle/>
        <a:p>
          <a:endParaRPr lang="uk-UA"/>
        </a:p>
      </dgm:t>
    </dgm:pt>
    <dgm:pt modelId="{7A989544-D1B1-40AA-8AEC-089CA61336BB}" type="pres">
      <dgm:prSet presAssocID="{663A83CF-D46F-4D75-B0C9-42A44D189AFB}" presName="level2Shape" presStyleLbl="node2" presStyleIdx="2" presStyleCnt="3" custScaleX="160207" custLinFactNeighborX="16249" custLinFactNeighborY="-14499"/>
      <dgm:spPr/>
      <dgm:t>
        <a:bodyPr/>
        <a:lstStyle/>
        <a:p>
          <a:endParaRPr lang="uk-UA"/>
        </a:p>
      </dgm:t>
    </dgm:pt>
    <dgm:pt modelId="{39CE95FE-53BE-4316-9317-DAB38FFB9ED5}" type="pres">
      <dgm:prSet presAssocID="{663A83CF-D46F-4D75-B0C9-42A44D189AFB}" presName="hierChild3" presStyleCnt="0"/>
      <dgm:spPr/>
      <dgm:t>
        <a:bodyPr/>
        <a:lstStyle/>
        <a:p>
          <a:endParaRPr lang="uk-UA"/>
        </a:p>
      </dgm:t>
    </dgm:pt>
    <dgm:pt modelId="{AD9CB608-AA08-43A4-933C-04B231EAD8FB}" type="pres">
      <dgm:prSet presAssocID="{B18882A9-A877-421C-8113-68C9A2CDB5F9}" presName="Name25" presStyleLbl="parChTrans1D3" presStyleIdx="2" presStyleCnt="3"/>
      <dgm:spPr/>
      <dgm:t>
        <a:bodyPr/>
        <a:lstStyle/>
        <a:p>
          <a:endParaRPr lang="uk-UA"/>
        </a:p>
      </dgm:t>
    </dgm:pt>
    <dgm:pt modelId="{67712D84-C403-4886-A672-CD103A92260F}" type="pres">
      <dgm:prSet presAssocID="{B18882A9-A877-421C-8113-68C9A2CDB5F9}" presName="connTx" presStyleLbl="parChTrans1D3" presStyleIdx="2" presStyleCnt="3"/>
      <dgm:spPr/>
      <dgm:t>
        <a:bodyPr/>
        <a:lstStyle/>
        <a:p>
          <a:endParaRPr lang="uk-UA"/>
        </a:p>
      </dgm:t>
    </dgm:pt>
    <dgm:pt modelId="{5964CF74-20D1-4FB3-86AE-CA2C5EECEB51}" type="pres">
      <dgm:prSet presAssocID="{2BE3F342-B9A9-40AC-81A2-14E5C3874328}" presName="Name30" presStyleCnt="0"/>
      <dgm:spPr/>
      <dgm:t>
        <a:bodyPr/>
        <a:lstStyle/>
        <a:p>
          <a:endParaRPr lang="uk-UA"/>
        </a:p>
      </dgm:t>
    </dgm:pt>
    <dgm:pt modelId="{001C543C-1192-4360-B266-92230D9F6C47}" type="pres">
      <dgm:prSet presAssocID="{2BE3F342-B9A9-40AC-81A2-14E5C3874328}" presName="level2Shape" presStyleLbl="node3" presStyleIdx="2" presStyleCnt="3" custScaleX="201191" custScaleY="171448" custLinFactNeighborX="3715" custLinFactNeighborY="-1848"/>
      <dgm:spPr/>
      <dgm:t>
        <a:bodyPr/>
        <a:lstStyle/>
        <a:p>
          <a:endParaRPr lang="uk-UA"/>
        </a:p>
      </dgm:t>
    </dgm:pt>
    <dgm:pt modelId="{C55D78E4-DD2D-438F-8977-0BCC0D6DC245}" type="pres">
      <dgm:prSet presAssocID="{2BE3F342-B9A9-40AC-81A2-14E5C3874328}" presName="hierChild3" presStyleCnt="0"/>
      <dgm:spPr/>
      <dgm:t>
        <a:bodyPr/>
        <a:lstStyle/>
        <a:p>
          <a:endParaRPr lang="uk-UA"/>
        </a:p>
      </dgm:t>
    </dgm:pt>
    <dgm:pt modelId="{336BC72F-AB0F-4681-B8A5-9629E8D0E4CD}" type="pres">
      <dgm:prSet presAssocID="{876E03F6-9A9E-4446-8C20-15CFAF5283A0}" presName="Name25" presStyleLbl="parChTrans1D4" presStyleIdx="2" presStyleCnt="3"/>
      <dgm:spPr/>
      <dgm:t>
        <a:bodyPr/>
        <a:lstStyle/>
        <a:p>
          <a:endParaRPr lang="uk-UA"/>
        </a:p>
      </dgm:t>
    </dgm:pt>
    <dgm:pt modelId="{199DDA74-24F9-4D90-9BC4-4A892508A814}" type="pres">
      <dgm:prSet presAssocID="{876E03F6-9A9E-4446-8C20-15CFAF5283A0}" presName="connTx" presStyleLbl="parChTrans1D4" presStyleIdx="2" presStyleCnt="3"/>
      <dgm:spPr/>
      <dgm:t>
        <a:bodyPr/>
        <a:lstStyle/>
        <a:p>
          <a:endParaRPr lang="uk-UA"/>
        </a:p>
      </dgm:t>
    </dgm:pt>
    <dgm:pt modelId="{367E669F-1D5E-46D1-8638-3A54C0400A22}" type="pres">
      <dgm:prSet presAssocID="{D2B06260-24DE-4C76-9FAD-F0CEDD26FAC8}" presName="Name30" presStyleCnt="0"/>
      <dgm:spPr/>
      <dgm:t>
        <a:bodyPr/>
        <a:lstStyle/>
        <a:p>
          <a:endParaRPr lang="uk-UA"/>
        </a:p>
      </dgm:t>
    </dgm:pt>
    <dgm:pt modelId="{FE938BB6-AA10-4BC9-84E1-F204A05E5DC5}" type="pres">
      <dgm:prSet presAssocID="{D2B06260-24DE-4C76-9FAD-F0CEDD26FAC8}" presName="level2Shape" presStyleLbl="node4" presStyleIdx="2" presStyleCnt="3" custScaleY="61875" custLinFactNeighborX="6317" custLinFactNeighborY="-3619"/>
      <dgm:spPr/>
      <dgm:t>
        <a:bodyPr/>
        <a:lstStyle/>
        <a:p>
          <a:endParaRPr lang="uk-UA"/>
        </a:p>
      </dgm:t>
    </dgm:pt>
    <dgm:pt modelId="{E31646D1-707D-4545-8F61-7050A19210F4}" type="pres">
      <dgm:prSet presAssocID="{D2B06260-24DE-4C76-9FAD-F0CEDD26FAC8}" presName="hierChild3" presStyleCnt="0"/>
      <dgm:spPr/>
      <dgm:t>
        <a:bodyPr/>
        <a:lstStyle/>
        <a:p>
          <a:endParaRPr lang="uk-UA"/>
        </a:p>
      </dgm:t>
    </dgm:pt>
    <dgm:pt modelId="{16E2E822-8CB0-4BDE-97D4-FB606509DD3C}" type="pres">
      <dgm:prSet presAssocID="{FBAD3B32-591F-4199-9A7A-63271DCEBA32}" presName="bgShapesFlow" presStyleCnt="0"/>
      <dgm:spPr/>
      <dgm:t>
        <a:bodyPr/>
        <a:lstStyle/>
        <a:p>
          <a:endParaRPr lang="uk-UA"/>
        </a:p>
      </dgm:t>
    </dgm:pt>
    <dgm:pt modelId="{CB3C6486-D0AC-4457-953E-6B6464257A20}" type="pres">
      <dgm:prSet presAssocID="{FA07E4DA-9AC2-4345-A744-9A7C8B85A585}" presName="rectComp" presStyleCnt="0"/>
      <dgm:spPr/>
      <dgm:t>
        <a:bodyPr/>
        <a:lstStyle/>
        <a:p>
          <a:endParaRPr lang="uk-UA"/>
        </a:p>
      </dgm:t>
    </dgm:pt>
    <dgm:pt modelId="{1C9C1580-EAA7-4AB8-8106-1B30661C43AD}" type="pres">
      <dgm:prSet presAssocID="{FA07E4DA-9AC2-4345-A744-9A7C8B85A585}" presName="bgRect" presStyleLbl="bgShp" presStyleIdx="0" presStyleCnt="2" custScaleX="341899" custLinFactX="100000" custLinFactNeighborX="101182" custLinFactNeighborY="-1416"/>
      <dgm:spPr/>
      <dgm:t>
        <a:bodyPr/>
        <a:lstStyle/>
        <a:p>
          <a:endParaRPr lang="uk-UA"/>
        </a:p>
      </dgm:t>
    </dgm:pt>
    <dgm:pt modelId="{DF37E9B1-3264-4156-80B9-5965DA834066}" type="pres">
      <dgm:prSet presAssocID="{FA07E4DA-9AC2-4345-A744-9A7C8B85A585}" presName="bgRectTx" presStyleLbl="bgShp" presStyleIdx="0" presStyleCnt="2">
        <dgm:presLayoutVars>
          <dgm:bulletEnabled val="1"/>
        </dgm:presLayoutVars>
      </dgm:prSet>
      <dgm:spPr/>
      <dgm:t>
        <a:bodyPr/>
        <a:lstStyle/>
        <a:p>
          <a:endParaRPr lang="uk-UA"/>
        </a:p>
      </dgm:t>
    </dgm:pt>
    <dgm:pt modelId="{013A5685-8901-4EFA-A37D-1F80197D5805}" type="pres">
      <dgm:prSet presAssocID="{FA07E4DA-9AC2-4345-A744-9A7C8B85A585}" presName="spComp" presStyleCnt="0"/>
      <dgm:spPr/>
      <dgm:t>
        <a:bodyPr/>
        <a:lstStyle/>
        <a:p>
          <a:endParaRPr lang="uk-UA"/>
        </a:p>
      </dgm:t>
    </dgm:pt>
    <dgm:pt modelId="{4ABFB83C-FF27-4F2F-80A2-3A755A9B100F}" type="pres">
      <dgm:prSet presAssocID="{FA07E4DA-9AC2-4345-A744-9A7C8B85A585}" presName="hSp" presStyleCnt="0"/>
      <dgm:spPr/>
      <dgm:t>
        <a:bodyPr/>
        <a:lstStyle/>
        <a:p>
          <a:endParaRPr lang="uk-UA"/>
        </a:p>
      </dgm:t>
    </dgm:pt>
    <dgm:pt modelId="{736658DF-E890-448C-8428-57CB5B2D689A}" type="pres">
      <dgm:prSet presAssocID="{04163D04-989B-41E3-AA70-42AB7D376BD4}" presName="rectComp" presStyleCnt="0"/>
      <dgm:spPr/>
      <dgm:t>
        <a:bodyPr/>
        <a:lstStyle/>
        <a:p>
          <a:endParaRPr lang="uk-UA"/>
        </a:p>
      </dgm:t>
    </dgm:pt>
    <dgm:pt modelId="{726A2070-D4EA-4D15-9C12-0CEB2EEAEDFA}" type="pres">
      <dgm:prSet presAssocID="{04163D04-989B-41E3-AA70-42AB7D376BD4}" presName="bgRect" presStyleLbl="bgShp" presStyleIdx="1" presStyleCnt="2" custScaleX="117297" custLinFactX="193057" custLinFactNeighborX="200000" custLinFactNeighborY="-1242"/>
      <dgm:spPr/>
      <dgm:t>
        <a:bodyPr/>
        <a:lstStyle/>
        <a:p>
          <a:endParaRPr lang="uk-UA"/>
        </a:p>
      </dgm:t>
    </dgm:pt>
    <dgm:pt modelId="{56A6D8F9-F129-45F8-BA9D-EEF977841F9A}" type="pres">
      <dgm:prSet presAssocID="{04163D04-989B-41E3-AA70-42AB7D376BD4}" presName="bgRectTx" presStyleLbl="bgShp" presStyleIdx="1" presStyleCnt="2">
        <dgm:presLayoutVars>
          <dgm:bulletEnabled val="1"/>
        </dgm:presLayoutVars>
      </dgm:prSet>
      <dgm:spPr/>
      <dgm:t>
        <a:bodyPr/>
        <a:lstStyle/>
        <a:p>
          <a:endParaRPr lang="uk-UA"/>
        </a:p>
      </dgm:t>
    </dgm:pt>
  </dgm:ptLst>
  <dgm:cxnLst>
    <dgm:cxn modelId="{2C937E2E-5532-4427-9FA7-5647FD7F0E5C}" type="presOf" srcId="{B3AA30BE-E45C-482E-A5EA-C50719378FD6}" destId="{AD06ED07-D050-40B1-ABB4-A340A5B4787F}" srcOrd="0" destOrd="0" presId="urn:microsoft.com/office/officeart/2005/8/layout/hierarchy5"/>
    <dgm:cxn modelId="{E429F49C-912C-49C5-A44B-679B0E8D83B9}" type="presOf" srcId="{A651280B-40C4-4EBC-9C0D-1248DAAB3C7A}" destId="{2DFF2516-F6B1-4586-95A1-D32F2FD59D92}" srcOrd="1" destOrd="0" presId="urn:microsoft.com/office/officeart/2005/8/layout/hierarchy5"/>
    <dgm:cxn modelId="{05E830F7-5123-4C54-857C-8590E831CE9F}" type="presOf" srcId="{822F6E6F-E5A2-4846-AE58-FDD265E414DF}" destId="{899E43DB-A068-4500-9910-67E76DE63DB3}" srcOrd="1" destOrd="0" presId="urn:microsoft.com/office/officeart/2005/8/layout/hierarchy5"/>
    <dgm:cxn modelId="{5D4D9283-7FCE-4523-A027-FC056836CECF}" type="presOf" srcId="{04163D04-989B-41E3-AA70-42AB7D376BD4}" destId="{56A6D8F9-F129-45F8-BA9D-EEF977841F9A}" srcOrd="1" destOrd="0" presId="urn:microsoft.com/office/officeart/2005/8/layout/hierarchy5"/>
    <dgm:cxn modelId="{788ED130-3BB5-4864-823F-EC1D75608D28}" type="presOf" srcId="{2CB0F557-B737-46B8-B00A-6177272E578F}" destId="{78638C43-E693-485C-9CE4-A74058AD1977}" srcOrd="0" destOrd="0" presId="urn:microsoft.com/office/officeart/2005/8/layout/hierarchy5"/>
    <dgm:cxn modelId="{EA31CEC9-0E91-496A-AA0A-45F104336655}" srcId="{01DDE01C-988C-4C1E-8076-67916F2CC6FB}" destId="{B3AA30BE-E45C-482E-A5EA-C50719378FD6}" srcOrd="0" destOrd="0" parTransId="{766CDF56-0816-4B12-81BF-76502E445E3C}" sibTransId="{0FF6F846-C502-4367-B61C-C3ED47DE0BAA}"/>
    <dgm:cxn modelId="{4034F5F6-0553-49B9-8F0B-8A34A45A6B3C}" srcId="{2CB0F557-B737-46B8-B00A-6177272E578F}" destId="{1913F178-E34E-4876-96CC-DFDB46E28F61}" srcOrd="0" destOrd="0" parTransId="{A651280B-40C4-4EBC-9C0D-1248DAAB3C7A}" sibTransId="{1EB363D1-263C-48A5-92F7-16CBEFF91C4C}"/>
    <dgm:cxn modelId="{3B5D38FA-AB35-446F-A9B3-A6B4548D2EB1}" type="presOf" srcId="{F4E5300F-5998-4C7C-8765-DAF7EB7CB2C1}" destId="{AD69D99C-D8A4-4836-BFB6-EC11CB918ACC}" srcOrd="0" destOrd="0" presId="urn:microsoft.com/office/officeart/2005/8/layout/hierarchy5"/>
    <dgm:cxn modelId="{E03B2E06-AF0D-4B11-B7F9-4A854A37C7D6}" type="presOf" srcId="{2BE3F342-B9A9-40AC-81A2-14E5C3874328}" destId="{001C543C-1192-4360-B266-92230D9F6C47}" srcOrd="0" destOrd="0" presId="urn:microsoft.com/office/officeart/2005/8/layout/hierarchy5"/>
    <dgm:cxn modelId="{B698D775-B5F0-4236-803A-657F5412ECD8}" type="presOf" srcId="{A651280B-40C4-4EBC-9C0D-1248DAAB3C7A}" destId="{B3F52742-0531-4BB1-9312-91107F021CC0}" srcOrd="0" destOrd="0" presId="urn:microsoft.com/office/officeart/2005/8/layout/hierarchy5"/>
    <dgm:cxn modelId="{2A746C4D-FD6F-4C1F-9C99-8812F769F0F7}" type="presOf" srcId="{820E9A57-1A15-4E60-96D1-54ECC1E7AB51}" destId="{1717878B-B94E-4FBD-A62B-316940EF6696}" srcOrd="0" destOrd="0" presId="urn:microsoft.com/office/officeart/2005/8/layout/hierarchy5"/>
    <dgm:cxn modelId="{7BA7B06B-C175-4A5D-A267-2A264A4DD6EF}" srcId="{B4C80300-C2F1-4F26-B638-CF191502F2E0}" destId="{8CC998F5-725E-4AEB-B65E-43B5A237BBAA}" srcOrd="0" destOrd="0" parTransId="{F4E5300F-5998-4C7C-8765-DAF7EB7CB2C1}" sibTransId="{D4BD0652-AD43-4DFD-941F-64109AE71E94}"/>
    <dgm:cxn modelId="{1D168B60-2726-4869-A1CA-B13125357AF7}" type="presOf" srcId="{24DAE397-A208-4FE0-9D18-D7AAE54DAB9E}" destId="{03CFBC01-9ECB-4F56-8A9A-CEED3B3BD3AC}" srcOrd="0" destOrd="0" presId="urn:microsoft.com/office/officeart/2005/8/layout/hierarchy5"/>
    <dgm:cxn modelId="{A33C6C1E-847A-4856-BCAF-5474FEB0AF7F}" type="presOf" srcId="{8EAA0678-B4F0-4C5F-86FD-3C41F53CC69E}" destId="{730AC22A-D4CD-4D10-B492-8DA1D92D075C}" srcOrd="0" destOrd="0" presId="urn:microsoft.com/office/officeart/2005/8/layout/hierarchy5"/>
    <dgm:cxn modelId="{430229FF-05A5-4501-B162-5E065C150D9A}" type="presOf" srcId="{FBAD3B32-591F-4199-9A7A-63271DCEBA32}" destId="{E5B57EEA-15CE-4847-B729-9DD3534FB3F2}" srcOrd="0" destOrd="0" presId="urn:microsoft.com/office/officeart/2005/8/layout/hierarchy5"/>
    <dgm:cxn modelId="{D23B45E7-0180-4F84-9395-1FBBAF4919D7}" type="presOf" srcId="{FA07E4DA-9AC2-4345-A744-9A7C8B85A585}" destId="{DF37E9B1-3264-4156-80B9-5965DA834066}" srcOrd="1" destOrd="0" presId="urn:microsoft.com/office/officeart/2005/8/layout/hierarchy5"/>
    <dgm:cxn modelId="{830F3F0A-E9A6-4200-9D89-7BD669FB216B}" type="presOf" srcId="{04163D04-989B-41E3-AA70-42AB7D376BD4}" destId="{726A2070-D4EA-4D15-9C12-0CEB2EEAEDFA}" srcOrd="0" destOrd="0" presId="urn:microsoft.com/office/officeart/2005/8/layout/hierarchy5"/>
    <dgm:cxn modelId="{84FF186E-D329-4A92-AE7A-29963D92A422}" type="presOf" srcId="{1913F178-E34E-4876-96CC-DFDB46E28F61}" destId="{660FA251-E24D-4927-8282-E9A06B87C6C4}" srcOrd="0" destOrd="0" presId="urn:microsoft.com/office/officeart/2005/8/layout/hierarchy5"/>
    <dgm:cxn modelId="{B0D7868D-E085-46FA-9E9F-0E72A2CC9143}" type="presOf" srcId="{49605408-C2B8-4004-92EA-2513C395D047}" destId="{7EF38740-6573-41F6-BD47-D35F3B1DB706}" srcOrd="1" destOrd="0" presId="urn:microsoft.com/office/officeart/2005/8/layout/hierarchy5"/>
    <dgm:cxn modelId="{EBA47684-E360-4A8E-8A35-1E1A0E081416}" type="presOf" srcId="{766CDF56-0816-4B12-81BF-76502E445E3C}" destId="{86A7CECD-70E3-4424-AAB1-2395C033F69B}" srcOrd="1" destOrd="0" presId="urn:microsoft.com/office/officeart/2005/8/layout/hierarchy5"/>
    <dgm:cxn modelId="{8140323D-8161-41B2-A673-B03921EAD9A7}" srcId="{B4C80300-C2F1-4F26-B638-CF191502F2E0}" destId="{663A83CF-D46F-4D75-B0C9-42A44D189AFB}" srcOrd="2" destOrd="0" parTransId="{8EAA0678-B4F0-4C5F-86FD-3C41F53CC69E}" sibTransId="{74947DA9-0D52-4C11-A68F-6DBBD18B290E}"/>
    <dgm:cxn modelId="{69DC2C6F-A1F1-43B9-B8F2-CD9E8AD2CEC4}" type="presOf" srcId="{8CC998F5-725E-4AEB-B65E-43B5A237BBAA}" destId="{D938EF13-3044-409F-B1B1-B5B0F034DD96}" srcOrd="0" destOrd="0" presId="urn:microsoft.com/office/officeart/2005/8/layout/hierarchy5"/>
    <dgm:cxn modelId="{B26F9FBD-F3F7-4638-AA24-BED412C6B5AA}" srcId="{FBAD3B32-591F-4199-9A7A-63271DCEBA32}" destId="{FA07E4DA-9AC2-4345-A744-9A7C8B85A585}" srcOrd="1" destOrd="0" parTransId="{5C74A82F-447E-442A-9372-A049104BDFA4}" sibTransId="{6E5DCE6D-DAFA-4103-89A9-C30A184C4BBB}"/>
    <dgm:cxn modelId="{A7B0206F-E96B-4194-8C73-E390A112043F}" srcId="{1913F178-E34E-4876-96CC-DFDB46E28F61}" destId="{24DAE397-A208-4FE0-9D18-D7AAE54DAB9E}" srcOrd="0" destOrd="0" parTransId="{820E9A57-1A15-4E60-96D1-54ECC1E7AB51}" sibTransId="{24555F75-E2C4-447D-9DE1-30B1B71123DF}"/>
    <dgm:cxn modelId="{004DE855-AA9E-476F-8892-37A89C7EA08A}" type="presOf" srcId="{876E03F6-9A9E-4446-8C20-15CFAF5283A0}" destId="{336BC72F-AB0F-4681-B8A5-9629E8D0E4CD}" srcOrd="0" destOrd="0" presId="urn:microsoft.com/office/officeart/2005/8/layout/hierarchy5"/>
    <dgm:cxn modelId="{E39F4D4A-C153-433F-BE26-808A36C78188}" type="presOf" srcId="{822F6E6F-E5A2-4846-AE58-FDD265E414DF}" destId="{F73E1EC0-31FF-4C70-A73F-12C92A773BD0}" srcOrd="0" destOrd="0" presId="urn:microsoft.com/office/officeart/2005/8/layout/hierarchy5"/>
    <dgm:cxn modelId="{55522886-7232-41C0-BCF5-79D60C913592}" type="presOf" srcId="{FA07E4DA-9AC2-4345-A744-9A7C8B85A585}" destId="{1C9C1580-EAA7-4AB8-8106-1B30661C43AD}" srcOrd="0" destOrd="0" presId="urn:microsoft.com/office/officeart/2005/8/layout/hierarchy5"/>
    <dgm:cxn modelId="{28F3DF44-E6F9-4C72-A7B2-126F3B4FCB12}" srcId="{663A83CF-D46F-4D75-B0C9-42A44D189AFB}" destId="{2BE3F342-B9A9-40AC-81A2-14E5C3874328}" srcOrd="0" destOrd="0" parTransId="{B18882A9-A877-421C-8113-68C9A2CDB5F9}" sibTransId="{9095A97E-6122-49EB-891C-D9DC54E5A7A6}"/>
    <dgm:cxn modelId="{7AAC04D6-13DF-44B3-A41C-A78E2CFDF9F1}" type="presOf" srcId="{B18882A9-A877-421C-8113-68C9A2CDB5F9}" destId="{67712D84-C403-4886-A672-CD103A92260F}" srcOrd="1" destOrd="0" presId="urn:microsoft.com/office/officeart/2005/8/layout/hierarchy5"/>
    <dgm:cxn modelId="{D4226252-8539-4FBC-AF56-6219A9517A71}" type="presOf" srcId="{49605408-C2B8-4004-92EA-2513C395D047}" destId="{7AFFF9D0-5001-484E-9548-671A78BA19A7}" srcOrd="0" destOrd="0" presId="urn:microsoft.com/office/officeart/2005/8/layout/hierarchy5"/>
    <dgm:cxn modelId="{D18ED588-D6CF-4ADF-8EE2-A3FC58841850}" type="presOf" srcId="{8EAA0678-B4F0-4C5F-86FD-3C41F53CC69E}" destId="{C55FEF8C-D514-413C-82F5-6B2B0CB2B6CD}" srcOrd="1" destOrd="0" presId="urn:microsoft.com/office/officeart/2005/8/layout/hierarchy5"/>
    <dgm:cxn modelId="{E3E3C27D-2438-4520-A43A-127A173F679F}" type="presOf" srcId="{876E03F6-9A9E-4446-8C20-15CFAF5283A0}" destId="{199DDA74-24F9-4D90-9BC4-4A892508A814}" srcOrd="1" destOrd="0" presId="urn:microsoft.com/office/officeart/2005/8/layout/hierarchy5"/>
    <dgm:cxn modelId="{AD28C712-E47F-459F-8014-F7B4E05CB691}" srcId="{2BE3F342-B9A9-40AC-81A2-14E5C3874328}" destId="{D2B06260-24DE-4C76-9FAD-F0CEDD26FAC8}" srcOrd="0" destOrd="0" parTransId="{876E03F6-9A9E-4446-8C20-15CFAF5283A0}" sibTransId="{ED65E293-6A1A-4F82-A595-378D811ACA13}"/>
    <dgm:cxn modelId="{529D1835-363E-4F91-A7E0-DBE7956BA671}" type="presOf" srcId="{B4C80300-C2F1-4F26-B638-CF191502F2E0}" destId="{944E807B-75FC-4AFA-99CF-A526220EAA97}" srcOrd="0" destOrd="0" presId="urn:microsoft.com/office/officeart/2005/8/layout/hierarchy5"/>
    <dgm:cxn modelId="{F9B446EA-37DB-4BAA-B14D-D2F6DC91B114}" srcId="{8CC998F5-725E-4AEB-B65E-43B5A237BBAA}" destId="{01DDE01C-988C-4C1E-8076-67916F2CC6FB}" srcOrd="0" destOrd="0" parTransId="{49605408-C2B8-4004-92EA-2513C395D047}" sibTransId="{9E43C242-2699-4F6F-A7F9-A6A0AE3B3446}"/>
    <dgm:cxn modelId="{A863BE52-B10C-4AF3-8EEF-6A3A39444FB1}" type="presOf" srcId="{01DDE01C-988C-4C1E-8076-67916F2CC6FB}" destId="{4C273E70-F180-4D05-AF9E-7CC6E17BFCD1}" srcOrd="0" destOrd="0" presId="urn:microsoft.com/office/officeart/2005/8/layout/hierarchy5"/>
    <dgm:cxn modelId="{A1FA66CA-5DBF-4EBC-BCDE-3048257DF2B2}" type="presOf" srcId="{820E9A57-1A15-4E60-96D1-54ECC1E7AB51}" destId="{51693671-5F62-499E-B3B7-4D586DE57BD5}" srcOrd="1" destOrd="0" presId="urn:microsoft.com/office/officeart/2005/8/layout/hierarchy5"/>
    <dgm:cxn modelId="{A8258C51-0E86-4801-AA51-41D8FDB1F407}" type="presOf" srcId="{663A83CF-D46F-4D75-B0C9-42A44D189AFB}" destId="{7A989544-D1B1-40AA-8AEC-089CA61336BB}" srcOrd="0" destOrd="0" presId="urn:microsoft.com/office/officeart/2005/8/layout/hierarchy5"/>
    <dgm:cxn modelId="{CF7938CD-898C-4FD2-B470-0D815B12B056}" srcId="{FBAD3B32-591F-4199-9A7A-63271DCEBA32}" destId="{B4C80300-C2F1-4F26-B638-CF191502F2E0}" srcOrd="0" destOrd="0" parTransId="{30FAD424-F00A-4ECC-A58C-216891E45530}" sibTransId="{A6A76133-DF1B-4802-B2D8-9844B84FEBB0}"/>
    <dgm:cxn modelId="{4DFC5C27-F660-44CB-AB3C-F1FE78E63EA4}" type="presOf" srcId="{B18882A9-A877-421C-8113-68C9A2CDB5F9}" destId="{AD9CB608-AA08-43A4-933C-04B231EAD8FB}" srcOrd="0" destOrd="0" presId="urn:microsoft.com/office/officeart/2005/8/layout/hierarchy5"/>
    <dgm:cxn modelId="{9413F24D-4C6C-4F12-A3BB-3FBE2E5DA0A8}" type="presOf" srcId="{D2B06260-24DE-4C76-9FAD-F0CEDD26FAC8}" destId="{FE938BB6-AA10-4BC9-84E1-F204A05E5DC5}" srcOrd="0" destOrd="0" presId="urn:microsoft.com/office/officeart/2005/8/layout/hierarchy5"/>
    <dgm:cxn modelId="{2E7F2005-A16B-405B-B598-6300541F6462}" srcId="{FBAD3B32-591F-4199-9A7A-63271DCEBA32}" destId="{04163D04-989B-41E3-AA70-42AB7D376BD4}" srcOrd="2" destOrd="0" parTransId="{C6B3DF06-7EE9-46EB-8830-C2A3E4C516D8}" sibTransId="{C807B058-ED9B-43E4-95CB-1479A264DC2C}"/>
    <dgm:cxn modelId="{A44A73F9-8AF7-4F44-A16F-8C95A1605CDC}" srcId="{B4C80300-C2F1-4F26-B638-CF191502F2E0}" destId="{2CB0F557-B737-46B8-B00A-6177272E578F}" srcOrd="1" destOrd="0" parTransId="{822F6E6F-E5A2-4846-AE58-FDD265E414DF}" sibTransId="{1356541D-A594-4F72-8114-E9F40DB9F8A5}"/>
    <dgm:cxn modelId="{4399D3F9-90D2-448E-904D-37E3ED257781}" type="presOf" srcId="{F4E5300F-5998-4C7C-8765-DAF7EB7CB2C1}" destId="{F329EDD2-9925-44AA-BCE8-25A8BA8F3717}" srcOrd="1" destOrd="0" presId="urn:microsoft.com/office/officeart/2005/8/layout/hierarchy5"/>
    <dgm:cxn modelId="{ECAD7AFF-57E6-4096-9481-9035A7598BEB}" type="presOf" srcId="{766CDF56-0816-4B12-81BF-76502E445E3C}" destId="{6CAA4C93-5DB7-4DC9-ABDE-C425A1C4F29B}" srcOrd="0" destOrd="0" presId="urn:microsoft.com/office/officeart/2005/8/layout/hierarchy5"/>
    <dgm:cxn modelId="{282D48C6-5F13-406D-B50B-93983D0C7479}" type="presParOf" srcId="{E5B57EEA-15CE-4847-B729-9DD3534FB3F2}" destId="{98D23729-06DF-4520-AB46-E3DF46C1CD91}" srcOrd="0" destOrd="0" presId="urn:microsoft.com/office/officeart/2005/8/layout/hierarchy5"/>
    <dgm:cxn modelId="{B2629ED0-2249-4AD1-BD90-ECCC761094EE}" type="presParOf" srcId="{98D23729-06DF-4520-AB46-E3DF46C1CD91}" destId="{3B26404D-FD6B-4EE4-8B7B-3060ED869877}" srcOrd="0" destOrd="0" presId="urn:microsoft.com/office/officeart/2005/8/layout/hierarchy5"/>
    <dgm:cxn modelId="{943FD52F-3F7B-466F-B28A-346356643CD8}" type="presParOf" srcId="{98D23729-06DF-4520-AB46-E3DF46C1CD91}" destId="{523A891B-570C-4CEB-BC22-766EB05332CF}" srcOrd="1" destOrd="0" presId="urn:microsoft.com/office/officeart/2005/8/layout/hierarchy5"/>
    <dgm:cxn modelId="{D29B0E17-12D0-4DF9-BBCA-BB1E87B29BB0}" type="presParOf" srcId="{523A891B-570C-4CEB-BC22-766EB05332CF}" destId="{CB96028A-8212-4587-9B4C-6691EDAF9CA2}" srcOrd="0" destOrd="0" presId="urn:microsoft.com/office/officeart/2005/8/layout/hierarchy5"/>
    <dgm:cxn modelId="{6194ACDC-D652-4414-BF8F-487AFBE2303C}" type="presParOf" srcId="{CB96028A-8212-4587-9B4C-6691EDAF9CA2}" destId="{944E807B-75FC-4AFA-99CF-A526220EAA97}" srcOrd="0" destOrd="0" presId="urn:microsoft.com/office/officeart/2005/8/layout/hierarchy5"/>
    <dgm:cxn modelId="{343BAF98-6064-4F8E-B747-D346FDAE7064}" type="presParOf" srcId="{CB96028A-8212-4587-9B4C-6691EDAF9CA2}" destId="{D60784E3-A5A2-422E-9017-99AEE2C3EE6F}" srcOrd="1" destOrd="0" presId="urn:microsoft.com/office/officeart/2005/8/layout/hierarchy5"/>
    <dgm:cxn modelId="{F607E492-F0B8-429C-B18B-36D6C68F7CFD}" type="presParOf" srcId="{D60784E3-A5A2-422E-9017-99AEE2C3EE6F}" destId="{AD69D99C-D8A4-4836-BFB6-EC11CB918ACC}" srcOrd="0" destOrd="0" presId="urn:microsoft.com/office/officeart/2005/8/layout/hierarchy5"/>
    <dgm:cxn modelId="{B1513198-7692-4682-8BD1-D635DB48BB8D}" type="presParOf" srcId="{AD69D99C-D8A4-4836-BFB6-EC11CB918ACC}" destId="{F329EDD2-9925-44AA-BCE8-25A8BA8F3717}" srcOrd="0" destOrd="0" presId="urn:microsoft.com/office/officeart/2005/8/layout/hierarchy5"/>
    <dgm:cxn modelId="{4853D912-C7D5-41D0-9933-63978EEC41EF}" type="presParOf" srcId="{D60784E3-A5A2-422E-9017-99AEE2C3EE6F}" destId="{2D5AE069-4E32-4D5C-B0BB-7AF124329D9F}" srcOrd="1" destOrd="0" presId="urn:microsoft.com/office/officeart/2005/8/layout/hierarchy5"/>
    <dgm:cxn modelId="{968823C8-E0CD-4D32-B1E3-147EFF62A8B7}" type="presParOf" srcId="{2D5AE069-4E32-4D5C-B0BB-7AF124329D9F}" destId="{D938EF13-3044-409F-B1B1-B5B0F034DD96}" srcOrd="0" destOrd="0" presId="urn:microsoft.com/office/officeart/2005/8/layout/hierarchy5"/>
    <dgm:cxn modelId="{3531A8A8-6671-4F9C-BDA3-0569C5D4E860}" type="presParOf" srcId="{2D5AE069-4E32-4D5C-B0BB-7AF124329D9F}" destId="{7466AC17-7D06-406C-A011-9BDF5E71104D}" srcOrd="1" destOrd="0" presId="urn:microsoft.com/office/officeart/2005/8/layout/hierarchy5"/>
    <dgm:cxn modelId="{F50712B3-6994-4A0A-8A62-CE32220F8C29}" type="presParOf" srcId="{7466AC17-7D06-406C-A011-9BDF5E71104D}" destId="{7AFFF9D0-5001-484E-9548-671A78BA19A7}" srcOrd="0" destOrd="0" presId="urn:microsoft.com/office/officeart/2005/8/layout/hierarchy5"/>
    <dgm:cxn modelId="{7EEE3242-5EB3-4D9E-9B86-67B152F04C21}" type="presParOf" srcId="{7AFFF9D0-5001-484E-9548-671A78BA19A7}" destId="{7EF38740-6573-41F6-BD47-D35F3B1DB706}" srcOrd="0" destOrd="0" presId="urn:microsoft.com/office/officeart/2005/8/layout/hierarchy5"/>
    <dgm:cxn modelId="{4F0719D0-6A69-4330-BB6B-9FFFA010950F}" type="presParOf" srcId="{7466AC17-7D06-406C-A011-9BDF5E71104D}" destId="{C4FC0198-73A1-429F-9CF8-A7CF00A0196A}" srcOrd="1" destOrd="0" presId="urn:microsoft.com/office/officeart/2005/8/layout/hierarchy5"/>
    <dgm:cxn modelId="{A679EE2F-18C7-4071-B88F-3DBF156F3F34}" type="presParOf" srcId="{C4FC0198-73A1-429F-9CF8-A7CF00A0196A}" destId="{4C273E70-F180-4D05-AF9E-7CC6E17BFCD1}" srcOrd="0" destOrd="0" presId="urn:microsoft.com/office/officeart/2005/8/layout/hierarchy5"/>
    <dgm:cxn modelId="{3B1648BB-751C-405C-BFB9-D5578A80C57E}" type="presParOf" srcId="{C4FC0198-73A1-429F-9CF8-A7CF00A0196A}" destId="{6A135068-47B2-4D8B-8836-9FD384D75705}" srcOrd="1" destOrd="0" presId="urn:microsoft.com/office/officeart/2005/8/layout/hierarchy5"/>
    <dgm:cxn modelId="{5C0242DE-934B-4D9C-81CA-F1F8FF458661}" type="presParOf" srcId="{6A135068-47B2-4D8B-8836-9FD384D75705}" destId="{6CAA4C93-5DB7-4DC9-ABDE-C425A1C4F29B}" srcOrd="0" destOrd="0" presId="urn:microsoft.com/office/officeart/2005/8/layout/hierarchy5"/>
    <dgm:cxn modelId="{40648F57-15F4-4567-94AF-04A72D81105F}" type="presParOf" srcId="{6CAA4C93-5DB7-4DC9-ABDE-C425A1C4F29B}" destId="{86A7CECD-70E3-4424-AAB1-2395C033F69B}" srcOrd="0" destOrd="0" presId="urn:microsoft.com/office/officeart/2005/8/layout/hierarchy5"/>
    <dgm:cxn modelId="{7CD245D3-0030-48A7-9E12-B62D4735E807}" type="presParOf" srcId="{6A135068-47B2-4D8B-8836-9FD384D75705}" destId="{99505079-1302-4CF0-869B-E460C5A03BF8}" srcOrd="1" destOrd="0" presId="urn:microsoft.com/office/officeart/2005/8/layout/hierarchy5"/>
    <dgm:cxn modelId="{16E7DE80-0912-4987-A583-4BB473DA2CCD}" type="presParOf" srcId="{99505079-1302-4CF0-869B-E460C5A03BF8}" destId="{AD06ED07-D050-40B1-ABB4-A340A5B4787F}" srcOrd="0" destOrd="0" presId="urn:microsoft.com/office/officeart/2005/8/layout/hierarchy5"/>
    <dgm:cxn modelId="{637BD85D-C3E6-4E6B-8985-B859D004908B}" type="presParOf" srcId="{99505079-1302-4CF0-869B-E460C5A03BF8}" destId="{84757AC6-720D-45A7-816A-95515B1C119C}" srcOrd="1" destOrd="0" presId="urn:microsoft.com/office/officeart/2005/8/layout/hierarchy5"/>
    <dgm:cxn modelId="{D6B0173A-A253-42C7-BFE7-B20CA8F41A7C}" type="presParOf" srcId="{D60784E3-A5A2-422E-9017-99AEE2C3EE6F}" destId="{F73E1EC0-31FF-4C70-A73F-12C92A773BD0}" srcOrd="2" destOrd="0" presId="urn:microsoft.com/office/officeart/2005/8/layout/hierarchy5"/>
    <dgm:cxn modelId="{96D6AE87-0A6F-4E50-A335-9B2F1B69660B}" type="presParOf" srcId="{F73E1EC0-31FF-4C70-A73F-12C92A773BD0}" destId="{899E43DB-A068-4500-9910-67E76DE63DB3}" srcOrd="0" destOrd="0" presId="urn:microsoft.com/office/officeart/2005/8/layout/hierarchy5"/>
    <dgm:cxn modelId="{860E0261-CAE5-4474-99F6-C8A595C22538}" type="presParOf" srcId="{D60784E3-A5A2-422E-9017-99AEE2C3EE6F}" destId="{CEAF131A-5EB5-4ED5-82BA-FAF1F9FCFBB9}" srcOrd="3" destOrd="0" presId="urn:microsoft.com/office/officeart/2005/8/layout/hierarchy5"/>
    <dgm:cxn modelId="{E0ED4426-354C-4156-8DAB-7B7480375D27}" type="presParOf" srcId="{CEAF131A-5EB5-4ED5-82BA-FAF1F9FCFBB9}" destId="{78638C43-E693-485C-9CE4-A74058AD1977}" srcOrd="0" destOrd="0" presId="urn:microsoft.com/office/officeart/2005/8/layout/hierarchy5"/>
    <dgm:cxn modelId="{59C4662B-94A4-496E-91DF-C5D8072FA623}" type="presParOf" srcId="{CEAF131A-5EB5-4ED5-82BA-FAF1F9FCFBB9}" destId="{B2DDAC0A-D4F8-44D7-84C1-88B314A0FFDC}" srcOrd="1" destOrd="0" presId="urn:microsoft.com/office/officeart/2005/8/layout/hierarchy5"/>
    <dgm:cxn modelId="{837FC81C-6EC1-4544-A632-83D664A45AC6}" type="presParOf" srcId="{B2DDAC0A-D4F8-44D7-84C1-88B314A0FFDC}" destId="{B3F52742-0531-4BB1-9312-91107F021CC0}" srcOrd="0" destOrd="0" presId="urn:microsoft.com/office/officeart/2005/8/layout/hierarchy5"/>
    <dgm:cxn modelId="{1A754D81-0FED-4A92-9C27-BD0E4707EE62}" type="presParOf" srcId="{B3F52742-0531-4BB1-9312-91107F021CC0}" destId="{2DFF2516-F6B1-4586-95A1-D32F2FD59D92}" srcOrd="0" destOrd="0" presId="urn:microsoft.com/office/officeart/2005/8/layout/hierarchy5"/>
    <dgm:cxn modelId="{30CE957F-BC3C-4EE8-9CB6-34D4A3710C16}" type="presParOf" srcId="{B2DDAC0A-D4F8-44D7-84C1-88B314A0FFDC}" destId="{20DCB715-CFD0-42FF-A245-4FBE1903AC8A}" srcOrd="1" destOrd="0" presId="urn:microsoft.com/office/officeart/2005/8/layout/hierarchy5"/>
    <dgm:cxn modelId="{460EAD4A-B358-41ED-9CCA-86B27E0209E2}" type="presParOf" srcId="{20DCB715-CFD0-42FF-A245-4FBE1903AC8A}" destId="{660FA251-E24D-4927-8282-E9A06B87C6C4}" srcOrd="0" destOrd="0" presId="urn:microsoft.com/office/officeart/2005/8/layout/hierarchy5"/>
    <dgm:cxn modelId="{4B355002-BFFC-4709-927A-885CB74897B2}" type="presParOf" srcId="{20DCB715-CFD0-42FF-A245-4FBE1903AC8A}" destId="{A537A362-08A2-40E8-BB1B-660DAF0F9F97}" srcOrd="1" destOrd="0" presId="urn:microsoft.com/office/officeart/2005/8/layout/hierarchy5"/>
    <dgm:cxn modelId="{D5ABC25E-1281-4022-8FDD-057AA54FD00C}" type="presParOf" srcId="{A537A362-08A2-40E8-BB1B-660DAF0F9F97}" destId="{1717878B-B94E-4FBD-A62B-316940EF6696}" srcOrd="0" destOrd="0" presId="urn:microsoft.com/office/officeart/2005/8/layout/hierarchy5"/>
    <dgm:cxn modelId="{6C9DCDB3-B93C-40E7-B960-7B4E9D7583DF}" type="presParOf" srcId="{1717878B-B94E-4FBD-A62B-316940EF6696}" destId="{51693671-5F62-499E-B3B7-4D586DE57BD5}" srcOrd="0" destOrd="0" presId="urn:microsoft.com/office/officeart/2005/8/layout/hierarchy5"/>
    <dgm:cxn modelId="{1DD29E76-1112-4345-9048-B58B0D5EF8FE}" type="presParOf" srcId="{A537A362-08A2-40E8-BB1B-660DAF0F9F97}" destId="{A1B6F2ED-C3BC-4592-AF3B-C0265720F17E}" srcOrd="1" destOrd="0" presId="urn:microsoft.com/office/officeart/2005/8/layout/hierarchy5"/>
    <dgm:cxn modelId="{1F4C4DCB-2FDE-4BF3-BE46-56181A84FB0F}" type="presParOf" srcId="{A1B6F2ED-C3BC-4592-AF3B-C0265720F17E}" destId="{03CFBC01-9ECB-4F56-8A9A-CEED3B3BD3AC}" srcOrd="0" destOrd="0" presId="urn:microsoft.com/office/officeart/2005/8/layout/hierarchy5"/>
    <dgm:cxn modelId="{A9CB5153-B600-48F9-A436-B42635BC872E}" type="presParOf" srcId="{A1B6F2ED-C3BC-4592-AF3B-C0265720F17E}" destId="{9D79A103-C212-4E9A-BE05-C17DBC2E9533}" srcOrd="1" destOrd="0" presId="urn:microsoft.com/office/officeart/2005/8/layout/hierarchy5"/>
    <dgm:cxn modelId="{C459C2CB-BA63-490C-9788-4F3877CFEAA3}" type="presParOf" srcId="{D60784E3-A5A2-422E-9017-99AEE2C3EE6F}" destId="{730AC22A-D4CD-4D10-B492-8DA1D92D075C}" srcOrd="4" destOrd="0" presId="urn:microsoft.com/office/officeart/2005/8/layout/hierarchy5"/>
    <dgm:cxn modelId="{2459E403-3ACC-4ACB-A94B-8D373CD32CF5}" type="presParOf" srcId="{730AC22A-D4CD-4D10-B492-8DA1D92D075C}" destId="{C55FEF8C-D514-413C-82F5-6B2B0CB2B6CD}" srcOrd="0" destOrd="0" presId="urn:microsoft.com/office/officeart/2005/8/layout/hierarchy5"/>
    <dgm:cxn modelId="{4F5BE0AB-FC53-441B-BBA6-849E72353290}" type="presParOf" srcId="{D60784E3-A5A2-422E-9017-99AEE2C3EE6F}" destId="{8C01C617-28A7-4B2A-9C3C-1B2EFA1095F6}" srcOrd="5" destOrd="0" presId="urn:microsoft.com/office/officeart/2005/8/layout/hierarchy5"/>
    <dgm:cxn modelId="{F0A0F497-FCBD-4658-8A3F-B0029D4DFBF2}" type="presParOf" srcId="{8C01C617-28A7-4B2A-9C3C-1B2EFA1095F6}" destId="{7A989544-D1B1-40AA-8AEC-089CA61336BB}" srcOrd="0" destOrd="0" presId="urn:microsoft.com/office/officeart/2005/8/layout/hierarchy5"/>
    <dgm:cxn modelId="{21DE6C36-2BED-4C17-82F1-28FAA6E8FD25}" type="presParOf" srcId="{8C01C617-28A7-4B2A-9C3C-1B2EFA1095F6}" destId="{39CE95FE-53BE-4316-9317-DAB38FFB9ED5}" srcOrd="1" destOrd="0" presId="urn:microsoft.com/office/officeart/2005/8/layout/hierarchy5"/>
    <dgm:cxn modelId="{9CE28BF1-F4B9-4A1D-99C4-6365D48261CC}" type="presParOf" srcId="{39CE95FE-53BE-4316-9317-DAB38FFB9ED5}" destId="{AD9CB608-AA08-43A4-933C-04B231EAD8FB}" srcOrd="0" destOrd="0" presId="urn:microsoft.com/office/officeart/2005/8/layout/hierarchy5"/>
    <dgm:cxn modelId="{FFA7C0FF-E1A7-4BC5-9314-60CC5242692D}" type="presParOf" srcId="{AD9CB608-AA08-43A4-933C-04B231EAD8FB}" destId="{67712D84-C403-4886-A672-CD103A92260F}" srcOrd="0" destOrd="0" presId="urn:microsoft.com/office/officeart/2005/8/layout/hierarchy5"/>
    <dgm:cxn modelId="{843C8436-56A1-4264-97E3-51E59C473C4C}" type="presParOf" srcId="{39CE95FE-53BE-4316-9317-DAB38FFB9ED5}" destId="{5964CF74-20D1-4FB3-86AE-CA2C5EECEB51}" srcOrd="1" destOrd="0" presId="urn:microsoft.com/office/officeart/2005/8/layout/hierarchy5"/>
    <dgm:cxn modelId="{4BB59157-BA06-4EF3-B90E-BCC50B10C264}" type="presParOf" srcId="{5964CF74-20D1-4FB3-86AE-CA2C5EECEB51}" destId="{001C543C-1192-4360-B266-92230D9F6C47}" srcOrd="0" destOrd="0" presId="urn:microsoft.com/office/officeart/2005/8/layout/hierarchy5"/>
    <dgm:cxn modelId="{72AEB2D3-809A-4AE0-BD4C-D17D7257B618}" type="presParOf" srcId="{5964CF74-20D1-4FB3-86AE-CA2C5EECEB51}" destId="{C55D78E4-DD2D-438F-8977-0BCC0D6DC245}" srcOrd="1" destOrd="0" presId="urn:microsoft.com/office/officeart/2005/8/layout/hierarchy5"/>
    <dgm:cxn modelId="{37071461-762B-42DE-A24E-A894C4846452}" type="presParOf" srcId="{C55D78E4-DD2D-438F-8977-0BCC0D6DC245}" destId="{336BC72F-AB0F-4681-B8A5-9629E8D0E4CD}" srcOrd="0" destOrd="0" presId="urn:microsoft.com/office/officeart/2005/8/layout/hierarchy5"/>
    <dgm:cxn modelId="{54D9C23A-3B12-4D3A-92D3-21ADD6EF0BEB}" type="presParOf" srcId="{336BC72F-AB0F-4681-B8A5-9629E8D0E4CD}" destId="{199DDA74-24F9-4D90-9BC4-4A892508A814}" srcOrd="0" destOrd="0" presId="urn:microsoft.com/office/officeart/2005/8/layout/hierarchy5"/>
    <dgm:cxn modelId="{C2C2173E-E51F-4182-AE87-89E57967AEA9}" type="presParOf" srcId="{C55D78E4-DD2D-438F-8977-0BCC0D6DC245}" destId="{367E669F-1D5E-46D1-8638-3A54C0400A22}" srcOrd="1" destOrd="0" presId="urn:microsoft.com/office/officeart/2005/8/layout/hierarchy5"/>
    <dgm:cxn modelId="{62F26CC5-0D77-406F-AAD4-D597F532633F}" type="presParOf" srcId="{367E669F-1D5E-46D1-8638-3A54C0400A22}" destId="{FE938BB6-AA10-4BC9-84E1-F204A05E5DC5}" srcOrd="0" destOrd="0" presId="urn:microsoft.com/office/officeart/2005/8/layout/hierarchy5"/>
    <dgm:cxn modelId="{45AEDDBF-F2D3-42C2-BAD9-96CEB6C2BFFC}" type="presParOf" srcId="{367E669F-1D5E-46D1-8638-3A54C0400A22}" destId="{E31646D1-707D-4545-8F61-7050A19210F4}" srcOrd="1" destOrd="0" presId="urn:microsoft.com/office/officeart/2005/8/layout/hierarchy5"/>
    <dgm:cxn modelId="{0FB68021-B573-4F53-955F-1EE72276AA67}" type="presParOf" srcId="{E5B57EEA-15CE-4847-B729-9DD3534FB3F2}" destId="{16E2E822-8CB0-4BDE-97D4-FB606509DD3C}" srcOrd="1" destOrd="0" presId="urn:microsoft.com/office/officeart/2005/8/layout/hierarchy5"/>
    <dgm:cxn modelId="{622DAAE8-ACBC-4E92-9BC2-F730C0A33BB0}" type="presParOf" srcId="{16E2E822-8CB0-4BDE-97D4-FB606509DD3C}" destId="{CB3C6486-D0AC-4457-953E-6B6464257A20}" srcOrd="0" destOrd="0" presId="urn:microsoft.com/office/officeart/2005/8/layout/hierarchy5"/>
    <dgm:cxn modelId="{A0BC0E65-D044-44AE-9BB6-D7BDDA345308}" type="presParOf" srcId="{CB3C6486-D0AC-4457-953E-6B6464257A20}" destId="{1C9C1580-EAA7-4AB8-8106-1B30661C43AD}" srcOrd="0" destOrd="0" presId="urn:microsoft.com/office/officeart/2005/8/layout/hierarchy5"/>
    <dgm:cxn modelId="{14C46064-317E-411C-AD85-1F791B03FB42}" type="presParOf" srcId="{CB3C6486-D0AC-4457-953E-6B6464257A20}" destId="{DF37E9B1-3264-4156-80B9-5965DA834066}" srcOrd="1" destOrd="0" presId="urn:microsoft.com/office/officeart/2005/8/layout/hierarchy5"/>
    <dgm:cxn modelId="{FC3DA41F-DC14-4941-A6DB-C242C971B61B}" type="presParOf" srcId="{16E2E822-8CB0-4BDE-97D4-FB606509DD3C}" destId="{013A5685-8901-4EFA-A37D-1F80197D5805}" srcOrd="1" destOrd="0" presId="urn:microsoft.com/office/officeart/2005/8/layout/hierarchy5"/>
    <dgm:cxn modelId="{A2EFD618-B2F6-410F-98AF-750DE20B6AD2}" type="presParOf" srcId="{013A5685-8901-4EFA-A37D-1F80197D5805}" destId="{4ABFB83C-FF27-4F2F-80A2-3A755A9B100F}" srcOrd="0" destOrd="0" presId="urn:microsoft.com/office/officeart/2005/8/layout/hierarchy5"/>
    <dgm:cxn modelId="{61AD6425-B0F3-4354-BEAB-0CE01F931402}" type="presParOf" srcId="{16E2E822-8CB0-4BDE-97D4-FB606509DD3C}" destId="{736658DF-E890-448C-8428-57CB5B2D689A}" srcOrd="2" destOrd="0" presId="urn:microsoft.com/office/officeart/2005/8/layout/hierarchy5"/>
    <dgm:cxn modelId="{67FFD949-C97D-4428-A110-C933A372D6C9}" type="presParOf" srcId="{736658DF-E890-448C-8428-57CB5B2D689A}" destId="{726A2070-D4EA-4D15-9C12-0CEB2EEAEDFA}" srcOrd="0" destOrd="0" presId="urn:microsoft.com/office/officeart/2005/8/layout/hierarchy5"/>
    <dgm:cxn modelId="{24E75F19-25D2-4D7B-ADA4-54FD3DAC3A17}" type="presParOf" srcId="{736658DF-E890-448C-8428-57CB5B2D689A}" destId="{56A6D8F9-F129-45F8-BA9D-EEF977841F9A}" srcOrd="1" destOrd="0" presId="urn:microsoft.com/office/officeart/2005/8/layout/hierarchy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C957F2-E3E9-4291-8B51-601B898EF1FF}">
      <dsp:nvSpPr>
        <dsp:cNvPr id="0" name=""/>
        <dsp:cNvSpPr/>
      </dsp:nvSpPr>
      <dsp:spPr>
        <a:xfrm>
          <a:off x="3634692" y="1550473"/>
          <a:ext cx="3019914" cy="1105928"/>
        </a:xfrm>
        <a:prstGeom prst="ellipse">
          <a:avLst/>
        </a:prstGeom>
        <a:blipFill rotWithShape="0">
          <a:blip xmlns:r="http://schemas.openxmlformats.org/officeDocument/2006/relationships" r:embed="rId1">
            <a:duotone>
              <a:schemeClr val="accent1">
                <a:hueOff val="0"/>
                <a:satOff val="0"/>
                <a:lumOff val="0"/>
                <a:alphaOff val="0"/>
                <a:shade val="63000"/>
                <a:tint val="82000"/>
              </a:schemeClr>
              <a:schemeClr val="accent1">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Analytical chemistry</a:t>
          </a:r>
          <a:endParaRPr lang="uk-UA" sz="2800" kern="1200" dirty="0">
            <a:latin typeface="Times New Roman" pitchFamily="18" charset="0"/>
            <a:cs typeface="Times New Roman" pitchFamily="18" charset="0"/>
          </a:endParaRPr>
        </a:p>
      </dsp:txBody>
      <dsp:txXfrm>
        <a:off x="3634692" y="1550473"/>
        <a:ext cx="3019914" cy="1105928"/>
      </dsp:txXfrm>
    </dsp:sp>
    <dsp:sp modelId="{8AA573E0-9DE6-426F-8462-CC87C3749ABA}">
      <dsp:nvSpPr>
        <dsp:cNvPr id="0" name=""/>
        <dsp:cNvSpPr/>
      </dsp:nvSpPr>
      <dsp:spPr>
        <a:xfrm rot="16200000">
          <a:off x="5027564" y="1148178"/>
          <a:ext cx="234169" cy="376015"/>
        </a:xfrm>
        <a:prstGeom prst="rightArrow">
          <a:avLst>
            <a:gd name="adj1" fmla="val 60000"/>
            <a:gd name="adj2" fmla="val 50000"/>
          </a:avLst>
        </a:prstGeom>
        <a:blipFill rotWithShape="0">
          <a:blip xmlns:r="http://schemas.openxmlformats.org/officeDocument/2006/relationships" r:embed="rId1">
            <a:duotone>
              <a:schemeClr val="accent2">
                <a:hueOff val="0"/>
                <a:satOff val="0"/>
                <a:lumOff val="0"/>
                <a:alphaOff val="0"/>
                <a:shade val="63000"/>
                <a:tint val="82000"/>
              </a:schemeClr>
              <a:schemeClr val="accent2">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16200000">
        <a:off x="5027564" y="1148178"/>
        <a:ext cx="234169" cy="376015"/>
      </dsp:txXfrm>
    </dsp:sp>
    <dsp:sp modelId="{74DC0B51-1A5F-4E44-B251-1F8D4B5BCC24}">
      <dsp:nvSpPr>
        <dsp:cNvPr id="0" name=""/>
        <dsp:cNvSpPr/>
      </dsp:nvSpPr>
      <dsp:spPr>
        <a:xfrm>
          <a:off x="3374180" y="2715"/>
          <a:ext cx="3540939" cy="1105928"/>
        </a:xfrm>
        <a:prstGeom prst="ellipse">
          <a:avLst/>
        </a:prstGeom>
        <a:blipFill rotWithShape="0">
          <a:blip xmlns:r="http://schemas.openxmlformats.org/officeDocument/2006/relationships" r:embed="rId1">
            <a:duotone>
              <a:schemeClr val="accent2">
                <a:hueOff val="0"/>
                <a:satOff val="0"/>
                <a:lumOff val="0"/>
                <a:alphaOff val="0"/>
                <a:shade val="63000"/>
                <a:tint val="82000"/>
              </a:schemeClr>
              <a:schemeClr val="accent2">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Inorganic chemistry</a:t>
          </a:r>
          <a:endParaRPr lang="uk-UA" sz="2800" kern="1200" dirty="0">
            <a:latin typeface="Times New Roman" pitchFamily="18" charset="0"/>
            <a:cs typeface="Times New Roman" pitchFamily="18" charset="0"/>
          </a:endParaRPr>
        </a:p>
      </dsp:txBody>
      <dsp:txXfrm>
        <a:off x="3374180" y="2715"/>
        <a:ext cx="3540939" cy="1105928"/>
      </dsp:txXfrm>
    </dsp:sp>
    <dsp:sp modelId="{E46A0CDD-2B8B-4D40-9E63-6EBD964A8636}">
      <dsp:nvSpPr>
        <dsp:cNvPr id="0" name=""/>
        <dsp:cNvSpPr/>
      </dsp:nvSpPr>
      <dsp:spPr>
        <a:xfrm rot="20938284">
          <a:off x="6641758" y="1583469"/>
          <a:ext cx="412280" cy="376015"/>
        </a:xfrm>
        <a:prstGeom prst="rightArrow">
          <a:avLst>
            <a:gd name="adj1" fmla="val 60000"/>
            <a:gd name="adj2" fmla="val 50000"/>
          </a:avLst>
        </a:prstGeom>
        <a:blipFill rotWithShape="0">
          <a:blip xmlns:r="http://schemas.openxmlformats.org/officeDocument/2006/relationships" r:embed="rId1">
            <a:duotone>
              <a:schemeClr val="accent3">
                <a:hueOff val="0"/>
                <a:satOff val="0"/>
                <a:lumOff val="0"/>
                <a:alphaOff val="0"/>
                <a:shade val="63000"/>
                <a:tint val="82000"/>
              </a:schemeClr>
              <a:schemeClr val="accent3">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20938284">
        <a:off x="6641758" y="1583469"/>
        <a:ext cx="412280" cy="376015"/>
      </dsp:txXfrm>
    </dsp:sp>
    <dsp:sp modelId="{BED05B37-CB1F-447A-B5A4-A2639F1D01DD}">
      <dsp:nvSpPr>
        <dsp:cNvPr id="0" name=""/>
        <dsp:cNvSpPr/>
      </dsp:nvSpPr>
      <dsp:spPr>
        <a:xfrm>
          <a:off x="7131056" y="916437"/>
          <a:ext cx="2533504" cy="1105928"/>
        </a:xfrm>
        <a:prstGeom prst="ellipse">
          <a:avLst/>
        </a:prstGeom>
        <a:blipFill rotWithShape="0">
          <a:blip xmlns:r="http://schemas.openxmlformats.org/officeDocument/2006/relationships" r:embed="rId1">
            <a:duotone>
              <a:schemeClr val="accent3">
                <a:hueOff val="0"/>
                <a:satOff val="0"/>
                <a:lumOff val="0"/>
                <a:alphaOff val="0"/>
                <a:shade val="63000"/>
                <a:tint val="82000"/>
              </a:schemeClr>
              <a:schemeClr val="accent3">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Organic chemistry</a:t>
          </a:r>
          <a:endParaRPr lang="uk-UA" sz="2800" kern="1200" dirty="0">
            <a:latin typeface="Times New Roman" pitchFamily="18" charset="0"/>
            <a:cs typeface="Times New Roman" pitchFamily="18" charset="0"/>
          </a:endParaRPr>
        </a:p>
      </dsp:txBody>
      <dsp:txXfrm>
        <a:off x="7131056" y="916437"/>
        <a:ext cx="2533504" cy="1105928"/>
      </dsp:txXfrm>
    </dsp:sp>
    <dsp:sp modelId="{FF2E5BC6-EA84-4418-BD7A-15F9D26183AA}">
      <dsp:nvSpPr>
        <dsp:cNvPr id="0" name=""/>
        <dsp:cNvSpPr/>
      </dsp:nvSpPr>
      <dsp:spPr>
        <a:xfrm rot="957870">
          <a:off x="6437473" y="2324026"/>
          <a:ext cx="270922" cy="376015"/>
        </a:xfrm>
        <a:prstGeom prst="rightArrow">
          <a:avLst>
            <a:gd name="adj1" fmla="val 60000"/>
            <a:gd name="adj2" fmla="val 50000"/>
          </a:avLst>
        </a:prstGeom>
        <a:blipFill rotWithShape="0">
          <a:blip xmlns:r="http://schemas.openxmlformats.org/officeDocument/2006/relationships" r:embed="rId1">
            <a:duotone>
              <a:schemeClr val="accent4">
                <a:hueOff val="0"/>
                <a:satOff val="0"/>
                <a:lumOff val="0"/>
                <a:alphaOff val="0"/>
                <a:shade val="63000"/>
                <a:tint val="82000"/>
              </a:schemeClr>
              <a:schemeClr val="accent4">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957870">
        <a:off x="6437473" y="2324026"/>
        <a:ext cx="270922" cy="376015"/>
      </dsp:txXfrm>
    </dsp:sp>
    <dsp:sp modelId="{3CCEDBA5-6A20-4612-BCCF-D4368582D069}">
      <dsp:nvSpPr>
        <dsp:cNvPr id="0" name=""/>
        <dsp:cNvSpPr/>
      </dsp:nvSpPr>
      <dsp:spPr>
        <a:xfrm>
          <a:off x="6609631" y="2338197"/>
          <a:ext cx="2577155" cy="1105928"/>
        </a:xfrm>
        <a:prstGeom prst="ellipse">
          <a:avLst/>
        </a:prstGeom>
        <a:blipFill rotWithShape="0">
          <a:blip xmlns:r="http://schemas.openxmlformats.org/officeDocument/2006/relationships" r:embed="rId1">
            <a:duotone>
              <a:schemeClr val="accent4">
                <a:hueOff val="0"/>
                <a:satOff val="0"/>
                <a:lumOff val="0"/>
                <a:alphaOff val="0"/>
                <a:shade val="63000"/>
                <a:tint val="82000"/>
              </a:schemeClr>
              <a:schemeClr val="accent4">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Physics</a:t>
          </a:r>
          <a:endParaRPr lang="uk-UA" sz="2800" kern="1200" dirty="0">
            <a:latin typeface="Times New Roman" pitchFamily="18" charset="0"/>
            <a:cs typeface="Times New Roman" pitchFamily="18" charset="0"/>
          </a:endParaRPr>
        </a:p>
      </dsp:txBody>
      <dsp:txXfrm>
        <a:off x="6609631" y="2338197"/>
        <a:ext cx="2577155" cy="1105928"/>
      </dsp:txXfrm>
    </dsp:sp>
    <dsp:sp modelId="{8E2BC178-0200-41E9-8089-22042D85D799}">
      <dsp:nvSpPr>
        <dsp:cNvPr id="0" name=""/>
        <dsp:cNvSpPr/>
      </dsp:nvSpPr>
      <dsp:spPr>
        <a:xfrm rot="10199988">
          <a:off x="3417976" y="2196852"/>
          <a:ext cx="261355" cy="376015"/>
        </a:xfrm>
        <a:prstGeom prst="rightArrow">
          <a:avLst>
            <a:gd name="adj1" fmla="val 60000"/>
            <a:gd name="adj2" fmla="val 50000"/>
          </a:avLst>
        </a:prstGeom>
        <a:blipFill rotWithShape="0">
          <a:blip xmlns:r="http://schemas.openxmlformats.org/officeDocument/2006/relationships" r:embed="rId1">
            <a:duotone>
              <a:schemeClr val="accent5">
                <a:hueOff val="0"/>
                <a:satOff val="0"/>
                <a:lumOff val="0"/>
                <a:alphaOff val="0"/>
                <a:shade val="63000"/>
                <a:tint val="82000"/>
              </a:schemeClr>
              <a:schemeClr val="accent5">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10199988">
        <a:off x="3417976" y="2196852"/>
        <a:ext cx="261355" cy="376015"/>
      </dsp:txXfrm>
    </dsp:sp>
    <dsp:sp modelId="{36F15A64-1779-43E9-A3D8-4B49875A2482}">
      <dsp:nvSpPr>
        <dsp:cNvPr id="0" name=""/>
        <dsp:cNvSpPr/>
      </dsp:nvSpPr>
      <dsp:spPr>
        <a:xfrm>
          <a:off x="594032" y="2103404"/>
          <a:ext cx="2829705" cy="1105928"/>
        </a:xfrm>
        <a:prstGeom prst="ellipse">
          <a:avLst/>
        </a:prstGeom>
        <a:blipFill rotWithShape="0">
          <a:blip xmlns:r="http://schemas.openxmlformats.org/officeDocument/2006/relationships" r:embed="rId1">
            <a:duotone>
              <a:schemeClr val="accent5">
                <a:hueOff val="0"/>
                <a:satOff val="0"/>
                <a:lumOff val="0"/>
                <a:alphaOff val="0"/>
                <a:shade val="63000"/>
                <a:tint val="82000"/>
              </a:schemeClr>
              <a:schemeClr val="accent5">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Physical chemistry</a:t>
          </a:r>
          <a:endParaRPr lang="uk-UA" sz="2800" kern="1200" dirty="0">
            <a:latin typeface="Times New Roman" pitchFamily="18" charset="0"/>
            <a:cs typeface="Times New Roman" pitchFamily="18" charset="0"/>
          </a:endParaRPr>
        </a:p>
      </dsp:txBody>
      <dsp:txXfrm>
        <a:off x="594032" y="2103404"/>
        <a:ext cx="2829705" cy="1105928"/>
      </dsp:txXfrm>
    </dsp:sp>
    <dsp:sp modelId="{CFE44D32-E03F-4ACD-9160-7CCEDF898F80}">
      <dsp:nvSpPr>
        <dsp:cNvPr id="0" name=""/>
        <dsp:cNvSpPr/>
      </dsp:nvSpPr>
      <dsp:spPr>
        <a:xfrm rot="5114430">
          <a:off x="5100765" y="2661466"/>
          <a:ext cx="211998" cy="376015"/>
        </a:xfrm>
        <a:prstGeom prst="rightArrow">
          <a:avLst>
            <a:gd name="adj1" fmla="val 60000"/>
            <a:gd name="adj2" fmla="val 50000"/>
          </a:avLst>
        </a:prstGeom>
        <a:blipFill rotWithShape="0">
          <a:blip xmlns:r="http://schemas.openxmlformats.org/officeDocument/2006/relationships" r:embed="rId1">
            <a:duotone>
              <a:schemeClr val="accent6">
                <a:hueOff val="0"/>
                <a:satOff val="0"/>
                <a:lumOff val="0"/>
                <a:alphaOff val="0"/>
                <a:shade val="63000"/>
                <a:tint val="82000"/>
              </a:schemeClr>
              <a:schemeClr val="accent6">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5114430">
        <a:off x="5100765" y="2661466"/>
        <a:ext cx="211998" cy="376015"/>
      </dsp:txXfrm>
    </dsp:sp>
    <dsp:sp modelId="{B75B04F9-429C-46D4-BDAF-F5B73B7FDB7A}">
      <dsp:nvSpPr>
        <dsp:cNvPr id="0" name=""/>
        <dsp:cNvSpPr/>
      </dsp:nvSpPr>
      <dsp:spPr>
        <a:xfrm>
          <a:off x="3475768" y="3054580"/>
          <a:ext cx="3588228" cy="1105928"/>
        </a:xfrm>
        <a:prstGeom prst="ellipse">
          <a:avLst/>
        </a:prstGeom>
        <a:blipFill rotWithShape="0">
          <a:blip xmlns:r="http://schemas.openxmlformats.org/officeDocument/2006/relationships" r:embed="rId1">
            <a:duotone>
              <a:schemeClr val="accent6">
                <a:hueOff val="0"/>
                <a:satOff val="0"/>
                <a:lumOff val="0"/>
                <a:alphaOff val="0"/>
                <a:shade val="63000"/>
                <a:tint val="82000"/>
              </a:schemeClr>
              <a:schemeClr val="accent6">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Pharmaceutical chemistry</a:t>
          </a:r>
          <a:endParaRPr lang="uk-UA" sz="2800" kern="1200" dirty="0">
            <a:latin typeface="Times New Roman" pitchFamily="18" charset="0"/>
            <a:cs typeface="Times New Roman" pitchFamily="18" charset="0"/>
          </a:endParaRPr>
        </a:p>
      </dsp:txBody>
      <dsp:txXfrm>
        <a:off x="3475768" y="3054580"/>
        <a:ext cx="3588228" cy="1105928"/>
      </dsp:txXfrm>
    </dsp:sp>
    <dsp:sp modelId="{2BAD4308-5BCB-46DA-8ACD-0AB3B6BFD514}">
      <dsp:nvSpPr>
        <dsp:cNvPr id="0" name=""/>
        <dsp:cNvSpPr/>
      </dsp:nvSpPr>
      <dsp:spPr>
        <a:xfrm rot="11852136">
          <a:off x="3349386" y="1423212"/>
          <a:ext cx="475052" cy="376015"/>
        </a:xfrm>
        <a:prstGeom prst="rightArrow">
          <a:avLst>
            <a:gd name="adj1" fmla="val 60000"/>
            <a:gd name="adj2" fmla="val 50000"/>
          </a:avLst>
        </a:prstGeom>
        <a:blipFill rotWithShape="0">
          <a:blip xmlns:r="http://schemas.openxmlformats.org/officeDocument/2006/relationships" r:embed="rId1">
            <a:duotone>
              <a:schemeClr val="accent2">
                <a:hueOff val="0"/>
                <a:satOff val="0"/>
                <a:lumOff val="0"/>
                <a:alphaOff val="0"/>
                <a:shade val="63000"/>
                <a:tint val="82000"/>
              </a:schemeClr>
              <a:schemeClr val="accent2">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uk-UA" sz="2800" kern="1200">
            <a:latin typeface="Times New Roman" pitchFamily="18" charset="0"/>
            <a:cs typeface="Times New Roman" pitchFamily="18" charset="0"/>
          </a:endParaRPr>
        </a:p>
      </dsp:txBody>
      <dsp:txXfrm rot="11852136">
        <a:off x="3349386" y="1423212"/>
        <a:ext cx="475052" cy="376015"/>
      </dsp:txXfrm>
    </dsp:sp>
    <dsp:sp modelId="{AEFD93C1-6274-4D78-976F-55BBDEB8FEF0}">
      <dsp:nvSpPr>
        <dsp:cNvPr id="0" name=""/>
        <dsp:cNvSpPr/>
      </dsp:nvSpPr>
      <dsp:spPr>
        <a:xfrm>
          <a:off x="991201" y="610352"/>
          <a:ext cx="2356423" cy="1105928"/>
        </a:xfrm>
        <a:prstGeom prst="ellipse">
          <a:avLst/>
        </a:prstGeom>
        <a:blipFill rotWithShape="0">
          <a:blip xmlns:r="http://schemas.openxmlformats.org/officeDocument/2006/relationships" r:embed="rId1">
            <a:duotone>
              <a:schemeClr val="accent2">
                <a:hueOff val="0"/>
                <a:satOff val="0"/>
                <a:lumOff val="0"/>
                <a:alphaOff val="0"/>
                <a:shade val="63000"/>
                <a:tint val="82000"/>
              </a:schemeClr>
              <a:schemeClr val="accent2">
                <a:hueOff val="0"/>
                <a:satOff val="0"/>
                <a:lumOff val="0"/>
                <a:alphaOff val="0"/>
                <a:tint val="10000"/>
                <a:satMod val="400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itchFamily="18" charset="0"/>
              <a:cs typeface="Times New Roman" pitchFamily="18" charset="0"/>
            </a:rPr>
            <a:t>Biology</a:t>
          </a:r>
          <a:endParaRPr lang="uk-UA" sz="2800" kern="1200" dirty="0">
            <a:latin typeface="Times New Roman" pitchFamily="18" charset="0"/>
            <a:cs typeface="Times New Roman" pitchFamily="18" charset="0"/>
          </a:endParaRPr>
        </a:p>
      </dsp:txBody>
      <dsp:txXfrm>
        <a:off x="991201" y="610352"/>
        <a:ext cx="2356423" cy="110592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78187A-7252-4A0F-9E49-E21F2E60A42F}">
      <dsp:nvSpPr>
        <dsp:cNvPr id="0" name=""/>
        <dsp:cNvSpPr/>
      </dsp:nvSpPr>
      <dsp:spPr>
        <a:xfrm>
          <a:off x="0" y="0"/>
          <a:ext cx="2728564" cy="870581"/>
        </a:xfrm>
        <a:prstGeom prst="homePlate">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b="0" kern="1200" dirty="0" smtClean="0">
              <a:solidFill>
                <a:schemeClr val="bg1"/>
              </a:solidFill>
              <a:latin typeface="Times New Roman" pitchFamily="18" charset="0"/>
              <a:cs typeface="Times New Roman" pitchFamily="18" charset="0"/>
            </a:rPr>
            <a:t>Sampling</a:t>
          </a:r>
          <a:endParaRPr lang="ru-RU" sz="1600" b="0" kern="1200" dirty="0">
            <a:solidFill>
              <a:schemeClr val="bg1"/>
            </a:solidFill>
            <a:latin typeface="Times New Roman" pitchFamily="18" charset="0"/>
            <a:cs typeface="Times New Roman" pitchFamily="18" charset="0"/>
          </a:endParaRPr>
        </a:p>
      </dsp:txBody>
      <dsp:txXfrm>
        <a:off x="0" y="0"/>
        <a:ext cx="2728564" cy="870581"/>
      </dsp:txXfrm>
    </dsp:sp>
    <dsp:sp modelId="{9CBD022C-28BB-435C-BD3D-6715B545C2DC}">
      <dsp:nvSpPr>
        <dsp:cNvPr id="0" name=""/>
        <dsp:cNvSpPr/>
      </dsp:nvSpPr>
      <dsp:spPr>
        <a:xfrm>
          <a:off x="2185570" y="0"/>
          <a:ext cx="2728564" cy="870581"/>
        </a:xfrm>
        <a:prstGeom prst="chevron">
          <a:avLst/>
        </a:prstGeom>
        <a:solidFill>
          <a:schemeClr val="accent2">
            <a:hueOff val="-2847829"/>
            <a:satOff val="8321"/>
            <a:lumOff val="-1569"/>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Sample preparation</a:t>
          </a:r>
          <a:endParaRPr lang="uk-UA" sz="2000" b="0" kern="1200" dirty="0">
            <a:solidFill>
              <a:schemeClr val="bg1"/>
            </a:solidFill>
            <a:latin typeface="Times New Roman" pitchFamily="18" charset="0"/>
            <a:cs typeface="Times New Roman" pitchFamily="18" charset="0"/>
          </a:endParaRPr>
        </a:p>
      </dsp:txBody>
      <dsp:txXfrm>
        <a:off x="2185570" y="0"/>
        <a:ext cx="2728564" cy="870581"/>
      </dsp:txXfrm>
    </dsp:sp>
    <dsp:sp modelId="{8BA7E4A2-5029-47AD-8F1E-0A9BD064C20A}">
      <dsp:nvSpPr>
        <dsp:cNvPr id="0" name=""/>
        <dsp:cNvSpPr/>
      </dsp:nvSpPr>
      <dsp:spPr>
        <a:xfrm>
          <a:off x="4368422" y="0"/>
          <a:ext cx="2728564" cy="870581"/>
        </a:xfrm>
        <a:prstGeom prst="chevron">
          <a:avLst/>
        </a:prstGeom>
        <a:solidFill>
          <a:schemeClr val="accent2">
            <a:hueOff val="-5695658"/>
            <a:satOff val="16641"/>
            <a:lumOff val="-3137"/>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Obtaining an analytical signal</a:t>
          </a:r>
          <a:endParaRPr lang="ru-RU" sz="2000" b="0" kern="1200" dirty="0">
            <a:solidFill>
              <a:schemeClr val="bg1"/>
            </a:solidFill>
            <a:latin typeface="Times New Roman" pitchFamily="18" charset="0"/>
            <a:cs typeface="Times New Roman" pitchFamily="18" charset="0"/>
          </a:endParaRPr>
        </a:p>
      </dsp:txBody>
      <dsp:txXfrm>
        <a:off x="4368422" y="0"/>
        <a:ext cx="2728564" cy="870581"/>
      </dsp:txXfrm>
    </dsp:sp>
    <dsp:sp modelId="{0BBED96E-24A4-423D-8DDC-C3E67887DD84}">
      <dsp:nvSpPr>
        <dsp:cNvPr id="0" name=""/>
        <dsp:cNvSpPr/>
      </dsp:nvSpPr>
      <dsp:spPr>
        <a:xfrm>
          <a:off x="6551273" y="0"/>
          <a:ext cx="2728564" cy="870581"/>
        </a:xfrm>
        <a:prstGeom prst="chevron">
          <a:avLst/>
        </a:prstGeom>
        <a:solidFill>
          <a:schemeClr val="accent2">
            <a:hueOff val="-8543487"/>
            <a:satOff val="24962"/>
            <a:lumOff val="-4706"/>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Results processing and interpretation</a:t>
          </a:r>
          <a:endParaRPr lang="ru-RU" sz="2000" b="0" kern="1200" dirty="0">
            <a:solidFill>
              <a:schemeClr val="bg1"/>
            </a:solidFill>
            <a:latin typeface="Times New Roman" pitchFamily="18" charset="0"/>
            <a:cs typeface="Times New Roman" pitchFamily="18" charset="0"/>
          </a:endParaRPr>
        </a:p>
      </dsp:txBody>
      <dsp:txXfrm>
        <a:off x="6551273" y="0"/>
        <a:ext cx="2728564" cy="87058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7FCB7A-9825-43F2-A80D-66075BB9925B}">
      <dsp:nvSpPr>
        <dsp:cNvPr id="0" name=""/>
        <dsp:cNvSpPr/>
      </dsp:nvSpPr>
      <dsp:spPr>
        <a:xfrm>
          <a:off x="13132" y="0"/>
          <a:ext cx="10973522" cy="1485277"/>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solidFill>
                <a:schemeClr val="bg1"/>
              </a:solidFill>
              <a:latin typeface="Times New Roman" pitchFamily="18" charset="0"/>
              <a:cs typeface="Times New Roman" pitchFamily="18" charset="0"/>
            </a:rPr>
            <a:t>Analytical methods</a:t>
          </a:r>
          <a:endParaRPr lang="ru-RU" sz="6500" kern="1200" dirty="0">
            <a:solidFill>
              <a:schemeClr val="bg1"/>
            </a:solidFill>
            <a:latin typeface="Times New Roman" pitchFamily="18" charset="0"/>
            <a:cs typeface="Times New Roman" pitchFamily="18" charset="0"/>
          </a:endParaRPr>
        </a:p>
      </dsp:txBody>
      <dsp:txXfrm>
        <a:off x="13132" y="0"/>
        <a:ext cx="10973522" cy="1485277"/>
      </dsp:txXfrm>
    </dsp:sp>
    <dsp:sp modelId="{A7161AED-DB0C-4B31-998F-E52C23F333DB}">
      <dsp:nvSpPr>
        <dsp:cNvPr id="0" name=""/>
        <dsp:cNvSpPr/>
      </dsp:nvSpPr>
      <dsp:spPr>
        <a:xfrm>
          <a:off x="17277" y="1675364"/>
          <a:ext cx="3335607"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solidFill>
                <a:schemeClr val="bg1"/>
              </a:solidFill>
              <a:latin typeface="Times New Roman" pitchFamily="18" charset="0"/>
              <a:cs typeface="Times New Roman" pitchFamily="18" charset="0"/>
            </a:rPr>
            <a:t>Chemical</a:t>
          </a:r>
          <a:endParaRPr lang="ru-RU" sz="4100" kern="1200" dirty="0">
            <a:solidFill>
              <a:schemeClr val="bg1"/>
            </a:solidFill>
            <a:latin typeface="Times New Roman" pitchFamily="18" charset="0"/>
            <a:cs typeface="Times New Roman" pitchFamily="18" charset="0"/>
          </a:endParaRPr>
        </a:p>
      </dsp:txBody>
      <dsp:txXfrm>
        <a:off x="17277" y="1675364"/>
        <a:ext cx="3335607" cy="1485277"/>
      </dsp:txXfrm>
    </dsp:sp>
    <dsp:sp modelId="{BF08392D-9F5E-4D3E-B0D2-FA3FD62D52B4}">
      <dsp:nvSpPr>
        <dsp:cNvPr id="0" name=""/>
        <dsp:cNvSpPr/>
      </dsp:nvSpPr>
      <dsp:spPr>
        <a:xfrm>
          <a:off x="58839" y="3350728"/>
          <a:ext cx="3335607"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kern="1200" dirty="0" smtClean="0">
              <a:solidFill>
                <a:schemeClr val="bg1"/>
              </a:solidFill>
              <a:latin typeface="Times New Roman" pitchFamily="18" charset="0"/>
              <a:cs typeface="Times New Roman" pitchFamily="18" charset="0"/>
            </a:rPr>
            <a:t>methods based on chemical reactions of specified substances in solutions</a:t>
          </a:r>
          <a:endParaRPr lang="ru-RU" sz="1800" kern="1200" dirty="0">
            <a:solidFill>
              <a:schemeClr val="bg1"/>
            </a:solidFill>
            <a:latin typeface="Times New Roman" pitchFamily="18" charset="0"/>
            <a:cs typeface="Times New Roman" pitchFamily="18" charset="0"/>
          </a:endParaRPr>
        </a:p>
      </dsp:txBody>
      <dsp:txXfrm>
        <a:off x="58839" y="3350728"/>
        <a:ext cx="3335607" cy="1485277"/>
      </dsp:txXfrm>
    </dsp:sp>
    <dsp:sp modelId="{CF4FD960-7782-40E9-9D61-6B29F9F97BC4}">
      <dsp:nvSpPr>
        <dsp:cNvPr id="0" name=""/>
        <dsp:cNvSpPr/>
      </dsp:nvSpPr>
      <dsp:spPr>
        <a:xfrm>
          <a:off x="3633075" y="1675364"/>
          <a:ext cx="3720503"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solidFill>
                <a:schemeClr val="bg1"/>
              </a:solidFill>
              <a:latin typeface="Times New Roman" pitchFamily="18" charset="0"/>
              <a:cs typeface="Times New Roman" pitchFamily="18" charset="0"/>
            </a:rPr>
            <a:t>Physical</a:t>
          </a:r>
          <a:endParaRPr lang="ru-RU" sz="4100" kern="1200" dirty="0">
            <a:solidFill>
              <a:schemeClr val="bg1"/>
            </a:solidFill>
            <a:latin typeface="Times New Roman" pitchFamily="18" charset="0"/>
            <a:cs typeface="Times New Roman" pitchFamily="18" charset="0"/>
          </a:endParaRPr>
        </a:p>
      </dsp:txBody>
      <dsp:txXfrm>
        <a:off x="3633075" y="1675364"/>
        <a:ext cx="3720503" cy="1485277"/>
      </dsp:txXfrm>
    </dsp:sp>
    <dsp:sp modelId="{AE9E8685-F450-479B-BFEA-69D79B419CDA}">
      <dsp:nvSpPr>
        <dsp:cNvPr id="0" name=""/>
        <dsp:cNvSpPr/>
      </dsp:nvSpPr>
      <dsp:spPr>
        <a:xfrm>
          <a:off x="3633075" y="3349603"/>
          <a:ext cx="3720503"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kern="1200" dirty="0" smtClean="0">
              <a:solidFill>
                <a:schemeClr val="bg1"/>
              </a:solidFill>
              <a:latin typeface="Times New Roman" pitchFamily="18" charset="0"/>
              <a:cs typeface="Times New Roman" pitchFamily="18" charset="0"/>
            </a:rPr>
            <a:t>methods, based on the measurement of physical characteristics that determine the chem. individuality of components.</a:t>
          </a:r>
          <a:endParaRPr lang="ru-RU" sz="1800" b="0" kern="1200" dirty="0">
            <a:solidFill>
              <a:schemeClr val="bg1"/>
            </a:solidFill>
            <a:latin typeface="Times New Roman" pitchFamily="18" charset="0"/>
            <a:cs typeface="Times New Roman" pitchFamily="18" charset="0"/>
          </a:endParaRPr>
        </a:p>
      </dsp:txBody>
      <dsp:txXfrm>
        <a:off x="3633075" y="3349603"/>
        <a:ext cx="3720503" cy="1485277"/>
      </dsp:txXfrm>
    </dsp:sp>
    <dsp:sp modelId="{73B2C73C-756E-47B2-B1AF-D589DE67C1B2}">
      <dsp:nvSpPr>
        <dsp:cNvPr id="0" name=""/>
        <dsp:cNvSpPr/>
      </dsp:nvSpPr>
      <dsp:spPr>
        <a:xfrm>
          <a:off x="7633770" y="1675364"/>
          <a:ext cx="3335607"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solidFill>
                <a:schemeClr val="bg1"/>
              </a:solidFill>
              <a:latin typeface="Times New Roman" pitchFamily="18" charset="0"/>
              <a:cs typeface="Times New Roman" pitchFamily="18" charset="0"/>
            </a:rPr>
            <a:t>Physico-chemical</a:t>
          </a:r>
          <a:endParaRPr lang="ru-RU" sz="4100" kern="1200" dirty="0">
            <a:solidFill>
              <a:schemeClr val="bg1"/>
            </a:solidFill>
            <a:latin typeface="Times New Roman" pitchFamily="18" charset="0"/>
            <a:cs typeface="Times New Roman" pitchFamily="18" charset="0"/>
          </a:endParaRPr>
        </a:p>
      </dsp:txBody>
      <dsp:txXfrm>
        <a:off x="7633770" y="1675364"/>
        <a:ext cx="3335607" cy="1485277"/>
      </dsp:txXfrm>
    </dsp:sp>
    <dsp:sp modelId="{A8BC5B4F-C7B0-4752-A5B3-62417AB4C3DE}">
      <dsp:nvSpPr>
        <dsp:cNvPr id="0" name=""/>
        <dsp:cNvSpPr/>
      </dsp:nvSpPr>
      <dsp:spPr>
        <a:xfrm>
          <a:off x="7633770" y="3349603"/>
          <a:ext cx="3335607"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Determine the changes in the physical properties of the system, which occur as a result of chemical or electrochemical reactions.</a:t>
          </a:r>
          <a:endParaRPr lang="ru-RU" sz="1800" kern="1200" dirty="0">
            <a:solidFill>
              <a:schemeClr val="bg1"/>
            </a:solidFill>
            <a:latin typeface="Times New Roman" pitchFamily="18" charset="0"/>
            <a:cs typeface="Times New Roman" pitchFamily="18" charset="0"/>
          </a:endParaRPr>
        </a:p>
      </dsp:txBody>
      <dsp:txXfrm>
        <a:off x="7633770" y="3349603"/>
        <a:ext cx="3335607" cy="148527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7FCB7A-9825-43F2-A80D-66075BB9925B}">
      <dsp:nvSpPr>
        <dsp:cNvPr id="0" name=""/>
        <dsp:cNvSpPr/>
      </dsp:nvSpPr>
      <dsp:spPr>
        <a:xfrm>
          <a:off x="4126" y="0"/>
          <a:ext cx="10982528" cy="1485277"/>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solidFill>
                <a:schemeClr val="bg1"/>
              </a:solidFill>
              <a:latin typeface="Times New Roman" pitchFamily="18" charset="0"/>
              <a:cs typeface="Times New Roman" pitchFamily="18" charset="0"/>
            </a:rPr>
            <a:t>Analytical methods</a:t>
          </a:r>
          <a:endParaRPr lang="ru-RU" sz="6500" kern="1200" dirty="0">
            <a:solidFill>
              <a:schemeClr val="bg1"/>
            </a:solidFill>
            <a:latin typeface="Times New Roman" pitchFamily="18" charset="0"/>
            <a:cs typeface="Times New Roman" pitchFamily="18" charset="0"/>
          </a:endParaRPr>
        </a:p>
      </dsp:txBody>
      <dsp:txXfrm>
        <a:off x="4126" y="0"/>
        <a:ext cx="10982528" cy="1485277"/>
      </dsp:txXfrm>
    </dsp:sp>
    <dsp:sp modelId="{A7161AED-DB0C-4B31-998F-E52C23F333DB}">
      <dsp:nvSpPr>
        <dsp:cNvPr id="0" name=""/>
        <dsp:cNvSpPr/>
      </dsp:nvSpPr>
      <dsp:spPr>
        <a:xfrm>
          <a:off x="12783"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latin typeface="Times New Roman" pitchFamily="18" charset="0"/>
              <a:cs typeface="Times New Roman" pitchFamily="18" charset="0"/>
            </a:rPr>
            <a:t>Macro-</a:t>
          </a:r>
          <a:endParaRPr lang="ru-RU" sz="4100" kern="1200" dirty="0">
            <a:solidFill>
              <a:schemeClr val="bg1"/>
            </a:solidFill>
            <a:latin typeface="Times New Roman" pitchFamily="18" charset="0"/>
            <a:cs typeface="Times New Roman" pitchFamily="18" charset="0"/>
          </a:endParaRPr>
        </a:p>
      </dsp:txBody>
      <dsp:txXfrm>
        <a:off x="12783" y="1675364"/>
        <a:ext cx="2516429" cy="1485277"/>
      </dsp:txXfrm>
    </dsp:sp>
    <dsp:sp modelId="{BF08392D-9F5E-4D3E-B0D2-FA3FD62D52B4}">
      <dsp:nvSpPr>
        <dsp:cNvPr id="0" name=""/>
        <dsp:cNvSpPr/>
      </dsp:nvSpPr>
      <dsp:spPr>
        <a:xfrm>
          <a:off x="12783"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0.5-1 g of substance or 20-50 ml of solutions</a:t>
          </a:r>
          <a:endParaRPr lang="ru-RU" sz="2000" kern="1200" dirty="0">
            <a:solidFill>
              <a:schemeClr val="bg1"/>
            </a:solidFill>
            <a:latin typeface="Times New Roman" pitchFamily="18" charset="0"/>
            <a:cs typeface="Times New Roman" pitchFamily="18" charset="0"/>
          </a:endParaRPr>
        </a:p>
      </dsp:txBody>
      <dsp:txXfrm>
        <a:off x="12783" y="3349603"/>
        <a:ext cx="2516429" cy="1485277"/>
      </dsp:txXfrm>
    </dsp:sp>
    <dsp:sp modelId="{CF4FD960-7782-40E9-9D61-6B29F9F97BC4}">
      <dsp:nvSpPr>
        <dsp:cNvPr id="0" name=""/>
        <dsp:cNvSpPr/>
      </dsp:nvSpPr>
      <dsp:spPr>
        <a:xfrm>
          <a:off x="2740592"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latin typeface="Times New Roman" pitchFamily="18" charset="0"/>
              <a:cs typeface="Times New Roman" pitchFamily="18" charset="0"/>
            </a:rPr>
            <a:t>Semi-micro-</a:t>
          </a:r>
          <a:endParaRPr lang="ru-RU" sz="4100" kern="1200" dirty="0">
            <a:solidFill>
              <a:schemeClr val="bg1"/>
            </a:solidFill>
            <a:latin typeface="Times New Roman" pitchFamily="18" charset="0"/>
            <a:cs typeface="Times New Roman" pitchFamily="18" charset="0"/>
          </a:endParaRPr>
        </a:p>
      </dsp:txBody>
      <dsp:txXfrm>
        <a:off x="2740592" y="1675364"/>
        <a:ext cx="2516429" cy="1485277"/>
      </dsp:txXfrm>
    </dsp:sp>
    <dsp:sp modelId="{43415486-9B14-4690-9DEF-22E1AC1DC32C}">
      <dsp:nvSpPr>
        <dsp:cNvPr id="0" name=""/>
        <dsp:cNvSpPr/>
      </dsp:nvSpPr>
      <dsp:spPr>
        <a:xfrm>
          <a:off x="2740592"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chemeClr val="bg1"/>
              </a:solidFill>
              <a:latin typeface="Times New Roman" pitchFamily="18" charset="0"/>
              <a:cs typeface="Times New Roman" pitchFamily="18" charset="0"/>
            </a:rPr>
            <a:t>approximately 50 mg of solid or 1 ml of solution</a:t>
          </a:r>
          <a:endParaRPr lang="uk-UA" sz="2500" b="0" kern="1200" dirty="0">
            <a:solidFill>
              <a:schemeClr val="bg1"/>
            </a:solidFill>
            <a:latin typeface="Times New Roman" pitchFamily="18" charset="0"/>
            <a:cs typeface="Times New Roman" pitchFamily="18" charset="0"/>
          </a:endParaRPr>
        </a:p>
      </dsp:txBody>
      <dsp:txXfrm>
        <a:off x="2740592" y="3349603"/>
        <a:ext cx="2516429" cy="1485277"/>
      </dsp:txXfrm>
    </dsp:sp>
    <dsp:sp modelId="{73B2C73C-756E-47B2-B1AF-D589DE67C1B2}">
      <dsp:nvSpPr>
        <dsp:cNvPr id="0" name=""/>
        <dsp:cNvSpPr/>
      </dsp:nvSpPr>
      <dsp:spPr>
        <a:xfrm>
          <a:off x="5468402" y="1675364"/>
          <a:ext cx="277765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latin typeface="Times New Roman" pitchFamily="18" charset="0"/>
              <a:cs typeface="Times New Roman" pitchFamily="18" charset="0"/>
            </a:rPr>
            <a:t>Micro- </a:t>
          </a:r>
          <a:endParaRPr lang="ru-RU" sz="4100" kern="1200" dirty="0">
            <a:solidFill>
              <a:schemeClr val="bg1"/>
            </a:solidFill>
            <a:latin typeface="Times New Roman" pitchFamily="18" charset="0"/>
            <a:cs typeface="Times New Roman" pitchFamily="18" charset="0"/>
          </a:endParaRPr>
        </a:p>
      </dsp:txBody>
      <dsp:txXfrm>
        <a:off x="5468402" y="1675364"/>
        <a:ext cx="2777659" cy="1485277"/>
      </dsp:txXfrm>
    </dsp:sp>
    <dsp:sp modelId="{A8BC5B4F-C7B0-4752-A5B3-62417AB4C3DE}">
      <dsp:nvSpPr>
        <dsp:cNvPr id="0" name=""/>
        <dsp:cNvSpPr/>
      </dsp:nvSpPr>
      <dsp:spPr>
        <a:xfrm>
          <a:off x="5468402" y="3349603"/>
          <a:ext cx="277765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several milligrams of solid matter or several tenths of milliliters of solution</a:t>
          </a:r>
          <a:endParaRPr lang="ru-RU" sz="2000" kern="1200" dirty="0">
            <a:solidFill>
              <a:schemeClr val="bg1"/>
            </a:solidFill>
            <a:latin typeface="Times New Roman" pitchFamily="18" charset="0"/>
            <a:cs typeface="Times New Roman" pitchFamily="18" charset="0"/>
          </a:endParaRPr>
        </a:p>
      </dsp:txBody>
      <dsp:txXfrm>
        <a:off x="5468402" y="3349603"/>
        <a:ext cx="2777659" cy="1485277"/>
      </dsp:txXfrm>
    </dsp:sp>
    <dsp:sp modelId="{3AB2FE46-727A-46AC-A097-F8E343776CB6}">
      <dsp:nvSpPr>
        <dsp:cNvPr id="0" name=""/>
        <dsp:cNvSpPr/>
      </dsp:nvSpPr>
      <dsp:spPr>
        <a:xfrm>
          <a:off x="8457442"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latin typeface="Times New Roman" pitchFamily="18" charset="0"/>
              <a:cs typeface="Times New Roman" pitchFamily="18" charset="0"/>
            </a:rPr>
            <a:t>Ultra-micro</a:t>
          </a:r>
          <a:endParaRPr lang="uk-UA" sz="4100" kern="1200" dirty="0">
            <a:solidFill>
              <a:schemeClr val="bg1"/>
            </a:solidFill>
            <a:latin typeface="Times New Roman" pitchFamily="18" charset="0"/>
            <a:cs typeface="Times New Roman" pitchFamily="18" charset="0"/>
          </a:endParaRPr>
        </a:p>
      </dsp:txBody>
      <dsp:txXfrm>
        <a:off x="8457442" y="1675364"/>
        <a:ext cx="2516429" cy="1485277"/>
      </dsp:txXfrm>
    </dsp:sp>
    <dsp:sp modelId="{148AA856-85CD-4736-9751-81DC28F39159}">
      <dsp:nvSpPr>
        <dsp:cNvPr id="0" name=""/>
        <dsp:cNvSpPr/>
      </dsp:nvSpPr>
      <dsp:spPr>
        <a:xfrm>
          <a:off x="8457442"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bg1"/>
              </a:solidFill>
              <a:latin typeface="Times New Roman" pitchFamily="18" charset="0"/>
              <a:cs typeface="Times New Roman" pitchFamily="18" charset="0"/>
            </a:rPr>
            <a:t>the amount of the substance is less than 1 mg. Almost all analysis operations are carried out under a microscope</a:t>
          </a:r>
          <a:endParaRPr lang="uk-UA" sz="1800" b="0" kern="1200" dirty="0">
            <a:solidFill>
              <a:schemeClr val="bg1"/>
            </a:solidFill>
            <a:latin typeface="Times New Roman" pitchFamily="18" charset="0"/>
            <a:cs typeface="Times New Roman" pitchFamily="18" charset="0"/>
          </a:endParaRPr>
        </a:p>
      </dsp:txBody>
      <dsp:txXfrm>
        <a:off x="8457442" y="3349603"/>
        <a:ext cx="2516429" cy="148527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F4D56D-CEA8-4D90-B6EC-EE17A7C48972}">
      <dsp:nvSpPr>
        <dsp:cNvPr id="0" name=""/>
        <dsp:cNvSpPr/>
      </dsp:nvSpPr>
      <dsp:spPr>
        <a:xfrm>
          <a:off x="13785" y="1623497"/>
          <a:ext cx="2384709" cy="1192354"/>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Chemical analysis</a:t>
          </a:r>
          <a:endParaRPr lang="ru-RU" sz="2400" kern="1200" dirty="0">
            <a:latin typeface="Times New Roman" pitchFamily="18" charset="0"/>
            <a:cs typeface="Times New Roman" pitchFamily="18" charset="0"/>
          </a:endParaRPr>
        </a:p>
      </dsp:txBody>
      <dsp:txXfrm>
        <a:off x="13785" y="1623497"/>
        <a:ext cx="2384709" cy="1192354"/>
      </dsp:txXfrm>
    </dsp:sp>
    <dsp:sp modelId="{0AB8BEC4-B7A7-45CF-A975-16D4DF250A46}">
      <dsp:nvSpPr>
        <dsp:cNvPr id="0" name=""/>
        <dsp:cNvSpPr/>
      </dsp:nvSpPr>
      <dsp:spPr>
        <a:xfrm rot="19086539">
          <a:off x="2234745" y="1768122"/>
          <a:ext cx="1281385" cy="47502"/>
        </a:xfrm>
        <a:custGeom>
          <a:avLst/>
          <a:gdLst/>
          <a:ahLst/>
          <a:cxnLst/>
          <a:rect l="0" t="0" r="0" b="0"/>
          <a:pathLst>
            <a:path>
              <a:moveTo>
                <a:pt x="0" y="23751"/>
              </a:moveTo>
              <a:lnTo>
                <a:pt x="1281385" y="23751"/>
              </a:lnTo>
            </a:path>
          </a:pathLst>
        </a:custGeom>
        <a:noFill/>
        <a:ln w="381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latin typeface="Times New Roman" pitchFamily="18" charset="0"/>
            <a:cs typeface="Times New Roman" pitchFamily="18" charset="0"/>
          </a:endParaRPr>
        </a:p>
      </dsp:txBody>
      <dsp:txXfrm rot="19086539">
        <a:off x="2843403" y="1759839"/>
        <a:ext cx="64069" cy="64069"/>
      </dsp:txXfrm>
    </dsp:sp>
    <dsp:sp modelId="{BAC68356-4ED4-484F-85E4-3D73A37406C8}">
      <dsp:nvSpPr>
        <dsp:cNvPr id="0" name=""/>
        <dsp:cNvSpPr/>
      </dsp:nvSpPr>
      <dsp:spPr>
        <a:xfrm>
          <a:off x="3352379" y="767896"/>
          <a:ext cx="2384709" cy="1192354"/>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Qualitative analysis</a:t>
          </a:r>
          <a:endParaRPr lang="ru-RU" sz="2400" kern="1200" dirty="0">
            <a:latin typeface="Times New Roman" pitchFamily="18" charset="0"/>
            <a:cs typeface="Times New Roman" pitchFamily="18" charset="0"/>
          </a:endParaRPr>
        </a:p>
      </dsp:txBody>
      <dsp:txXfrm>
        <a:off x="3352379" y="767896"/>
        <a:ext cx="2384709" cy="1192354"/>
      </dsp:txXfrm>
    </dsp:sp>
    <dsp:sp modelId="{FB9DC53D-29CD-4825-898C-FBE5A81E6086}">
      <dsp:nvSpPr>
        <dsp:cNvPr id="0" name=""/>
        <dsp:cNvSpPr/>
      </dsp:nvSpPr>
      <dsp:spPr>
        <a:xfrm>
          <a:off x="5737089" y="1340322"/>
          <a:ext cx="953883" cy="47502"/>
        </a:xfrm>
        <a:custGeom>
          <a:avLst/>
          <a:gdLst/>
          <a:ahLst/>
          <a:cxnLst/>
          <a:rect l="0" t="0" r="0" b="0"/>
          <a:pathLst>
            <a:path>
              <a:moveTo>
                <a:pt x="0" y="23751"/>
              </a:moveTo>
              <a:lnTo>
                <a:pt x="953883" y="23751"/>
              </a:lnTo>
            </a:path>
          </a:pathLst>
        </a:custGeom>
        <a:noFill/>
        <a:ln w="38100" cap="flat" cmpd="sng" algn="ctr">
          <a:solidFill>
            <a:schemeClr val="accent3">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endParaRPr>
        </a:p>
      </dsp:txBody>
      <dsp:txXfrm>
        <a:off x="6190184" y="1340226"/>
        <a:ext cx="47694" cy="47694"/>
      </dsp:txXfrm>
    </dsp:sp>
    <dsp:sp modelId="{D25542F3-03ED-4FF4-B150-40FEC4BCF594}">
      <dsp:nvSpPr>
        <dsp:cNvPr id="0" name=""/>
        <dsp:cNvSpPr/>
      </dsp:nvSpPr>
      <dsp:spPr>
        <a:xfrm>
          <a:off x="6690973" y="637309"/>
          <a:ext cx="3868476" cy="1453528"/>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i="0" kern="1200" dirty="0" smtClean="0">
              <a:latin typeface="Times New Roman" pitchFamily="18" charset="0"/>
              <a:cs typeface="Times New Roman" pitchFamily="18" charset="0"/>
            </a:rPr>
            <a:t>determination of chemical elements, ions, atomic groups and molecules in the investigated substance</a:t>
          </a:r>
          <a:endParaRPr lang="ru-RU" sz="2400" kern="1200" dirty="0">
            <a:latin typeface="Times New Roman" pitchFamily="18" charset="0"/>
            <a:cs typeface="Times New Roman" pitchFamily="18" charset="0"/>
          </a:endParaRPr>
        </a:p>
      </dsp:txBody>
      <dsp:txXfrm>
        <a:off x="6690973" y="637309"/>
        <a:ext cx="3868476" cy="1453528"/>
      </dsp:txXfrm>
    </dsp:sp>
    <dsp:sp modelId="{C6625390-44CA-4453-89AB-C1E9E11260B0}">
      <dsp:nvSpPr>
        <dsp:cNvPr id="0" name=""/>
        <dsp:cNvSpPr/>
      </dsp:nvSpPr>
      <dsp:spPr>
        <a:xfrm rot="2513461">
          <a:off x="2234745" y="2623724"/>
          <a:ext cx="1281385" cy="47502"/>
        </a:xfrm>
        <a:custGeom>
          <a:avLst/>
          <a:gdLst/>
          <a:ahLst/>
          <a:cxnLst/>
          <a:rect l="0" t="0" r="0" b="0"/>
          <a:pathLst>
            <a:path>
              <a:moveTo>
                <a:pt x="0" y="23751"/>
              </a:moveTo>
              <a:lnTo>
                <a:pt x="1281385" y="23751"/>
              </a:lnTo>
            </a:path>
          </a:pathLst>
        </a:custGeom>
        <a:noFill/>
        <a:ln w="381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latin typeface="Times New Roman" pitchFamily="18" charset="0"/>
            <a:cs typeface="Times New Roman" pitchFamily="18" charset="0"/>
          </a:endParaRPr>
        </a:p>
      </dsp:txBody>
      <dsp:txXfrm rot="2513461">
        <a:off x="2843403" y="2615440"/>
        <a:ext cx="64069" cy="64069"/>
      </dsp:txXfrm>
    </dsp:sp>
    <dsp:sp modelId="{E1A1C56F-514F-4FC2-9C53-E00DD20E925D}">
      <dsp:nvSpPr>
        <dsp:cNvPr id="0" name=""/>
        <dsp:cNvSpPr/>
      </dsp:nvSpPr>
      <dsp:spPr>
        <a:xfrm>
          <a:off x="3352379" y="2479098"/>
          <a:ext cx="2384709" cy="1192354"/>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Quantitative analysis</a:t>
          </a:r>
          <a:endParaRPr lang="ru-RU" sz="2400" kern="1200" dirty="0">
            <a:latin typeface="Times New Roman" pitchFamily="18" charset="0"/>
            <a:cs typeface="Times New Roman" pitchFamily="18" charset="0"/>
          </a:endParaRPr>
        </a:p>
      </dsp:txBody>
      <dsp:txXfrm>
        <a:off x="3352379" y="2479098"/>
        <a:ext cx="2384709" cy="1192354"/>
      </dsp:txXfrm>
    </dsp:sp>
    <dsp:sp modelId="{018792C8-83AD-4EC5-8BFF-718BD614DD4F}">
      <dsp:nvSpPr>
        <dsp:cNvPr id="0" name=""/>
        <dsp:cNvSpPr/>
      </dsp:nvSpPr>
      <dsp:spPr>
        <a:xfrm>
          <a:off x="5737089" y="3051524"/>
          <a:ext cx="953883" cy="47502"/>
        </a:xfrm>
        <a:custGeom>
          <a:avLst/>
          <a:gdLst/>
          <a:ahLst/>
          <a:cxnLst/>
          <a:rect l="0" t="0" r="0" b="0"/>
          <a:pathLst>
            <a:path>
              <a:moveTo>
                <a:pt x="0" y="23751"/>
              </a:moveTo>
              <a:lnTo>
                <a:pt x="953883" y="23751"/>
              </a:lnTo>
            </a:path>
          </a:pathLst>
        </a:custGeom>
        <a:noFill/>
        <a:ln w="38100" cap="flat" cmpd="sng" algn="ctr">
          <a:solidFill>
            <a:schemeClr val="accent3">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endParaRPr>
        </a:p>
      </dsp:txBody>
      <dsp:txXfrm>
        <a:off x="6190184" y="3051428"/>
        <a:ext cx="47694" cy="47694"/>
      </dsp:txXfrm>
    </dsp:sp>
    <dsp:sp modelId="{7E9BC139-555D-4455-8A8F-66963CA21A5A}">
      <dsp:nvSpPr>
        <dsp:cNvPr id="0" name=""/>
        <dsp:cNvSpPr/>
      </dsp:nvSpPr>
      <dsp:spPr>
        <a:xfrm>
          <a:off x="6690973" y="2269690"/>
          <a:ext cx="3880113" cy="1611169"/>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i="0" kern="1200" dirty="0" smtClean="0">
              <a:latin typeface="Times New Roman" pitchFamily="18" charset="0"/>
              <a:cs typeface="Times New Roman" pitchFamily="18" charset="0"/>
            </a:rPr>
            <a:t>determination of the number of chemical elements, ions, atomic groups and molecules in the substance under study.</a:t>
          </a:r>
          <a:endParaRPr lang="ru-RU" sz="2400" kern="1200" dirty="0">
            <a:latin typeface="Times New Roman" pitchFamily="18" charset="0"/>
            <a:cs typeface="Times New Roman" pitchFamily="18" charset="0"/>
          </a:endParaRPr>
        </a:p>
      </dsp:txBody>
      <dsp:txXfrm>
        <a:off x="6690973" y="2269690"/>
        <a:ext cx="3880113" cy="161116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3A38C1-2A2C-484E-9554-9FD340ED54C9}">
      <dsp:nvSpPr>
        <dsp:cNvPr id="0" name=""/>
        <dsp:cNvSpPr/>
      </dsp:nvSpPr>
      <dsp:spPr>
        <a:xfrm>
          <a:off x="3567043" y="649340"/>
          <a:ext cx="624287" cy="297104"/>
        </a:xfrm>
        <a:custGeom>
          <a:avLst/>
          <a:gdLst/>
          <a:ahLst/>
          <a:cxnLst/>
          <a:rect l="0" t="0" r="0" b="0"/>
          <a:pathLst>
            <a:path>
              <a:moveTo>
                <a:pt x="0" y="0"/>
              </a:moveTo>
              <a:lnTo>
                <a:pt x="0" y="202467"/>
              </a:lnTo>
              <a:lnTo>
                <a:pt x="624287" y="202467"/>
              </a:lnTo>
              <a:lnTo>
                <a:pt x="624287" y="297104"/>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2E3F5BD-43F3-45E5-839B-5DAC0DD81FF4}">
      <dsp:nvSpPr>
        <dsp:cNvPr id="0" name=""/>
        <dsp:cNvSpPr/>
      </dsp:nvSpPr>
      <dsp:spPr>
        <a:xfrm>
          <a:off x="2942755" y="1595135"/>
          <a:ext cx="1940554" cy="297104"/>
        </a:xfrm>
        <a:custGeom>
          <a:avLst/>
          <a:gdLst/>
          <a:ahLst/>
          <a:cxnLst/>
          <a:rect l="0" t="0" r="0" b="0"/>
          <a:pathLst>
            <a:path>
              <a:moveTo>
                <a:pt x="0" y="0"/>
              </a:moveTo>
              <a:lnTo>
                <a:pt x="0" y="202467"/>
              </a:lnTo>
              <a:lnTo>
                <a:pt x="1940554" y="202467"/>
              </a:lnTo>
              <a:lnTo>
                <a:pt x="1940554"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5CEB693-A40C-4257-803C-916621DEBA5F}">
      <dsp:nvSpPr>
        <dsp:cNvPr id="0" name=""/>
        <dsp:cNvSpPr/>
      </dsp:nvSpPr>
      <dsp:spPr>
        <a:xfrm>
          <a:off x="2897035" y="1595135"/>
          <a:ext cx="91440" cy="297104"/>
        </a:xfrm>
        <a:custGeom>
          <a:avLst/>
          <a:gdLst/>
          <a:ahLst/>
          <a:cxnLst/>
          <a:rect l="0" t="0" r="0" b="0"/>
          <a:pathLst>
            <a:path>
              <a:moveTo>
                <a:pt x="45720" y="0"/>
              </a:moveTo>
              <a:lnTo>
                <a:pt x="45720" y="202467"/>
              </a:lnTo>
              <a:lnTo>
                <a:pt x="58826" y="202467"/>
              </a:lnTo>
              <a:lnTo>
                <a:pt x="58826"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AC98A71-73E3-40F2-AC6B-09C02915DC37}">
      <dsp:nvSpPr>
        <dsp:cNvPr id="0" name=""/>
        <dsp:cNvSpPr/>
      </dsp:nvSpPr>
      <dsp:spPr>
        <a:xfrm>
          <a:off x="1015307" y="1595135"/>
          <a:ext cx="1927448" cy="297104"/>
        </a:xfrm>
        <a:custGeom>
          <a:avLst/>
          <a:gdLst/>
          <a:ahLst/>
          <a:cxnLst/>
          <a:rect l="0" t="0" r="0" b="0"/>
          <a:pathLst>
            <a:path>
              <a:moveTo>
                <a:pt x="1927448" y="0"/>
              </a:moveTo>
              <a:lnTo>
                <a:pt x="1927448" y="202467"/>
              </a:lnTo>
              <a:lnTo>
                <a:pt x="0" y="202467"/>
              </a:lnTo>
              <a:lnTo>
                <a:pt x="0"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7264629-8CBC-4F24-BAEA-231FCDCF7092}">
      <dsp:nvSpPr>
        <dsp:cNvPr id="0" name=""/>
        <dsp:cNvSpPr/>
      </dsp:nvSpPr>
      <dsp:spPr>
        <a:xfrm>
          <a:off x="2942755" y="649340"/>
          <a:ext cx="624287" cy="297104"/>
        </a:xfrm>
        <a:custGeom>
          <a:avLst/>
          <a:gdLst/>
          <a:ahLst/>
          <a:cxnLst/>
          <a:rect l="0" t="0" r="0" b="0"/>
          <a:pathLst>
            <a:path>
              <a:moveTo>
                <a:pt x="624287" y="0"/>
              </a:moveTo>
              <a:lnTo>
                <a:pt x="624287" y="202467"/>
              </a:lnTo>
              <a:lnTo>
                <a:pt x="0" y="202467"/>
              </a:lnTo>
              <a:lnTo>
                <a:pt x="0" y="297104"/>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69A553F-5296-4912-A195-58FDD0B631CE}">
      <dsp:nvSpPr>
        <dsp:cNvPr id="0" name=""/>
        <dsp:cNvSpPr/>
      </dsp:nvSpPr>
      <dsp:spPr>
        <a:xfrm>
          <a:off x="2590798" y="649"/>
          <a:ext cx="1952489" cy="648691"/>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7BBFA24-B61F-4024-8705-858090EB81BA}">
      <dsp:nvSpPr>
        <dsp:cNvPr id="0" name=""/>
        <dsp:cNvSpPr/>
      </dsp:nvSpPr>
      <dsp:spPr>
        <a:xfrm>
          <a:off x="2704305" y="108480"/>
          <a:ext cx="1952489"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Analytical reaction</a:t>
          </a:r>
          <a:endParaRPr lang="ru-RU" sz="1800" kern="1200" dirty="0">
            <a:solidFill>
              <a:schemeClr val="bg1"/>
            </a:solidFill>
            <a:latin typeface="Times New Roman" pitchFamily="18" charset="0"/>
            <a:cs typeface="Times New Roman" pitchFamily="18" charset="0"/>
          </a:endParaRPr>
        </a:p>
      </dsp:txBody>
      <dsp:txXfrm>
        <a:off x="2704305" y="108480"/>
        <a:ext cx="1952489" cy="648691"/>
      </dsp:txXfrm>
    </dsp:sp>
    <dsp:sp modelId="{4715A3FB-A3CC-4D56-949D-126DA6B7500F}">
      <dsp:nvSpPr>
        <dsp:cNvPr id="0" name=""/>
        <dsp:cNvSpPr/>
      </dsp:nvSpPr>
      <dsp:spPr>
        <a:xfrm>
          <a:off x="2431974" y="946444"/>
          <a:ext cx="1021561" cy="64869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B8636C5-DBAC-44A8-865C-A09B9703EA86}">
      <dsp:nvSpPr>
        <dsp:cNvPr id="0" name=""/>
        <dsp:cNvSpPr/>
      </dsp:nvSpPr>
      <dsp:spPr>
        <a:xfrm>
          <a:off x="2545481" y="1054276"/>
          <a:ext cx="1021561"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Dry method</a:t>
          </a:r>
          <a:endParaRPr lang="ru-RU" sz="1800" kern="1200" dirty="0">
            <a:solidFill>
              <a:schemeClr val="bg1"/>
            </a:solidFill>
            <a:latin typeface="Times New Roman" pitchFamily="18" charset="0"/>
            <a:cs typeface="Times New Roman" pitchFamily="18" charset="0"/>
          </a:endParaRPr>
        </a:p>
      </dsp:txBody>
      <dsp:txXfrm>
        <a:off x="2545481" y="1054276"/>
        <a:ext cx="1021561" cy="648691"/>
      </dsp:txXfrm>
    </dsp:sp>
    <dsp:sp modelId="{463A676D-4BD5-4206-B86E-AABE7CBE261D}">
      <dsp:nvSpPr>
        <dsp:cNvPr id="0" name=""/>
        <dsp:cNvSpPr/>
      </dsp:nvSpPr>
      <dsp:spPr>
        <a:xfrm>
          <a:off x="66603" y="1892240"/>
          <a:ext cx="1897407"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6BC6B1A-D92C-41E2-8C11-2A111BB43D94}">
      <dsp:nvSpPr>
        <dsp:cNvPr id="0" name=""/>
        <dsp:cNvSpPr/>
      </dsp:nvSpPr>
      <dsp:spPr>
        <a:xfrm>
          <a:off x="180110" y="2000071"/>
          <a:ext cx="1897407"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the color of the flame</a:t>
          </a:r>
          <a:endParaRPr lang="ru-RU" sz="1800" kern="1200" dirty="0">
            <a:solidFill>
              <a:schemeClr val="bg1"/>
            </a:solidFill>
            <a:latin typeface="Times New Roman" pitchFamily="18" charset="0"/>
            <a:cs typeface="Times New Roman" pitchFamily="18" charset="0"/>
          </a:endParaRPr>
        </a:p>
      </dsp:txBody>
      <dsp:txXfrm>
        <a:off x="180110" y="2000071"/>
        <a:ext cx="1897407" cy="648691"/>
      </dsp:txXfrm>
    </dsp:sp>
    <dsp:sp modelId="{BE842644-6D7F-42CE-843F-77D38687F746}">
      <dsp:nvSpPr>
        <dsp:cNvPr id="0" name=""/>
        <dsp:cNvSpPr/>
      </dsp:nvSpPr>
      <dsp:spPr>
        <a:xfrm>
          <a:off x="2191024" y="1892240"/>
          <a:ext cx="1529675"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8274160-119C-48F1-AFE7-4348E7AF94EA}">
      <dsp:nvSpPr>
        <dsp:cNvPr id="0" name=""/>
        <dsp:cNvSpPr/>
      </dsp:nvSpPr>
      <dsp:spPr>
        <a:xfrm>
          <a:off x="2304531" y="2000071"/>
          <a:ext cx="1529675"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receiving pearls</a:t>
          </a:r>
          <a:endParaRPr lang="ru-RU" sz="1800" kern="1200" dirty="0">
            <a:solidFill>
              <a:schemeClr val="bg1"/>
            </a:solidFill>
            <a:latin typeface="Times New Roman" pitchFamily="18" charset="0"/>
            <a:cs typeface="Times New Roman" pitchFamily="18" charset="0"/>
          </a:endParaRPr>
        </a:p>
      </dsp:txBody>
      <dsp:txXfrm>
        <a:off x="2304531" y="2000071"/>
        <a:ext cx="1529675" cy="648691"/>
      </dsp:txXfrm>
    </dsp:sp>
    <dsp:sp modelId="{93A43B28-D08A-4209-85F1-1E680511C8C4}">
      <dsp:nvSpPr>
        <dsp:cNvPr id="0" name=""/>
        <dsp:cNvSpPr/>
      </dsp:nvSpPr>
      <dsp:spPr>
        <a:xfrm>
          <a:off x="3947713" y="1892240"/>
          <a:ext cx="1871193"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D29CF8CC-6BDD-41F3-81A2-FA0DFFB6E2A1}">
      <dsp:nvSpPr>
        <dsp:cNvPr id="0" name=""/>
        <dsp:cNvSpPr/>
      </dsp:nvSpPr>
      <dsp:spPr>
        <a:xfrm>
          <a:off x="4061220" y="2000071"/>
          <a:ext cx="1871193"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friction</a:t>
          </a:r>
          <a:endParaRPr lang="ru-RU" sz="1800" kern="1200" dirty="0">
            <a:solidFill>
              <a:schemeClr val="bg1"/>
            </a:solidFill>
            <a:latin typeface="Times New Roman" pitchFamily="18" charset="0"/>
            <a:cs typeface="Times New Roman" pitchFamily="18" charset="0"/>
          </a:endParaRPr>
        </a:p>
      </dsp:txBody>
      <dsp:txXfrm>
        <a:off x="4061220" y="2000071"/>
        <a:ext cx="1871193" cy="648691"/>
      </dsp:txXfrm>
    </dsp:sp>
    <dsp:sp modelId="{2F663239-EA1A-4901-B714-F61DEA4A276F}">
      <dsp:nvSpPr>
        <dsp:cNvPr id="0" name=""/>
        <dsp:cNvSpPr/>
      </dsp:nvSpPr>
      <dsp:spPr>
        <a:xfrm>
          <a:off x="3680549" y="946444"/>
          <a:ext cx="1021561" cy="64869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DF461811-FE3E-4CBA-A994-32AA6617595B}">
      <dsp:nvSpPr>
        <dsp:cNvPr id="0" name=""/>
        <dsp:cNvSpPr/>
      </dsp:nvSpPr>
      <dsp:spPr>
        <a:xfrm>
          <a:off x="3794056" y="1054276"/>
          <a:ext cx="1021561"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Wet</a:t>
          </a:r>
        </a:p>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method</a:t>
          </a:r>
          <a:endParaRPr lang="ru-RU" sz="1800" kern="1200" dirty="0">
            <a:solidFill>
              <a:schemeClr val="bg1"/>
            </a:solidFill>
            <a:latin typeface="Times New Roman" pitchFamily="18" charset="0"/>
            <a:cs typeface="Times New Roman" pitchFamily="18" charset="0"/>
          </a:endParaRPr>
        </a:p>
      </dsp:txBody>
      <dsp:txXfrm>
        <a:off x="3794056" y="1054276"/>
        <a:ext cx="1021561" cy="64869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B1EF2CA-178D-425F-B99F-E0D16A28F530}">
      <dsp:nvSpPr>
        <dsp:cNvPr id="0" name=""/>
        <dsp:cNvSpPr/>
      </dsp:nvSpPr>
      <dsp:spPr>
        <a:xfrm>
          <a:off x="175537" y="838835"/>
          <a:ext cx="2241130" cy="80926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Methods of analysis</a:t>
          </a:r>
          <a:endParaRPr lang="uk-UA" sz="1600" kern="1200" dirty="0">
            <a:solidFill>
              <a:schemeClr val="bg1"/>
            </a:solidFill>
            <a:latin typeface="Times New Roman" pitchFamily="18" charset="0"/>
            <a:cs typeface="Times New Roman" pitchFamily="18" charset="0"/>
          </a:endParaRPr>
        </a:p>
      </dsp:txBody>
      <dsp:txXfrm>
        <a:off x="175537" y="838835"/>
        <a:ext cx="2241130" cy="809261"/>
      </dsp:txXfrm>
    </dsp:sp>
    <dsp:sp modelId="{0BCAFF44-898E-4F0A-B20B-4B461548F1F4}">
      <dsp:nvSpPr>
        <dsp:cNvPr id="0" name=""/>
        <dsp:cNvSpPr/>
      </dsp:nvSpPr>
      <dsp:spPr>
        <a:xfrm rot="19184589">
          <a:off x="2303341" y="894222"/>
          <a:ext cx="956970" cy="80077"/>
        </a:xfrm>
        <a:custGeom>
          <a:avLst/>
          <a:gdLst/>
          <a:ahLst/>
          <a:cxnLst/>
          <a:rect l="0" t="0" r="0" b="0"/>
          <a:pathLst>
            <a:path>
              <a:moveTo>
                <a:pt x="0" y="40038"/>
              </a:moveTo>
              <a:lnTo>
                <a:pt x="956970" y="40038"/>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rot="19184589">
        <a:off x="2757902" y="910336"/>
        <a:ext cx="47848" cy="47848"/>
      </dsp:txXfrm>
    </dsp:sp>
    <dsp:sp modelId="{5CE8499E-49CF-44FB-8A3A-FAAE95D5161F}">
      <dsp:nvSpPr>
        <dsp:cNvPr id="0" name=""/>
        <dsp:cNvSpPr/>
      </dsp:nvSpPr>
      <dsp:spPr>
        <a:xfrm>
          <a:off x="3146985" y="259169"/>
          <a:ext cx="2241130" cy="731773"/>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systematic</a:t>
          </a:r>
          <a:endParaRPr lang="uk-UA" sz="1600" kern="1200" dirty="0">
            <a:solidFill>
              <a:schemeClr val="bg1"/>
            </a:solidFill>
            <a:latin typeface="Times New Roman" pitchFamily="18" charset="0"/>
            <a:cs typeface="Times New Roman" pitchFamily="18" charset="0"/>
          </a:endParaRPr>
        </a:p>
      </dsp:txBody>
      <dsp:txXfrm>
        <a:off x="3146985" y="259169"/>
        <a:ext cx="2241130" cy="731773"/>
      </dsp:txXfrm>
    </dsp:sp>
    <dsp:sp modelId="{134A23B4-4035-4596-9947-50ECFA7A7DD0}">
      <dsp:nvSpPr>
        <dsp:cNvPr id="0" name=""/>
        <dsp:cNvSpPr/>
      </dsp:nvSpPr>
      <dsp:spPr>
        <a:xfrm>
          <a:off x="5388116" y="585017"/>
          <a:ext cx="896452" cy="80077"/>
        </a:xfrm>
        <a:custGeom>
          <a:avLst/>
          <a:gdLst/>
          <a:ahLst/>
          <a:cxnLst/>
          <a:rect l="0" t="0" r="0" b="0"/>
          <a:pathLst>
            <a:path>
              <a:moveTo>
                <a:pt x="0" y="40038"/>
              </a:moveTo>
              <a:lnTo>
                <a:pt x="896452" y="40038"/>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a:off x="5813931" y="602645"/>
        <a:ext cx="44822" cy="44822"/>
      </dsp:txXfrm>
    </dsp:sp>
    <dsp:sp modelId="{2004884A-2A0D-427C-924A-07CAB318705A}">
      <dsp:nvSpPr>
        <dsp:cNvPr id="0" name=""/>
        <dsp:cNvSpPr/>
      </dsp:nvSpPr>
      <dsp:spPr>
        <a:xfrm>
          <a:off x="6284568" y="80416"/>
          <a:ext cx="4178296" cy="108927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separation of a mixture of ions using group reagents into groups and further detection of ions using selective reactions</a:t>
          </a:r>
          <a:endParaRPr lang="uk-UA" sz="1800" kern="1200" dirty="0">
            <a:solidFill>
              <a:schemeClr val="bg1"/>
            </a:solidFill>
            <a:latin typeface="Times New Roman" pitchFamily="18" charset="0"/>
            <a:cs typeface="Times New Roman" pitchFamily="18" charset="0"/>
          </a:endParaRPr>
        </a:p>
      </dsp:txBody>
      <dsp:txXfrm>
        <a:off x="6284568" y="80416"/>
        <a:ext cx="4178296" cy="1089279"/>
      </dsp:txXfrm>
    </dsp:sp>
    <dsp:sp modelId="{2FAE9346-2E60-4EB4-9CE0-A523B37E2A25}">
      <dsp:nvSpPr>
        <dsp:cNvPr id="0" name=""/>
        <dsp:cNvSpPr/>
      </dsp:nvSpPr>
      <dsp:spPr>
        <a:xfrm rot="2486021">
          <a:off x="2294768" y="1525739"/>
          <a:ext cx="974117" cy="80077"/>
        </a:xfrm>
        <a:custGeom>
          <a:avLst/>
          <a:gdLst/>
          <a:ahLst/>
          <a:cxnLst/>
          <a:rect l="0" t="0" r="0" b="0"/>
          <a:pathLst>
            <a:path>
              <a:moveTo>
                <a:pt x="0" y="40038"/>
              </a:moveTo>
              <a:lnTo>
                <a:pt x="974117" y="40038"/>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rot="2486021">
        <a:off x="2757474" y="1541425"/>
        <a:ext cx="48705" cy="48705"/>
      </dsp:txXfrm>
    </dsp:sp>
    <dsp:sp modelId="{7D97B36E-D6DF-4EF3-B3B7-8B7F27DD6592}">
      <dsp:nvSpPr>
        <dsp:cNvPr id="0" name=""/>
        <dsp:cNvSpPr/>
      </dsp:nvSpPr>
      <dsp:spPr>
        <a:xfrm>
          <a:off x="3146985" y="1548419"/>
          <a:ext cx="2241130" cy="679342"/>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fractional </a:t>
          </a:r>
          <a:endParaRPr lang="uk-UA" sz="1600" kern="1200" dirty="0">
            <a:solidFill>
              <a:schemeClr val="bg1"/>
            </a:solidFill>
            <a:latin typeface="Times New Roman" pitchFamily="18" charset="0"/>
            <a:cs typeface="Times New Roman" pitchFamily="18" charset="0"/>
          </a:endParaRPr>
        </a:p>
      </dsp:txBody>
      <dsp:txXfrm>
        <a:off x="3146985" y="1548419"/>
        <a:ext cx="2241130" cy="679342"/>
      </dsp:txXfrm>
    </dsp:sp>
    <dsp:sp modelId="{055930E8-49B1-4091-AA38-869441A1A925}">
      <dsp:nvSpPr>
        <dsp:cNvPr id="0" name=""/>
        <dsp:cNvSpPr/>
      </dsp:nvSpPr>
      <dsp:spPr>
        <a:xfrm>
          <a:off x="5388116" y="1848051"/>
          <a:ext cx="896452" cy="80077"/>
        </a:xfrm>
        <a:custGeom>
          <a:avLst/>
          <a:gdLst/>
          <a:ahLst/>
          <a:cxnLst/>
          <a:rect l="0" t="0" r="0" b="0"/>
          <a:pathLst>
            <a:path>
              <a:moveTo>
                <a:pt x="0" y="40038"/>
              </a:moveTo>
              <a:lnTo>
                <a:pt x="896452" y="40038"/>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a:off x="5813931" y="1865679"/>
        <a:ext cx="44822" cy="44822"/>
      </dsp:txXfrm>
    </dsp:sp>
    <dsp:sp modelId="{0A5A73BE-86D8-4CBD-8CD9-BA8AF4E9A57F}">
      <dsp:nvSpPr>
        <dsp:cNvPr id="0" name=""/>
        <dsp:cNvSpPr/>
      </dsp:nvSpPr>
      <dsp:spPr>
        <a:xfrm>
          <a:off x="6284568" y="1337780"/>
          <a:ext cx="4116217" cy="110061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detection of each ion in the presence of others using specific reactions or carrying out reactions under conditions that exclude the influence of other ions.</a:t>
          </a:r>
          <a:endParaRPr lang="uk-UA" sz="1800" kern="1200" dirty="0">
            <a:solidFill>
              <a:schemeClr val="bg1"/>
            </a:solidFill>
            <a:latin typeface="Times New Roman" pitchFamily="18" charset="0"/>
            <a:cs typeface="Times New Roman" pitchFamily="18" charset="0"/>
          </a:endParaRPr>
        </a:p>
      </dsp:txBody>
      <dsp:txXfrm>
        <a:off x="6284568" y="1337780"/>
        <a:ext cx="4116217" cy="110061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6A2070-D4EA-4D15-9C12-0CEB2EEAEDFA}">
      <dsp:nvSpPr>
        <dsp:cNvPr id="0" name=""/>
        <dsp:cNvSpPr/>
      </dsp:nvSpPr>
      <dsp:spPr>
        <a:xfrm>
          <a:off x="8050246" y="0"/>
          <a:ext cx="1672747" cy="3912928"/>
        </a:xfrm>
        <a:prstGeom prst="roundRect">
          <a:avLst>
            <a:gd name="adj" fmla="val 10000"/>
          </a:avLst>
        </a:prstGeom>
        <a:solidFill>
          <a:schemeClr val="accent3">
            <a:tint val="40000"/>
            <a:hueOff val="0"/>
            <a:satOff val="0"/>
            <a:lumOff val="0"/>
            <a:alphaOff val="0"/>
          </a:schemeClr>
        </a:solidFill>
        <a:ln w="12700"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Number of analytical groups</a:t>
          </a:r>
          <a:endParaRPr lang="uk-UA" sz="1800" kern="1200" dirty="0">
            <a:solidFill>
              <a:schemeClr val="bg1"/>
            </a:solidFill>
            <a:latin typeface="Times New Roman" pitchFamily="18" charset="0"/>
            <a:cs typeface="Times New Roman" pitchFamily="18" charset="0"/>
          </a:endParaRPr>
        </a:p>
      </dsp:txBody>
      <dsp:txXfrm>
        <a:off x="8050246" y="0"/>
        <a:ext cx="1672747" cy="1173878"/>
      </dsp:txXfrm>
    </dsp:sp>
    <dsp:sp modelId="{1C9C1580-EAA7-4AB8-8106-1B30661C43AD}">
      <dsp:nvSpPr>
        <dsp:cNvPr id="0" name=""/>
        <dsp:cNvSpPr/>
      </dsp:nvSpPr>
      <dsp:spPr>
        <a:xfrm>
          <a:off x="2993172" y="0"/>
          <a:ext cx="4875749" cy="3912928"/>
        </a:xfrm>
        <a:prstGeom prst="roundRect">
          <a:avLst>
            <a:gd name="adj" fmla="val 10000"/>
          </a:avLst>
        </a:prstGeom>
        <a:solidFill>
          <a:schemeClr val="accent3">
            <a:tint val="40000"/>
            <a:hueOff val="0"/>
            <a:satOff val="0"/>
            <a:lumOff val="0"/>
            <a:alphaOff val="0"/>
          </a:schemeClr>
        </a:solidFill>
        <a:ln w="12700"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Depending on the group reagent</a:t>
          </a:r>
          <a:endParaRPr lang="uk-UA" sz="1800" kern="1200" dirty="0">
            <a:solidFill>
              <a:schemeClr val="bg1"/>
            </a:solidFill>
            <a:latin typeface="Times New Roman" pitchFamily="18" charset="0"/>
            <a:cs typeface="Times New Roman" pitchFamily="18" charset="0"/>
          </a:endParaRPr>
        </a:p>
      </dsp:txBody>
      <dsp:txXfrm>
        <a:off x="2993172" y="0"/>
        <a:ext cx="4875749" cy="1173878"/>
      </dsp:txXfrm>
    </dsp:sp>
    <dsp:sp modelId="{944E807B-75FC-4AFA-99CF-A526220EAA97}">
      <dsp:nvSpPr>
        <dsp:cNvPr id="0" name=""/>
        <dsp:cNvSpPr/>
      </dsp:nvSpPr>
      <dsp:spPr>
        <a:xfrm>
          <a:off x="24891" y="1914067"/>
          <a:ext cx="2414910" cy="594199"/>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Systematic method</a:t>
          </a:r>
          <a:endParaRPr lang="uk-UA" sz="1100" kern="1200" dirty="0">
            <a:solidFill>
              <a:schemeClr val="bg1"/>
            </a:solidFill>
            <a:latin typeface="Times New Roman" pitchFamily="18" charset="0"/>
            <a:cs typeface="Times New Roman" pitchFamily="18" charset="0"/>
          </a:endParaRPr>
        </a:p>
      </dsp:txBody>
      <dsp:txXfrm>
        <a:off x="24891" y="1914067"/>
        <a:ext cx="2414910" cy="594199"/>
      </dsp:txXfrm>
    </dsp:sp>
    <dsp:sp modelId="{AD69D99C-D8A4-4836-BFB6-EC11CB918ACC}">
      <dsp:nvSpPr>
        <dsp:cNvPr id="0" name=""/>
        <dsp:cNvSpPr/>
      </dsp:nvSpPr>
      <dsp:spPr>
        <a:xfrm rot="18713731">
          <a:off x="2230776" y="1729172"/>
          <a:ext cx="1258331" cy="27333"/>
        </a:xfrm>
        <a:custGeom>
          <a:avLst/>
          <a:gdLst/>
          <a:ahLst/>
          <a:cxnLst/>
          <a:rect l="0" t="0" r="0" b="0"/>
          <a:pathLst>
            <a:path>
              <a:moveTo>
                <a:pt x="0" y="13666"/>
              </a:moveTo>
              <a:lnTo>
                <a:pt x="1258331"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18713731">
        <a:off x="2828483" y="1711381"/>
        <a:ext cx="62916" cy="62916"/>
      </dsp:txXfrm>
    </dsp:sp>
    <dsp:sp modelId="{D938EF13-3044-409F-B1B1-B5B0F034DD96}">
      <dsp:nvSpPr>
        <dsp:cNvPr id="0" name=""/>
        <dsp:cNvSpPr/>
      </dsp:nvSpPr>
      <dsp:spPr>
        <a:xfrm>
          <a:off x="3280082" y="977411"/>
          <a:ext cx="1902187"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hydrogen sulfide</a:t>
          </a:r>
          <a:endParaRPr lang="uk-UA" sz="1800" kern="1200" dirty="0">
            <a:solidFill>
              <a:schemeClr val="bg1"/>
            </a:solidFill>
            <a:latin typeface="Times New Roman" pitchFamily="18" charset="0"/>
            <a:cs typeface="Times New Roman" pitchFamily="18" charset="0"/>
          </a:endParaRPr>
        </a:p>
      </dsp:txBody>
      <dsp:txXfrm>
        <a:off x="3280082" y="977411"/>
        <a:ext cx="1902187" cy="594199"/>
      </dsp:txXfrm>
    </dsp:sp>
    <dsp:sp modelId="{7AFFF9D0-5001-484E-9548-671A78BA19A7}">
      <dsp:nvSpPr>
        <dsp:cNvPr id="0" name=""/>
        <dsp:cNvSpPr/>
      </dsp:nvSpPr>
      <dsp:spPr>
        <a:xfrm rot="20766141">
          <a:off x="5178432" y="1229363"/>
          <a:ext cx="262133" cy="27333"/>
        </a:xfrm>
        <a:custGeom>
          <a:avLst/>
          <a:gdLst/>
          <a:ahLst/>
          <a:cxnLst/>
          <a:rect l="0" t="0" r="0" b="0"/>
          <a:pathLst>
            <a:path>
              <a:moveTo>
                <a:pt x="0" y="13666"/>
              </a:moveTo>
              <a:lnTo>
                <a:pt x="262133"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0766141">
        <a:off x="5302946" y="1236477"/>
        <a:ext cx="13106" cy="13106"/>
      </dsp:txXfrm>
    </dsp:sp>
    <dsp:sp modelId="{4C273E70-F180-4D05-AF9E-7CC6E17BFCD1}">
      <dsp:nvSpPr>
        <dsp:cNvPr id="0" name=""/>
        <dsp:cNvSpPr/>
      </dsp:nvSpPr>
      <dsp:spPr>
        <a:xfrm>
          <a:off x="5436729" y="816939"/>
          <a:ext cx="2284007" cy="789221"/>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is based on the solubility of cation sulfides</a:t>
          </a:r>
          <a:endParaRPr lang="uk-UA" sz="1600" kern="1200" dirty="0">
            <a:solidFill>
              <a:schemeClr val="bg1"/>
            </a:solidFill>
            <a:latin typeface="Times New Roman" pitchFamily="18" charset="0"/>
            <a:cs typeface="Times New Roman" pitchFamily="18" charset="0"/>
          </a:endParaRPr>
        </a:p>
      </dsp:txBody>
      <dsp:txXfrm>
        <a:off x="5436729" y="816939"/>
        <a:ext cx="2284007" cy="789221"/>
      </dsp:txXfrm>
    </dsp:sp>
    <dsp:sp modelId="{6CAA4C93-5DB7-4DC9-ABDE-C425A1C4F29B}">
      <dsp:nvSpPr>
        <dsp:cNvPr id="0" name=""/>
        <dsp:cNvSpPr/>
      </dsp:nvSpPr>
      <dsp:spPr>
        <a:xfrm rot="790354">
          <a:off x="7712446" y="1269695"/>
          <a:ext cx="630248" cy="27333"/>
        </a:xfrm>
        <a:custGeom>
          <a:avLst/>
          <a:gdLst/>
          <a:ahLst/>
          <a:cxnLst/>
          <a:rect l="0" t="0" r="0" b="0"/>
          <a:pathLst>
            <a:path>
              <a:moveTo>
                <a:pt x="0" y="13666"/>
              </a:moveTo>
              <a:lnTo>
                <a:pt x="630248"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790354">
        <a:off x="8011814" y="1267605"/>
        <a:ext cx="31512" cy="31512"/>
      </dsp:txXfrm>
    </dsp:sp>
    <dsp:sp modelId="{AD06ED07-D050-40B1-ABB4-A340A5B4787F}">
      <dsp:nvSpPr>
        <dsp:cNvPr id="0" name=""/>
        <dsp:cNvSpPr/>
      </dsp:nvSpPr>
      <dsp:spPr>
        <a:xfrm>
          <a:off x="8334403" y="1183078"/>
          <a:ext cx="1188399" cy="344190"/>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5</a:t>
          </a:r>
          <a:endParaRPr lang="uk-UA" sz="2800" kern="1200">
            <a:solidFill>
              <a:schemeClr val="bg1"/>
            </a:solidFill>
            <a:latin typeface="Times New Roman" pitchFamily="18" charset="0"/>
            <a:cs typeface="Times New Roman" pitchFamily="18" charset="0"/>
          </a:endParaRPr>
        </a:p>
      </dsp:txBody>
      <dsp:txXfrm>
        <a:off x="8334403" y="1183078"/>
        <a:ext cx="1188399" cy="344190"/>
      </dsp:txXfrm>
    </dsp:sp>
    <dsp:sp modelId="{F73E1EC0-31FF-4C70-A73F-12C92A773BD0}">
      <dsp:nvSpPr>
        <dsp:cNvPr id="0" name=""/>
        <dsp:cNvSpPr/>
      </dsp:nvSpPr>
      <dsp:spPr>
        <a:xfrm rot="21358594">
          <a:off x="2438821" y="2169615"/>
          <a:ext cx="794846" cy="27333"/>
        </a:xfrm>
        <a:custGeom>
          <a:avLst/>
          <a:gdLst/>
          <a:ahLst/>
          <a:cxnLst/>
          <a:rect l="0" t="0" r="0" b="0"/>
          <a:pathLst>
            <a:path>
              <a:moveTo>
                <a:pt x="0" y="13666"/>
              </a:moveTo>
              <a:lnTo>
                <a:pt x="794846"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1358594">
        <a:off x="2816374" y="2163411"/>
        <a:ext cx="39742" cy="39742"/>
      </dsp:txXfrm>
    </dsp:sp>
    <dsp:sp modelId="{78638C43-E693-485C-9CE4-A74058AD1977}">
      <dsp:nvSpPr>
        <dsp:cNvPr id="0" name=""/>
        <dsp:cNvSpPr/>
      </dsp:nvSpPr>
      <dsp:spPr>
        <a:xfrm>
          <a:off x="3232689" y="1858297"/>
          <a:ext cx="1804310"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ammonia-phosphate</a:t>
          </a:r>
          <a:endParaRPr lang="uk-UA" sz="1600" kern="1200" dirty="0">
            <a:solidFill>
              <a:schemeClr val="bg1"/>
            </a:solidFill>
            <a:latin typeface="Times New Roman" pitchFamily="18" charset="0"/>
            <a:cs typeface="Times New Roman" pitchFamily="18" charset="0"/>
          </a:endParaRPr>
        </a:p>
      </dsp:txBody>
      <dsp:txXfrm>
        <a:off x="3232689" y="1858297"/>
        <a:ext cx="1804310" cy="594199"/>
      </dsp:txXfrm>
    </dsp:sp>
    <dsp:sp modelId="{B3F52742-0531-4BB1-9312-91107F021CC0}">
      <dsp:nvSpPr>
        <dsp:cNvPr id="0" name=""/>
        <dsp:cNvSpPr/>
      </dsp:nvSpPr>
      <dsp:spPr>
        <a:xfrm rot="20954821">
          <a:off x="5034562" y="2115829"/>
          <a:ext cx="277648" cy="27333"/>
        </a:xfrm>
        <a:custGeom>
          <a:avLst/>
          <a:gdLst/>
          <a:ahLst/>
          <a:cxnLst/>
          <a:rect l="0" t="0" r="0" b="0"/>
          <a:pathLst>
            <a:path>
              <a:moveTo>
                <a:pt x="0" y="13666"/>
              </a:moveTo>
              <a:lnTo>
                <a:pt x="277648"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20954821">
        <a:off x="5166445" y="2122554"/>
        <a:ext cx="13882" cy="13882"/>
      </dsp:txXfrm>
    </dsp:sp>
    <dsp:sp modelId="{660FA251-E24D-4927-8282-E9A06B87C6C4}">
      <dsp:nvSpPr>
        <dsp:cNvPr id="0" name=""/>
        <dsp:cNvSpPr/>
      </dsp:nvSpPr>
      <dsp:spPr>
        <a:xfrm>
          <a:off x="5309772" y="1806495"/>
          <a:ext cx="2522139" cy="59419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based on the different solubility of phosphate cations</a:t>
          </a:r>
          <a:endParaRPr lang="uk-UA" sz="1600" kern="1200" dirty="0">
            <a:solidFill>
              <a:schemeClr val="bg1"/>
            </a:solidFill>
            <a:latin typeface="Times New Roman" pitchFamily="18" charset="0"/>
            <a:cs typeface="Times New Roman" pitchFamily="18" charset="0"/>
          </a:endParaRPr>
        </a:p>
      </dsp:txBody>
      <dsp:txXfrm>
        <a:off x="5309772" y="1806495"/>
        <a:ext cx="2522139" cy="594199"/>
      </dsp:txXfrm>
    </dsp:sp>
    <dsp:sp modelId="{1717878B-B94E-4FBD-A62B-316940EF6696}">
      <dsp:nvSpPr>
        <dsp:cNvPr id="0" name=""/>
        <dsp:cNvSpPr/>
      </dsp:nvSpPr>
      <dsp:spPr>
        <a:xfrm rot="564720">
          <a:off x="7827959" y="2137948"/>
          <a:ext cx="587286" cy="27333"/>
        </a:xfrm>
        <a:custGeom>
          <a:avLst/>
          <a:gdLst/>
          <a:ahLst/>
          <a:cxnLst/>
          <a:rect l="0" t="0" r="0" b="0"/>
          <a:pathLst>
            <a:path>
              <a:moveTo>
                <a:pt x="0" y="13666"/>
              </a:moveTo>
              <a:lnTo>
                <a:pt x="587286"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564720">
        <a:off x="8106920" y="2136933"/>
        <a:ext cx="29364" cy="29364"/>
      </dsp:txXfrm>
    </dsp:sp>
    <dsp:sp modelId="{03CFBC01-9ECB-4F56-8A9A-CEED3B3BD3AC}">
      <dsp:nvSpPr>
        <dsp:cNvPr id="0" name=""/>
        <dsp:cNvSpPr/>
      </dsp:nvSpPr>
      <dsp:spPr>
        <a:xfrm>
          <a:off x="8411292" y="2027234"/>
          <a:ext cx="1188399" cy="344802"/>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5</a:t>
          </a:r>
          <a:endParaRPr lang="uk-UA" sz="2800" kern="1200">
            <a:solidFill>
              <a:schemeClr val="bg1"/>
            </a:solidFill>
            <a:latin typeface="Times New Roman" pitchFamily="18" charset="0"/>
            <a:cs typeface="Times New Roman" pitchFamily="18" charset="0"/>
          </a:endParaRPr>
        </a:p>
      </dsp:txBody>
      <dsp:txXfrm>
        <a:off x="8411292" y="2027234"/>
        <a:ext cx="1188399" cy="344802"/>
      </dsp:txXfrm>
    </dsp:sp>
    <dsp:sp modelId="{730AC22A-D4CD-4D10-B492-8DA1D92D075C}">
      <dsp:nvSpPr>
        <dsp:cNvPr id="0" name=""/>
        <dsp:cNvSpPr/>
      </dsp:nvSpPr>
      <dsp:spPr>
        <a:xfrm rot="2816272">
          <a:off x="2233861" y="2671832"/>
          <a:ext cx="1298449" cy="27333"/>
        </a:xfrm>
        <a:custGeom>
          <a:avLst/>
          <a:gdLst/>
          <a:ahLst/>
          <a:cxnLst/>
          <a:rect l="0" t="0" r="0" b="0"/>
          <a:pathLst>
            <a:path>
              <a:moveTo>
                <a:pt x="0" y="13666"/>
              </a:moveTo>
              <a:lnTo>
                <a:pt x="1298449"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816272">
        <a:off x="2850624" y="2653038"/>
        <a:ext cx="64922" cy="64922"/>
      </dsp:txXfrm>
    </dsp:sp>
    <dsp:sp modelId="{7A989544-D1B1-40AA-8AEC-089CA61336BB}">
      <dsp:nvSpPr>
        <dsp:cNvPr id="0" name=""/>
        <dsp:cNvSpPr/>
      </dsp:nvSpPr>
      <dsp:spPr>
        <a:xfrm>
          <a:off x="3326370" y="2862732"/>
          <a:ext cx="1903898"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acid-base</a:t>
          </a:r>
          <a:endParaRPr lang="uk-UA" sz="1800" kern="1200" dirty="0">
            <a:solidFill>
              <a:schemeClr val="bg1"/>
            </a:solidFill>
            <a:latin typeface="Times New Roman" pitchFamily="18" charset="0"/>
            <a:cs typeface="Times New Roman" pitchFamily="18" charset="0"/>
          </a:endParaRPr>
        </a:p>
      </dsp:txBody>
      <dsp:txXfrm>
        <a:off x="3326370" y="2862732"/>
        <a:ext cx="1903898" cy="594199"/>
      </dsp:txXfrm>
    </dsp:sp>
    <dsp:sp modelId="{AD9CB608-AA08-43A4-933C-04B231EAD8FB}">
      <dsp:nvSpPr>
        <dsp:cNvPr id="0" name=""/>
        <dsp:cNvSpPr/>
      </dsp:nvSpPr>
      <dsp:spPr>
        <a:xfrm rot="778155">
          <a:off x="5225996" y="3183751"/>
          <a:ext cx="334950" cy="27333"/>
        </a:xfrm>
        <a:custGeom>
          <a:avLst/>
          <a:gdLst/>
          <a:ahLst/>
          <a:cxnLst/>
          <a:rect l="0" t="0" r="0" b="0"/>
          <a:pathLst>
            <a:path>
              <a:moveTo>
                <a:pt x="0" y="13666"/>
              </a:moveTo>
              <a:lnTo>
                <a:pt x="334950"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778155">
        <a:off x="5385098" y="3189044"/>
        <a:ext cx="16747" cy="16747"/>
      </dsp:txXfrm>
    </dsp:sp>
    <dsp:sp modelId="{001C543C-1192-4360-B266-92230D9F6C47}">
      <dsp:nvSpPr>
        <dsp:cNvPr id="0" name=""/>
        <dsp:cNvSpPr/>
      </dsp:nvSpPr>
      <dsp:spPr>
        <a:xfrm>
          <a:off x="5556674" y="2725632"/>
          <a:ext cx="2390951" cy="1018743"/>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based on the different solubility of hydroxides and some salts formed by cations and strong acids</a:t>
          </a:r>
          <a:endParaRPr lang="uk-UA" sz="1600" kern="1200" dirty="0">
            <a:solidFill>
              <a:schemeClr val="bg1"/>
            </a:solidFill>
          </a:endParaRPr>
        </a:p>
      </dsp:txBody>
      <dsp:txXfrm>
        <a:off x="5556674" y="2725632"/>
        <a:ext cx="2390951" cy="1018743"/>
      </dsp:txXfrm>
    </dsp:sp>
    <dsp:sp modelId="{336BC72F-AB0F-4681-B8A5-9629E8D0E4CD}">
      <dsp:nvSpPr>
        <dsp:cNvPr id="0" name=""/>
        <dsp:cNvSpPr/>
      </dsp:nvSpPr>
      <dsp:spPr>
        <a:xfrm rot="21528555">
          <a:off x="7947571" y="3216075"/>
          <a:ext cx="506391" cy="27333"/>
        </a:xfrm>
        <a:custGeom>
          <a:avLst/>
          <a:gdLst/>
          <a:ahLst/>
          <a:cxnLst/>
          <a:rect l="0" t="0" r="0" b="0"/>
          <a:pathLst>
            <a:path>
              <a:moveTo>
                <a:pt x="0" y="13666"/>
              </a:moveTo>
              <a:lnTo>
                <a:pt x="506391"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21528555">
        <a:off x="8188107" y="3217082"/>
        <a:ext cx="25319" cy="25319"/>
      </dsp:txXfrm>
    </dsp:sp>
    <dsp:sp modelId="{FE938BB6-AA10-4BC9-84E1-F204A05E5DC5}">
      <dsp:nvSpPr>
        <dsp:cNvPr id="0" name=""/>
        <dsp:cNvSpPr/>
      </dsp:nvSpPr>
      <dsp:spPr>
        <a:xfrm>
          <a:off x="8453908" y="3040650"/>
          <a:ext cx="1188399" cy="367660"/>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6</a:t>
          </a:r>
          <a:endParaRPr lang="uk-UA" sz="2800" kern="1200">
            <a:solidFill>
              <a:schemeClr val="bg1"/>
            </a:solidFill>
            <a:latin typeface="Times New Roman" pitchFamily="18" charset="0"/>
            <a:cs typeface="Times New Roman" pitchFamily="18" charset="0"/>
          </a:endParaRPr>
        </a:p>
      </dsp:txBody>
      <dsp:txXfrm>
        <a:off x="8453908" y="3040650"/>
        <a:ext cx="1188399" cy="36766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16.09.2022</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p14="http://schemas.microsoft.com/office/powerpoint/2010/main" xmlns=""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16.09.2022</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p14="http://schemas.microsoft.com/office/powerpoint/2010/main" xmlns=""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p14="http://schemas.microsoft.com/office/powerpoint/2010/main" xmlns=""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3</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4</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6</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7</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8</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9</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10</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11</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13</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14</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15</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16</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17</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18</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19</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20</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21</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365759" y="2166364"/>
            <a:ext cx="11471565" cy="1739347"/>
          </a:xfrm>
        </p:spPr>
        <p:txBody>
          <a:bodyPr tIns="45720" bIns="45720" rtlCol="0" anchor="ctr">
            <a:normAutofit/>
          </a:bodyPr>
          <a:lstStyle>
            <a:lvl1pPr algn="ctr">
              <a:lnSpc>
                <a:spcPct val="80000"/>
              </a:lnSpc>
              <a:defRPr sz="6000" spc="150" baseline="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1524000" y="3996250"/>
            <a:ext cx="9144000" cy="1309255"/>
          </a:xfrm>
        </p:spPr>
        <p:txBody>
          <a:bodyPr rtlCol="0">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pPr rtl="0"/>
            <a:fld id="{25545269-FB51-4A0D-B0CF-F5F4A60711B3}" type="datetime1">
              <a:rPr lang="ru-RU" noProof="1" smtClean="0"/>
              <a:pPr rtl="0"/>
              <a:t>16.09.2022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D3834EF1-EB0D-4C4F-80B4-CFC66AC9F333}" type="datetime1">
              <a:rPr lang="ru-RU" noProof="1" smtClean="0"/>
              <a:pPr rtl="0"/>
              <a:t>16.09.2022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33191" y="2208879"/>
            <a:ext cx="10515600" cy="1676400"/>
          </a:xfrm>
        </p:spPr>
        <p:txBody>
          <a:bodyPr rtlCol="0" anchor="ctr">
            <a:noAutofit/>
          </a:bodyPr>
          <a:lstStyle>
            <a:lvl1pPr algn="ctr">
              <a:lnSpc>
                <a:spcPct val="80000"/>
              </a:lnSpc>
              <a:defRPr sz="6000" b="0" spc="150" baseline="0">
                <a:solidFill>
                  <a:schemeClr val="bg1"/>
                </a:solidFill>
              </a:defRPr>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833191" y="4010334"/>
            <a:ext cx="10515600" cy="1174639"/>
          </a:xfrm>
        </p:spPr>
        <p:txBody>
          <a:bodyPr rtlCol="0"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lvl1pPr>
              <a:defRPr>
                <a:solidFill>
                  <a:schemeClr val="tx2"/>
                </a:solidFill>
              </a:defRPr>
            </a:lvl1pPr>
          </a:lstStyle>
          <a:p>
            <a:pPr rtl="0"/>
            <a:fld id="{172CF6A8-4FDC-40D7-8BAE-6878CA90E52F}" type="datetime1">
              <a:rPr lang="ru-RU" noProof="1" smtClean="0"/>
              <a:pPr rtl="0"/>
              <a:t>16.09.2022</a:t>
            </a:fld>
            <a:endParaRPr lang="ru-RU" noProof="1"/>
          </a:p>
        </p:txBody>
      </p:sp>
      <p:sp>
        <p:nvSpPr>
          <p:cNvPr id="5" name="Нижний колонтитул 4"/>
          <p:cNvSpPr>
            <a:spLocks noGrp="1"/>
          </p:cNvSpPr>
          <p:nvPr>
            <p:ph type="ftr" sz="quarter" idx="11"/>
          </p:nvPr>
        </p:nvSpPr>
        <p:spPr/>
        <p:txBody>
          <a:bodyPr rtlCol="0"/>
          <a:lstStyle>
            <a:lvl1pPr>
              <a:defRPr>
                <a:solidFill>
                  <a:schemeClr val="tx2"/>
                </a:solidFill>
              </a:defRPr>
            </a:lvl1pPr>
          </a:lstStyle>
          <a:p>
            <a:pPr rtl="0"/>
            <a:endParaRPr lang="ru-RU" noProof="1"/>
          </a:p>
        </p:txBody>
      </p:sp>
      <p:sp>
        <p:nvSpPr>
          <p:cNvPr id="6" name="Номер слайда 5"/>
          <p:cNvSpPr>
            <a:spLocks noGrp="1"/>
          </p:cNvSpPr>
          <p:nvPr>
            <p:ph type="sldNum" sz="quarter" idx="12"/>
          </p:nvPr>
        </p:nvSpPr>
        <p:spPr/>
        <p:txBody>
          <a:bodyPr rtlCol="0"/>
          <a:lstStyle>
            <a:lvl1pPr>
              <a:defRPr>
                <a:solidFill>
                  <a:schemeClr val="tx2"/>
                </a:solidFill>
              </a:defRPr>
            </a:lvl1pPr>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1205344"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230391"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3B2FEA74-F00C-4C35-936E-03B16969343D}" type="datetime1">
              <a:rPr lang="ru-RU" noProof="1" smtClean="0"/>
              <a:pPr rtl="0"/>
              <a:t>16.09.2022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1207008"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1207008" y="2656566"/>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231230"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231230" y="2656564"/>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B101B63D-AB4A-4EC4-91DE-7717EAE41D75}" type="datetime1">
              <a:rPr lang="ru-RU" noProof="1" smtClean="0"/>
              <a:pPr rtl="0"/>
              <a:t>16.09.2022</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pPr rtl="0"/>
            <a:fld id="{1B129CEC-0499-484E-B184-52FA96026F4C}" type="datetime1">
              <a:rPr lang="ru-RU" noProof="1" smtClean="0"/>
              <a:pPr rtl="0"/>
              <a:t>16.09.2022</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E301FA3E-F7AB-4A57-A7C4-1A760E871A43}" type="datetime1">
              <a:rPr lang="ru-RU" noProof="1" smtClean="0"/>
              <a:pPr rtl="0"/>
              <a:t>16.09.2022</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1207008" y="2120054"/>
            <a:ext cx="6126480" cy="411480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7789023" y="2147486"/>
            <a:ext cx="3200400" cy="3432319"/>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6206E2D-B0F0-4CDC-B364-7AEE58400ABC}" type="datetime1">
              <a:rPr lang="ru-RU" noProof="1" smtClean="0"/>
              <a:pPr rtl="0"/>
              <a:t>16.09.2022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1280160" y="2211494"/>
            <a:ext cx="6126480" cy="3931920"/>
          </a:xfrm>
          <a:solidFill>
            <a:schemeClr val="tx2">
              <a:lumMod val="60000"/>
              <a:lumOff val="40000"/>
            </a:schemeClr>
          </a:solidFill>
        </p:spPr>
        <p:txBody>
          <a:bodyPr tIns="365760" rtlCol="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фото</a:t>
            </a:r>
          </a:p>
        </p:txBody>
      </p:sp>
      <p:sp>
        <p:nvSpPr>
          <p:cNvPr id="4" name="Текст 3"/>
          <p:cNvSpPr>
            <a:spLocks noGrp="1"/>
          </p:cNvSpPr>
          <p:nvPr>
            <p:ph type="body" sz="half" idx="2"/>
          </p:nvPr>
        </p:nvSpPr>
        <p:spPr>
          <a:xfrm>
            <a:off x="7790688" y="2150621"/>
            <a:ext cx="3200400" cy="3429000"/>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pPr rtl="0"/>
            <a:fld id="{ECFFEF01-2332-41E5-B378-0ED6C8A506D4}" type="datetime1">
              <a:rPr lang="ru-RU" noProof="1" smtClean="0"/>
              <a:pPr rtl="0"/>
              <a:t>16.09.2022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CFAA3B05-DA0C-46B8-A27A-899BB142953C}" type="datetime1">
              <a:rPr lang="ru-RU" noProof="1" smtClean="0"/>
              <a:pPr rtl="0"/>
              <a:t>16.09.2022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9160624" y="274638"/>
            <a:ext cx="2402380" cy="5897562"/>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838199" y="274638"/>
            <a:ext cx="7973291" cy="589756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838200" y="6422854"/>
            <a:ext cx="2743196" cy="365125"/>
          </a:xfrm>
        </p:spPr>
        <p:txBody>
          <a:bodyPr rtlCol="0"/>
          <a:lstStyle/>
          <a:p>
            <a:pPr rtl="0"/>
            <a:fld id="{E791261C-C197-4029-8656-EFC296A5803C}" type="datetime1">
              <a:rPr lang="ru-RU" noProof="1" smtClean="0"/>
              <a:pPr rtl="0"/>
              <a:t>16.09.2022</a:t>
            </a:fld>
            <a:endParaRPr lang="ru-RU" noProof="1"/>
          </a:p>
        </p:txBody>
      </p:sp>
      <p:sp>
        <p:nvSpPr>
          <p:cNvPr id="5" name="Нижний колонтитул 4"/>
          <p:cNvSpPr>
            <a:spLocks noGrp="1"/>
          </p:cNvSpPr>
          <p:nvPr>
            <p:ph type="ftr" sz="quarter" idx="11"/>
          </p:nvPr>
        </p:nvSpPr>
        <p:spPr>
          <a:xfrm>
            <a:off x="3776135" y="6422854"/>
            <a:ext cx="4279669" cy="365125"/>
          </a:xfrm>
        </p:spPr>
        <p:txBody>
          <a:bodyPr rtlCol="0"/>
          <a:lstStyle/>
          <a:p>
            <a:pPr rtl="0"/>
            <a:endParaRPr lang="ru-RU" noProof="1"/>
          </a:p>
        </p:txBody>
      </p:sp>
      <p:sp>
        <p:nvSpPr>
          <p:cNvPr id="6" name="Номер слайда 5"/>
          <p:cNvSpPr>
            <a:spLocks noGrp="1"/>
          </p:cNvSpPr>
          <p:nvPr>
            <p:ph type="sldNum" sz="quarter" idx="12"/>
          </p:nvPr>
        </p:nvSpPr>
        <p:spPr>
          <a:xfrm>
            <a:off x="8073048" y="6422854"/>
            <a:ext cx="879759" cy="365125"/>
          </a:xfrm>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rtl="0"/>
            <a:fld id="{6C224A88-FFFD-4580-BB2F-D6A39109A426}" type="datetime1">
              <a:rPr lang="ru-RU" noProof="1" smtClean="0"/>
              <a:pPr rtl="0"/>
              <a:t>16.09.2022</a:t>
            </a:fld>
            <a:endParaRPr lang="ru-RU" noProof="1"/>
          </a:p>
        </p:txBody>
      </p:sp>
      <p:sp>
        <p:nvSpPr>
          <p:cNvPr id="5" name="Нижний колонтитул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rtl="0"/>
            <a:endParaRPr lang="ru-RU" noProof="1"/>
          </a:p>
        </p:txBody>
      </p:sp>
      <p:sp>
        <p:nvSpPr>
          <p:cNvPr id="6" name="Номер слайда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rtl="0"/>
            <a:fld id="{4FAB73BC-B049-4115-A692-8D63A059BFB8}" type="slidenum">
              <a:rPr lang="ru-RU" noProof="1" dirty="0" smtClean="0"/>
              <a:pPr rtl="0"/>
              <a:t>‹#›</a:t>
            </a:fld>
            <a:endParaRPr lang="ru-RU" noProof="1"/>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jpe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jpeg"/><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jpeg"/><Relationship Id="rId7" Type="http://schemas.openxmlformats.org/officeDocument/2006/relationships/diagramColors" Target="../diagrams/colors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image" Target="../media/image9.jpeg"/><Relationship Id="rId4" Type="http://schemas.openxmlformats.org/officeDocument/2006/relationships/diagramData" Target="../diagrams/data6.xml"/><Relationship Id="rId9"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jpeg"/><Relationship Id="rId7" Type="http://schemas.openxmlformats.org/officeDocument/2006/relationships/diagramColors" Target="../diagrams/colors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3.jpeg"/><Relationship Id="rId7" Type="http://schemas.openxmlformats.org/officeDocument/2006/relationships/diagramColors" Target="../diagrams/colors8.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16758CB7-007C-40DF-A901-600703FB6D31}"/>
              </a:ext>
              <a:ext uri="{C183D7F6-B498-43B3-948B-1728B52AA6E4}">
                <adec:decorative xmlns:adec="http://schemas.microsoft.com/office/drawing/2017/decorative" xmlns="" val="1"/>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9" name="Прямоугольник 18">
            <a:extLst>
              <a:ext uri="{FF2B5EF4-FFF2-40B4-BE49-F238E27FC236}">
                <a16:creationId xmlns:a16="http://schemas.microsoft.com/office/drawing/2014/main" xmlns="" id="{B459C3A3-8B02-4FAB-91CE-E81E1BA31F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048" y="2059012"/>
            <a:ext cx="12188952" cy="1828800"/>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DDA2022F-1436-49C5-9347-FDDDF4EE8915}"/>
              </a:ext>
            </a:extLst>
          </p:cNvPr>
          <p:cNvSpPr>
            <a:spLocks noGrp="1"/>
          </p:cNvSpPr>
          <p:nvPr>
            <p:ph type="ctrTitle"/>
          </p:nvPr>
        </p:nvSpPr>
        <p:spPr>
          <a:xfrm>
            <a:off x="365759" y="1878978"/>
            <a:ext cx="11471565" cy="2248882"/>
          </a:xfrm>
        </p:spPr>
        <p:txBody>
          <a:bodyPr rtlCol="0">
            <a:noAutofit/>
          </a:bodyPr>
          <a:lstStyle/>
          <a:p>
            <a:pPr>
              <a:lnSpc>
                <a:spcPct val="100000"/>
              </a:lnSpc>
            </a:pPr>
            <a:r>
              <a:rPr lang="en-US" sz="2000" dirty="0" smtClean="0">
                <a:latin typeface="Times New Roman" pitchFamily="18" charset="0"/>
                <a:cs typeface="Times New Roman" pitchFamily="18" charset="0"/>
              </a:rPr>
              <a:t>LECTURE</a:t>
            </a:r>
            <a:r>
              <a:rPr lang="uk-UA" sz="2000" dirty="0" smtClean="0">
                <a:latin typeface="Times New Roman" pitchFamily="18" charset="0"/>
                <a:cs typeface="Times New Roman" pitchFamily="18" charset="0"/>
              </a:rPr>
              <a:t> №1</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Theoretical foundations of analytical chemistry. Analytical chemistry as a science. The subject and tasks of analytical chemistry. Chemical analysis and its types. Analytical properties of substances, analytical reactions and requirements for them</a:t>
            </a:r>
            <a:endParaRPr lang="ru-RU" sz="2000" noProof="1">
              <a:solidFill>
                <a:schemeClr val="bg1"/>
              </a:solidFill>
              <a:latin typeface="Times New Roman" pitchFamily="18" charset="0"/>
              <a:cs typeface="Times New Roman" pitchFamily="18" charset="0"/>
            </a:endParaRPr>
          </a:p>
        </p:txBody>
      </p:sp>
      <p:sp>
        <p:nvSpPr>
          <p:cNvPr id="21" name="Прямоугольник 20">
            <a:extLst>
              <a:ext uri="{FF2B5EF4-FFF2-40B4-BE49-F238E27FC236}">
                <a16:creationId xmlns:a16="http://schemas.microsoft.com/office/drawing/2014/main" xmlns="" id="{EDB366A7-87C2-43BB-AF03-1AF039EE1D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048" y="3887812"/>
            <a:ext cx="12188952" cy="4572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3" name="Подзаголовок 2">
            <a:extLst>
              <a:ext uri="{FF2B5EF4-FFF2-40B4-BE49-F238E27FC236}">
                <a16:creationId xmlns:a16="http://schemas.microsoft.com/office/drawing/2014/main" xmlns="" id="{4F56C232-3134-4C4E-8119-3B970E1C3887}"/>
              </a:ext>
            </a:extLst>
          </p:cNvPr>
          <p:cNvSpPr>
            <a:spLocks noGrp="1"/>
          </p:cNvSpPr>
          <p:nvPr>
            <p:ph type="subTitle" idx="1"/>
          </p:nvPr>
        </p:nvSpPr>
        <p:spPr>
          <a:xfrm>
            <a:off x="0" y="5507301"/>
            <a:ext cx="11503152" cy="457200"/>
          </a:xfrm>
        </p:spPr>
        <p:txBody>
          <a:bodyPr rtlCol="0">
            <a:normAutofit/>
          </a:bodyPr>
          <a:lstStyle/>
          <a:p>
            <a:pPr rtl="0"/>
            <a:r>
              <a:rPr lang="ru-RU" noProof="1" smtClean="0"/>
              <a:t>Одеса 2022</a:t>
            </a:r>
            <a:endParaRPr lang="ru-RU" noProof="1"/>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454773" y="298030"/>
            <a:ext cx="9784080" cy="1508760"/>
          </a:xfrm>
        </p:spPr>
        <p:txBody>
          <a:bodyPr rtlCol="0">
            <a:normAutofit/>
          </a:bodyPr>
          <a:lstStyle/>
          <a:p>
            <a:r>
              <a:rPr lang="en-US" noProof="1" smtClean="0">
                <a:latin typeface="Times New Roman" pitchFamily="18" charset="0"/>
                <a:cs typeface="Times New Roman" pitchFamily="18" charset="0"/>
              </a:rPr>
              <a:t>LeCTURE plan:</a:t>
            </a:r>
            <a:endParaRPr lang="ru-RU" noProof="1">
              <a:latin typeface="Times New Roman" pitchFamily="18" charset="0"/>
              <a:cs typeface="Times New Roman" pitchFamily="18" charset="0"/>
            </a:endParaRPr>
          </a:p>
        </p:txBody>
      </p:sp>
      <p:sp>
        <p:nvSpPr>
          <p:cNvPr id="7" name="Содержимое 6"/>
          <p:cNvSpPr>
            <a:spLocks noGrp="1"/>
          </p:cNvSpPr>
          <p:nvPr>
            <p:ph idx="1"/>
          </p:nvPr>
        </p:nvSpPr>
        <p:spPr/>
        <p:txBody>
          <a:bodyPr>
            <a:normAutofit/>
          </a:bodyPr>
          <a:lstStyle/>
          <a:p>
            <a:pPr marL="742950" lvl="0" indent="-742950" algn="just">
              <a:buFont typeface="+mj-lt"/>
              <a:buAutoNum type="arabicParenR"/>
            </a:pPr>
            <a:r>
              <a:rPr lang="en-US" sz="3900" dirty="0" smtClean="0">
                <a:latin typeface="Times New Roman" pitchFamily="18" charset="0"/>
                <a:cs typeface="Times New Roman" pitchFamily="18" charset="0"/>
              </a:rPr>
              <a:t>Analytical chemistry subject, its place and role among other chemical disciplines</a:t>
            </a:r>
          </a:p>
          <a:p>
            <a:pPr marL="742950" lvl="0" indent="-742950" algn="just">
              <a:buFont typeface="+mj-lt"/>
              <a:buAutoNum type="arabicParenR"/>
            </a:pPr>
            <a:r>
              <a:rPr lang="en-US" sz="3600" dirty="0" smtClean="0">
                <a:latin typeface="Times New Roman" pitchFamily="18" charset="0"/>
                <a:cs typeface="Times New Roman" pitchFamily="18" charset="0"/>
              </a:rPr>
              <a:t>Methods of analytical chemistry</a:t>
            </a:r>
          </a:p>
          <a:p>
            <a:pPr marL="742950" lvl="0" indent="-742950" algn="just">
              <a:buFont typeface="+mj-lt"/>
              <a:buAutoNum type="arabicParenR"/>
            </a:pPr>
            <a:r>
              <a:rPr lang="en-US" sz="4000" dirty="0" smtClean="0">
                <a:latin typeface="Times New Roman" pitchFamily="18" charset="0"/>
                <a:cs typeface="Times New Roman" pitchFamily="18" charset="0"/>
              </a:rPr>
              <a:t>Qualitative analysis. Analytical reactions</a:t>
            </a:r>
          </a:p>
          <a:p>
            <a:pPr marL="742950" lvl="0" indent="-742950" algn="just">
              <a:buFont typeface="+mj-lt"/>
              <a:buAutoNum type="arabicParenR"/>
            </a:pPr>
            <a:r>
              <a:rPr lang="en-US" sz="4000" dirty="0" smtClean="0">
                <a:latin typeface="Times New Roman" pitchFamily="18" charset="0"/>
                <a:cs typeface="Times New Roman" pitchFamily="18" charset="0"/>
              </a:rPr>
              <a:t>Qualitative analysis of cations</a:t>
            </a:r>
            <a:endParaRPr lang="uk-UA"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fontScale="90000"/>
          </a:bodyPr>
          <a:lstStyle/>
          <a:p>
            <a:pPr marL="742950" lvl="0" indent="-742950" algn="ctr"/>
            <a:r>
              <a:rPr lang="en-US" dirty="0" smtClean="0">
                <a:latin typeface="Times New Roman" pitchFamily="18" charset="0"/>
                <a:cs typeface="Times New Roman" pitchFamily="18" charset="0"/>
              </a:rPr>
              <a:t>Analytical chemistry subject, its place and role among other chemical disciplines</a:t>
            </a:r>
          </a:p>
        </p:txBody>
      </p:sp>
      <p:sp>
        <p:nvSpPr>
          <p:cNvPr id="7" name="Содержимое 6"/>
          <p:cNvSpPr>
            <a:spLocks noGrp="1"/>
          </p:cNvSpPr>
          <p:nvPr>
            <p:ph idx="1"/>
          </p:nvPr>
        </p:nvSpPr>
        <p:spPr>
          <a:xfrm>
            <a:off x="1202919" y="2011680"/>
            <a:ext cx="10102390" cy="4206240"/>
          </a:xfrm>
        </p:spPr>
        <p:txBody>
          <a:bodyPr>
            <a:normAutofit/>
          </a:bodyPr>
          <a:lstStyle/>
          <a:p>
            <a:pPr marL="22225" lvl="0" indent="420688" algn="just">
              <a:buNone/>
            </a:pPr>
            <a:endParaRPr lang="uk-UA" sz="2800" u="sng" dirty="0" smtClean="0">
              <a:latin typeface="Times New Roman" pitchFamily="18" charset="0"/>
              <a:cs typeface="Times New Roman" pitchFamily="18" charset="0"/>
            </a:endParaRPr>
          </a:p>
          <a:p>
            <a:pPr marL="22225" lvl="0" indent="420688" algn="just">
              <a:buNone/>
            </a:pPr>
            <a:r>
              <a:rPr lang="en-US" sz="2800" u="sng" dirty="0" smtClean="0">
                <a:latin typeface="Times New Roman" pitchFamily="18" charset="0"/>
                <a:cs typeface="Times New Roman" pitchFamily="18" charset="0"/>
              </a:rPr>
              <a:t>Analytical chemistry </a:t>
            </a:r>
            <a:r>
              <a:rPr lang="en-US" sz="2800" dirty="0" smtClean="0">
                <a:latin typeface="Times New Roman" pitchFamily="18" charset="0"/>
                <a:cs typeface="Times New Roman" pitchFamily="18" charset="0"/>
              </a:rPr>
              <a:t>is a fundamental chemical science about methods of determining the qualitative and quantitative composition of compounds and their mixtures, as well as establishing the chemical structure of substances.</a:t>
            </a:r>
          </a:p>
          <a:p>
            <a:pPr marL="22225" lvl="0" indent="420688" algn="just">
              <a:buNone/>
            </a:pPr>
            <a:r>
              <a:rPr lang="en-US" sz="2800" u="sng" dirty="0" smtClean="0">
                <a:latin typeface="Times New Roman" pitchFamily="18" charset="0"/>
                <a:cs typeface="Times New Roman" pitchFamily="18" charset="0"/>
              </a:rPr>
              <a:t>The subject of analytical chemistry </a:t>
            </a:r>
            <a:r>
              <a:rPr lang="en-US" sz="2800" dirty="0" smtClean="0">
                <a:latin typeface="Times New Roman" pitchFamily="18" charset="0"/>
                <a:cs typeface="Times New Roman" pitchFamily="18" charset="0"/>
              </a:rPr>
              <a:t>is the study of the theoretical foundations of analysis methods, the development of analytical methods and the practical implementation of analyzes</a:t>
            </a:r>
            <a:r>
              <a:rPr lang="uk-UA" sz="2800" dirty="0" smtClean="0">
                <a:latin typeface="Times New Roman" pitchFamily="18" charset="0"/>
                <a:cs typeface="Times New Roman" pitchFamily="18" charset="0"/>
              </a:rPr>
              <a:t>.</a:t>
            </a:r>
          </a:p>
          <a:p>
            <a:pPr marL="22225" lvl="0" indent="420688" algn="just">
              <a:buNone/>
            </a:pPr>
            <a:endParaRPr lang="uk-UA"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fontScale="90000"/>
          </a:bodyPr>
          <a:lstStyle/>
          <a:p>
            <a:pPr marL="742950" lvl="0" indent="-742950" algn="ctr"/>
            <a:r>
              <a:rPr lang="en-US" dirty="0" smtClean="0">
                <a:latin typeface="Times New Roman" pitchFamily="18" charset="0"/>
                <a:cs typeface="Times New Roman" pitchFamily="18" charset="0"/>
              </a:rPr>
              <a:t>Analytical chemistry subject, its place and role among other chemical disciplines</a:t>
            </a:r>
            <a:endParaRPr lang="uk-UA" dirty="0" smtClean="0">
              <a:latin typeface="Times New Roman" pitchFamily="18" charset="0"/>
              <a:cs typeface="Times New Roman" pitchFamily="18" charset="0"/>
            </a:endParaRPr>
          </a:p>
        </p:txBody>
      </p:sp>
      <p:sp>
        <p:nvSpPr>
          <p:cNvPr id="7" name="Содержимое 6"/>
          <p:cNvSpPr>
            <a:spLocks noGrp="1"/>
          </p:cNvSpPr>
          <p:nvPr>
            <p:ph idx="1"/>
          </p:nvPr>
        </p:nvSpPr>
        <p:spPr>
          <a:xfrm>
            <a:off x="401782" y="1748440"/>
            <a:ext cx="11360727" cy="4206240"/>
          </a:xfrm>
        </p:spPr>
        <p:txBody>
          <a:bodyPr>
            <a:noAutofit/>
          </a:bodyPr>
          <a:lstStyle/>
          <a:p>
            <a:pPr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b="1" i="1" dirty="0" smtClean="0">
                <a:latin typeface="Times New Roman" pitchFamily="18" charset="0"/>
              </a:rPr>
              <a:t>The main tasks of analytical chemistry:</a:t>
            </a:r>
          </a:p>
          <a:p>
            <a:pPr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1. </a:t>
            </a:r>
            <a:r>
              <a:rPr lang="en-US" altLang="ru-RU" sz="2000" dirty="0" smtClean="0">
                <a:latin typeface="Times New Roman" pitchFamily="18" charset="0"/>
              </a:rPr>
              <a:t>Development of the theory of chemical processes, calculation of complex chemical systems based on thermodynamic and quantum chemical concepts using algorithms and computer technology.</a:t>
            </a:r>
            <a:endParaRPr lang="ru-RU" altLang="ru-RU" sz="2000" dirty="0" smtClean="0">
              <a:latin typeface="Times New Roman" pitchFamily="18" charset="0"/>
            </a:endParaRP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2. </a:t>
            </a:r>
            <a:r>
              <a:rPr lang="en-US" altLang="ru-RU" sz="2000" dirty="0" smtClean="0">
                <a:latin typeface="Times New Roman" pitchFamily="18" charset="0"/>
              </a:rPr>
              <a:t>Study of the relationship between the structure of substances and their chemical-analytical properties; creation of chemical analysis methods based on analytical properties and analytical reactions of substances; increasing the accuracy and correctness of the results of analytical determinations and developing methods for assessing their accuracy and correctness</a:t>
            </a:r>
            <a:endParaRPr lang="ru-RU" altLang="ru-RU" sz="2000" dirty="0" smtClean="0">
              <a:latin typeface="Times New Roman" pitchFamily="18" charset="0"/>
            </a:endParaRP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3. </a:t>
            </a:r>
            <a:r>
              <a:rPr lang="en-US" altLang="ru-RU" sz="2000" dirty="0" smtClean="0">
                <a:latin typeface="Times New Roman" pitchFamily="18" charset="0"/>
              </a:rPr>
              <a:t>Study of the structure of the most important biologically active compounds, development of bioanalytical chemistry</a:t>
            </a:r>
            <a:r>
              <a:rPr lang="ru-RU" altLang="ru-RU" sz="2000" dirty="0" smtClean="0">
                <a:latin typeface="Times New Roman" pitchFamily="18" charset="0"/>
              </a:rPr>
              <a:t>.</a:t>
            </a: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4. </a:t>
            </a:r>
            <a:r>
              <a:rPr lang="en-US" altLang="ru-RU" sz="2000" dirty="0" smtClean="0">
                <a:latin typeface="Times New Roman" pitchFamily="18" charset="0"/>
              </a:rPr>
              <a:t>Development of instrumental methods of analysis; solving the problem of chemical metrology - development and improvement of measurement units, their reproducibility in the form of standards, the use of standard samples of the chemical composition of substances and materials</a:t>
            </a:r>
            <a:r>
              <a:rPr lang="ru-RU" altLang="ru-RU" sz="2000" dirty="0" smtClean="0">
                <a:latin typeface="Times New Roman" pitchFamily="18" charset="0"/>
              </a:rPr>
              <a:t>.</a:t>
            </a: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5. </a:t>
            </a:r>
            <a:r>
              <a:rPr lang="en-US" altLang="ru-RU" sz="2000" dirty="0" smtClean="0">
                <a:latin typeface="Times New Roman" pitchFamily="18" charset="0"/>
              </a:rPr>
              <a:t>Chemical and technological control of production at all its stages.</a:t>
            </a:r>
            <a:endParaRPr lang="uk-UA" sz="2000" dirty="0"/>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fontScale="90000"/>
          </a:bodyPr>
          <a:lstStyle/>
          <a:p>
            <a:pPr algn="ctr"/>
            <a:r>
              <a:rPr lang="en-US" dirty="0" smtClean="0">
                <a:latin typeface="Times New Roman" pitchFamily="18" charset="0"/>
                <a:cs typeface="Times New Roman" pitchFamily="18" charset="0"/>
              </a:rPr>
              <a:t>Analytical chemistry subject, its place and role among other chemical disciplines</a:t>
            </a:r>
            <a:endParaRPr lang="ru-RU" noProof="1">
              <a:latin typeface="Times New Roman" pitchFamily="18" charset="0"/>
              <a:cs typeface="Times New Roman" pitchFamily="18" charset="0"/>
            </a:endParaRPr>
          </a:p>
        </p:txBody>
      </p:sp>
      <p:graphicFrame>
        <p:nvGraphicFramePr>
          <p:cNvPr id="9" name="Содержимое 8"/>
          <p:cNvGraphicFramePr>
            <a:graphicFrameLocks noGrp="1"/>
          </p:cNvGraphicFramePr>
          <p:nvPr>
            <p:ph idx="1"/>
          </p:nvPr>
        </p:nvGraphicFramePr>
        <p:xfrm>
          <a:off x="1203325" y="2011363"/>
          <a:ext cx="9783763" cy="4206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374073" y="1914701"/>
            <a:ext cx="11499272" cy="4206240"/>
          </a:xfrm>
        </p:spPr>
        <p:txBody>
          <a:bodyPr>
            <a:noAutofit/>
          </a:bodyPr>
          <a:lstStyle/>
          <a:p>
            <a:pPr algn="just">
              <a:buNone/>
            </a:pPr>
            <a:r>
              <a:rPr lang="en-US" dirty="0" smtClean="0">
                <a:latin typeface="Times New Roman" pitchFamily="18" charset="0"/>
                <a:cs typeface="Times New Roman" pitchFamily="18" charset="0"/>
              </a:rPr>
              <a:t>The main method of analytical chemistry is analysis.</a:t>
            </a:r>
          </a:p>
          <a:p>
            <a:pPr algn="just">
              <a:buNone/>
            </a:pPr>
            <a:r>
              <a:rPr lang="en-US" b="1" dirty="0" smtClean="0">
                <a:latin typeface="Times New Roman" pitchFamily="18" charset="0"/>
                <a:cs typeface="Times New Roman" pitchFamily="18" charset="0"/>
              </a:rPr>
              <a:t>Chemical analysis </a:t>
            </a:r>
            <a:r>
              <a:rPr lang="en-US" dirty="0" smtClean="0">
                <a:latin typeface="Times New Roman" pitchFamily="18" charset="0"/>
                <a:cs typeface="Times New Roman" pitchFamily="18" charset="0"/>
              </a:rPr>
              <a:t>is a set of actions, as a result of which information about the chemical composition of the object is obtained. Means of chemical analysis — reagents, devices, standard samples, etc</a:t>
            </a:r>
          </a:p>
          <a:p>
            <a:pPr algn="just">
              <a:buNone/>
            </a:pPr>
            <a:r>
              <a:rPr lang="en-US" b="1" dirty="0" smtClean="0">
                <a:latin typeface="Times New Roman" pitchFamily="18" charset="0"/>
                <a:cs typeface="Times New Roman" pitchFamily="18" charset="0"/>
              </a:rPr>
              <a:t>The analysis method </a:t>
            </a:r>
            <a:r>
              <a:rPr lang="en-US" dirty="0" smtClean="0">
                <a:latin typeface="Times New Roman" pitchFamily="18" charset="0"/>
                <a:cs typeface="Times New Roman" pitchFamily="18" charset="0"/>
              </a:rPr>
              <a:t>is a universal and theoretically grounded way of determining the composition, which is based on the relationship between the composition and the property being determined.</a:t>
            </a:r>
          </a:p>
          <a:p>
            <a:pPr algn="just">
              <a:buNone/>
            </a:pPr>
            <a:r>
              <a:rPr lang="en-US" b="1" dirty="0" smtClean="0">
                <a:latin typeface="Times New Roman" pitchFamily="18" charset="0"/>
                <a:cs typeface="Times New Roman" pitchFamily="18" charset="0"/>
              </a:rPr>
              <a:t>Methodology of analysis – </a:t>
            </a:r>
            <a:r>
              <a:rPr lang="en-US" dirty="0" smtClean="0">
                <a:latin typeface="Times New Roman" pitchFamily="18" charset="0"/>
                <a:cs typeface="Times New Roman" pitchFamily="18" charset="0"/>
              </a:rPr>
              <a:t>application of the method of analysis to a specific object to be determined with a detailed description of all analytical operations.</a:t>
            </a:r>
            <a:endParaRPr lang="uk-UA"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The analysis methodology may include the following stages:</a:t>
            </a:r>
            <a:endParaRPr lang="uk-UA" dirty="0" smtClean="0">
              <a:latin typeface="Times New Roman" pitchFamily="18" charset="0"/>
              <a:cs typeface="Times New Roman" pitchFamily="18" charset="0"/>
            </a:endParaRPr>
          </a:p>
        </p:txBody>
      </p:sp>
      <p:graphicFrame>
        <p:nvGraphicFramePr>
          <p:cNvPr id="7" name="Схема 6"/>
          <p:cNvGraphicFramePr/>
          <p:nvPr/>
        </p:nvGraphicFramePr>
        <p:xfrm>
          <a:off x="1205333" y="5652654"/>
          <a:ext cx="9282557" cy="870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8" name="Прямоугольник 7"/>
          <p:cNvSpPr/>
          <p:nvPr/>
        </p:nvSpPr>
        <p:spPr>
          <a:xfrm>
            <a:off x="3203223" y="1955861"/>
            <a:ext cx="8573141" cy="830997"/>
          </a:xfrm>
          <a:prstGeom prst="rect">
            <a:avLst/>
          </a:prstGeom>
        </p:spPr>
        <p:txBody>
          <a:bodyPr wrap="square">
            <a:spAutoFit/>
          </a:bodyPr>
          <a:lstStyle/>
          <a:p>
            <a:r>
              <a:rPr lang="en-US" sz="2400" b="1" dirty="0" smtClean="0">
                <a:latin typeface="Times New Roman" pitchFamily="18" charset="0"/>
                <a:cs typeface="Times New Roman" pitchFamily="18" charset="0"/>
              </a:rPr>
              <a:t>Chemical analysis: </a:t>
            </a:r>
            <a:r>
              <a:rPr lang="en-US" sz="2400" dirty="0" smtClean="0">
                <a:latin typeface="Times New Roman" pitchFamily="18" charset="0"/>
                <a:cs typeface="Times New Roman" pitchFamily="18" charset="0"/>
              </a:rPr>
              <a:t>qualitatively and quantitatively prove that in ampoules CaCl</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10%</a:t>
            </a:r>
            <a:endParaRPr lang="uk-UA" sz="2400" dirty="0"/>
          </a:p>
        </p:txBody>
      </p:sp>
      <p:sp>
        <p:nvSpPr>
          <p:cNvPr id="9" name="Прямоугольник 8"/>
          <p:cNvSpPr/>
          <p:nvPr/>
        </p:nvSpPr>
        <p:spPr>
          <a:xfrm>
            <a:off x="3158838" y="2814934"/>
            <a:ext cx="8465127" cy="2800767"/>
          </a:xfrm>
          <a:prstGeom prst="rect">
            <a:avLst/>
          </a:prstGeom>
        </p:spPr>
        <p:txBody>
          <a:bodyPr wrap="square">
            <a:spAutoFit/>
          </a:bodyPr>
          <a:lstStyle/>
          <a:p>
            <a:pPr algn="just"/>
            <a:r>
              <a:rPr lang="en-US" sz="2200" b="1" dirty="0" smtClean="0">
                <a:latin typeface="Times New Roman" pitchFamily="18" charset="0"/>
                <a:cs typeface="Times New Roman" pitchFamily="18" charset="0"/>
              </a:rPr>
              <a:t>Analysis method</a:t>
            </a:r>
          </a:p>
          <a:p>
            <a:pPr algn="just"/>
            <a:r>
              <a:rPr lang="en-US" sz="2200" dirty="0" smtClean="0">
                <a:latin typeface="Times New Roman" pitchFamily="18" charset="0"/>
                <a:cs typeface="Times New Roman" pitchFamily="18" charset="0"/>
              </a:rPr>
              <a:t>For the qualitative determination of: </a:t>
            </a:r>
          </a:p>
          <a:p>
            <a:pPr algn="just"/>
            <a:r>
              <a:rPr lang="en-US" sz="2200" dirty="0" smtClean="0">
                <a:latin typeface="Times New Roman" pitchFamily="18" charset="0"/>
                <a:cs typeface="Times New Roman" pitchFamily="18" charset="0"/>
              </a:rPr>
              <a:t>calcium cations in the solution - </a:t>
            </a:r>
            <a:r>
              <a:rPr lang="en-US" sz="2200" u="sng" dirty="0" smtClean="0">
                <a:latin typeface="Times New Roman" pitchFamily="18" charset="0"/>
                <a:cs typeface="Times New Roman" pitchFamily="18" charset="0"/>
              </a:rPr>
              <a:t>test tube reaction </a:t>
            </a:r>
            <a:r>
              <a:rPr lang="en-US" sz="2200" dirty="0" smtClean="0">
                <a:latin typeface="Times New Roman" pitchFamily="18" charset="0"/>
                <a:cs typeface="Times New Roman" pitchFamily="18" charset="0"/>
              </a:rPr>
              <a:t>with carbonate ion, oxalate ion, potassium hexacyanoferrate (II); </a:t>
            </a:r>
          </a:p>
          <a:p>
            <a:pPr algn="just"/>
            <a:r>
              <a:rPr lang="en-US" sz="2200" dirty="0" smtClean="0">
                <a:latin typeface="Times New Roman" pitchFamily="18" charset="0"/>
                <a:cs typeface="Times New Roman" pitchFamily="18" charset="0"/>
              </a:rPr>
              <a:t>chloride anions - </a:t>
            </a:r>
            <a:r>
              <a:rPr lang="en-US" sz="2200" u="sng" dirty="0" smtClean="0">
                <a:latin typeface="Times New Roman" pitchFamily="18" charset="0"/>
                <a:cs typeface="Times New Roman" pitchFamily="18" charset="0"/>
              </a:rPr>
              <a:t>test tube reaction</a:t>
            </a:r>
            <a:r>
              <a:rPr lang="en-US" sz="2200" dirty="0" smtClean="0">
                <a:latin typeface="Times New Roman" pitchFamily="18" charset="0"/>
                <a:cs typeface="Times New Roman" pitchFamily="18" charset="0"/>
              </a:rPr>
              <a:t> with silver cations.</a:t>
            </a:r>
          </a:p>
          <a:p>
            <a:pPr algn="just"/>
            <a:r>
              <a:rPr lang="en-US" sz="2200" dirty="0" smtClean="0">
                <a:latin typeface="Times New Roman" pitchFamily="18" charset="0"/>
                <a:cs typeface="Times New Roman" pitchFamily="18" charset="0"/>
              </a:rPr>
              <a:t>For the quantitative determination of calcium chloride in a solution, you can use </a:t>
            </a:r>
            <a:r>
              <a:rPr lang="en-US" sz="2200" u="sng" dirty="0" smtClean="0">
                <a:latin typeface="Times New Roman" pitchFamily="18" charset="0"/>
                <a:cs typeface="Times New Roman" pitchFamily="18" charset="0"/>
              </a:rPr>
              <a:t>titrimetric methods</a:t>
            </a:r>
            <a:r>
              <a:rPr lang="en-US" sz="2200" dirty="0" smtClean="0">
                <a:latin typeface="Times New Roman" pitchFamily="18" charset="0"/>
                <a:cs typeface="Times New Roman" pitchFamily="18" charset="0"/>
              </a:rPr>
              <a:t> of analysis: argentometry and complexonometry</a:t>
            </a:r>
            <a:endParaRPr lang="uk-UA" sz="2200" u="sng" dirty="0">
              <a:latin typeface="Times New Roman" pitchFamily="18" charset="0"/>
              <a:cs typeface="Times New Roman" pitchFamily="18" charset="0"/>
            </a:endParaRPr>
          </a:p>
        </p:txBody>
      </p:sp>
      <p:sp>
        <p:nvSpPr>
          <p:cNvPr id="10" name="Прямоугольник 9"/>
          <p:cNvSpPr/>
          <p:nvPr/>
        </p:nvSpPr>
        <p:spPr>
          <a:xfrm>
            <a:off x="3120095" y="5502626"/>
            <a:ext cx="8531577" cy="1107996"/>
          </a:xfrm>
          <a:prstGeom prst="rect">
            <a:avLst/>
          </a:prstGeom>
        </p:spPr>
        <p:txBody>
          <a:bodyPr wrap="square">
            <a:spAutoFit/>
          </a:bodyPr>
          <a:lstStyle/>
          <a:p>
            <a:pPr algn="just"/>
            <a:r>
              <a:rPr lang="en-US" sz="2200" b="1" dirty="0" smtClean="0">
                <a:latin typeface="Times New Roman" pitchFamily="18" charset="0"/>
                <a:cs typeface="Times New Roman" pitchFamily="18" charset="0"/>
              </a:rPr>
              <a:t>Analysis method: </a:t>
            </a:r>
            <a:r>
              <a:rPr lang="en-US" sz="2200" dirty="0" smtClean="0">
                <a:latin typeface="Times New Roman" pitchFamily="18" charset="0"/>
                <a:cs typeface="Times New Roman" pitchFamily="18" charset="0"/>
              </a:rPr>
              <a:t>add 2 ml of ammonium oxalate solution to 1 ml of calcium chloride solution. We observe the formation of a white crystalline precipitate</a:t>
            </a:r>
            <a:r>
              <a:rPr lang="en-US" sz="2000" dirty="0" smtClean="0">
                <a:latin typeface="Times New Roman" pitchFamily="18" charset="0"/>
                <a:cs typeface="Times New Roman" pitchFamily="18" charset="0"/>
              </a:rPr>
              <a:t>.</a:t>
            </a:r>
            <a:endParaRPr lang="uk-UA" sz="2000" dirty="0"/>
          </a:p>
        </p:txBody>
      </p:sp>
      <p:pic>
        <p:nvPicPr>
          <p:cNvPr id="17412" name="Picture 4" descr="10% Calcium Chloride Injection, USP EACH # 0517-6710-10 - Merit  Pharmaceutical"/>
          <p:cNvPicPr>
            <a:picLocks noChangeAspect="1" noChangeArrowheads="1"/>
          </p:cNvPicPr>
          <p:nvPr/>
        </p:nvPicPr>
        <p:blipFill>
          <a:blip r:embed="rId4"/>
          <a:srcRect/>
          <a:stretch>
            <a:fillRect/>
          </a:stretch>
        </p:blipFill>
        <p:spPr bwMode="auto">
          <a:xfrm>
            <a:off x="294120" y="1939636"/>
            <a:ext cx="2396279" cy="4918364"/>
          </a:xfrm>
          <a:prstGeom prst="rect">
            <a:avLst/>
          </a:prstGeom>
          <a:noFill/>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11" name="Прямоугольник 10"/>
          <p:cNvSpPr/>
          <p:nvPr/>
        </p:nvSpPr>
        <p:spPr>
          <a:xfrm>
            <a:off x="803563" y="2067066"/>
            <a:ext cx="10598728" cy="3847207"/>
          </a:xfrm>
          <a:prstGeom prst="rect">
            <a:avLst/>
          </a:prstGeom>
        </p:spPr>
        <p:txBody>
          <a:bodyPr wrap="square">
            <a:spAutoFit/>
          </a:bodyPr>
          <a:lstStyle/>
          <a:p>
            <a:pPr>
              <a:spcAft>
                <a:spcPts val="600"/>
              </a:spcAft>
            </a:pPr>
            <a:r>
              <a:rPr lang="en-US" sz="2800" dirty="0" smtClean="0">
                <a:latin typeface="Times New Roman" pitchFamily="18" charset="0"/>
                <a:cs typeface="Times New Roman" pitchFamily="18" charset="0"/>
              </a:rPr>
              <a:t>Analysis methods are classified by:</a:t>
            </a:r>
          </a:p>
          <a:p>
            <a:pPr marL="514350" indent="-514350">
              <a:spcAft>
                <a:spcPts val="600"/>
              </a:spcAft>
              <a:buFont typeface="+mj-lt"/>
              <a:buAutoNum type="arabicPeriod"/>
            </a:pPr>
            <a:r>
              <a:rPr lang="en-US" sz="2800" dirty="0" smtClean="0">
                <a:latin typeface="Times New Roman" pitchFamily="18" charset="0"/>
                <a:cs typeface="Times New Roman" pitchFamily="18" charset="0"/>
              </a:rPr>
              <a:t>measurable properties of the analyzed substance: chemical, physical and physico-chemical;</a:t>
            </a:r>
          </a:p>
          <a:p>
            <a:pPr marL="514350" indent="-514350">
              <a:spcAft>
                <a:spcPts val="600"/>
              </a:spcAft>
              <a:buFont typeface="+mj-lt"/>
              <a:buAutoNum type="arabicPeriod"/>
            </a:pPr>
            <a:r>
              <a:rPr lang="en-US" sz="2800" dirty="0" smtClean="0">
                <a:latin typeface="Times New Roman" pitchFamily="18" charset="0"/>
                <a:cs typeface="Times New Roman" pitchFamily="18" charset="0"/>
              </a:rPr>
              <a:t>ways of solving this or that task – qualitative analysis (identification and detection) and quantitative analysis.</a:t>
            </a:r>
          </a:p>
          <a:p>
            <a:pPr marL="514350" indent="-514350">
              <a:spcAft>
                <a:spcPts val="600"/>
              </a:spcAft>
              <a:buFont typeface="+mj-lt"/>
              <a:buAutoNum type="arabicPeriod"/>
            </a:pPr>
            <a:r>
              <a:rPr lang="en-US" sz="2800" dirty="0" smtClean="0">
                <a:latin typeface="Times New Roman" pitchFamily="18" charset="0"/>
                <a:cs typeface="Times New Roman" pitchFamily="18" charset="0"/>
              </a:rPr>
              <a:t>mass of the substance taken for analysis</a:t>
            </a:r>
          </a:p>
          <a:p>
            <a:pPr marL="514350" indent="-514350">
              <a:spcAft>
                <a:spcPts val="600"/>
              </a:spcAft>
              <a:buFont typeface="+mj-lt"/>
              <a:buAutoNum type="arabicPeriod"/>
            </a:pPr>
            <a:r>
              <a:rPr lang="en-US" sz="2800" dirty="0" smtClean="0">
                <a:latin typeface="Times New Roman" pitchFamily="18" charset="0"/>
                <a:cs typeface="Times New Roman" pitchFamily="18" charset="0"/>
              </a:rPr>
              <a:t>object of analytical control and purpose of analysis: labeling, rapid or express analyses, arbitration analyses;</a:t>
            </a:r>
            <a:endParaRPr lang="uk-UA"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fontScale="90000"/>
          </a:bodyPr>
          <a:lstStyle/>
          <a:p>
            <a:pPr algn="ctr"/>
            <a:r>
              <a:rPr lang="en-US" dirty="0" smtClean="0">
                <a:latin typeface="Times New Roman" pitchFamily="18" charset="0"/>
                <a:cs typeface="Times New Roman" pitchFamily="18" charset="0"/>
              </a:rPr>
              <a:t>chemical, physical and physicochemical methods of analysis</a:t>
            </a:r>
            <a:r>
              <a:rPr lang="uk-UA" dirty="0" smtClean="0">
                <a:latin typeface="Times New Roman" pitchFamily="18" charset="0"/>
                <a:cs typeface="Times New Roman" pitchFamily="18" charset="0"/>
              </a:rPr>
              <a:t> </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748144" y="2021994"/>
          <a:ext cx="10986655" cy="4836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98030"/>
            <a:ext cx="9784080" cy="1508760"/>
          </a:xfrm>
        </p:spPr>
        <p:txBody>
          <a:bodyPr rtlCol="0">
            <a:normAutofit fontScale="90000"/>
          </a:bodyPr>
          <a:lstStyle/>
          <a:p>
            <a:pPr algn="ctr"/>
            <a:r>
              <a:rPr lang="it-IT" dirty="0" smtClean="0">
                <a:latin typeface="Times New Roman" pitchFamily="18" charset="0"/>
                <a:cs typeface="Times New Roman" pitchFamily="18" charset="0"/>
              </a:rPr>
              <a:t>macro-, semi-micro-, micro- and ultra-micro methods of qualitative analysis</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748144" y="2021994"/>
          <a:ext cx="10986655" cy="4836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761999" y="1993466"/>
          <a:ext cx="10584873" cy="45181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249381" y="1964353"/>
            <a:ext cx="11513128" cy="4708981"/>
          </a:xfrm>
          <a:prstGeom prst="rect">
            <a:avLst/>
          </a:prstGeom>
        </p:spPr>
        <p:txBody>
          <a:bodyPr wrap="square">
            <a:spAutoFit/>
          </a:bodyPr>
          <a:lstStyle/>
          <a:p>
            <a:pPr algn="just">
              <a:spcAft>
                <a:spcPts val="600"/>
              </a:spcAft>
            </a:pPr>
            <a:r>
              <a:rPr lang="en-US" sz="2800" dirty="0" smtClean="0">
                <a:latin typeface="Times New Roman" pitchFamily="18" charset="0"/>
                <a:cs typeface="Times New Roman" pitchFamily="18" charset="0"/>
              </a:rPr>
              <a:t>Depending on the composition of the studied mixture, the following are distinguished: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analysis of inorganic substances, including determination of cations and anions;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analysis of organic substances, which includes elemental analysis and functional analysis;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molecular analysis – analysis of individual chemical compounds.</a:t>
            </a:r>
            <a:endParaRPr lang="uk-UA" sz="2800" dirty="0" smtClean="0">
              <a:latin typeface="Times New Roman" pitchFamily="18" charset="0"/>
              <a:cs typeface="Times New Roman" pitchFamily="18" charset="0"/>
            </a:endParaRPr>
          </a:p>
          <a:p>
            <a:pPr algn="just">
              <a:spcAft>
                <a:spcPts val="600"/>
              </a:spcAft>
            </a:pPr>
            <a:r>
              <a:rPr lang="en-US" sz="2800" dirty="0" smtClean="0">
                <a:latin typeface="Times New Roman" pitchFamily="18" charset="0"/>
                <a:cs typeface="Times New Roman" pitchFamily="18" charset="0"/>
              </a:rPr>
              <a:t>In chemical methods of analysis, characteristic qualitative </a:t>
            </a:r>
            <a:r>
              <a:rPr lang="en-US" sz="2800" b="1" u="sng" dirty="0" smtClean="0">
                <a:latin typeface="Times New Roman" pitchFamily="18" charset="0"/>
                <a:cs typeface="Times New Roman" pitchFamily="18" charset="0"/>
              </a:rPr>
              <a:t>analytical reactions </a:t>
            </a:r>
            <a:r>
              <a:rPr lang="en-US" sz="2800" dirty="0" smtClean="0">
                <a:latin typeface="Times New Roman" pitchFamily="18" charset="0"/>
                <a:cs typeface="Times New Roman" pitchFamily="18" charset="0"/>
              </a:rPr>
              <a:t>are used. A substance that is used to carry out a qualitative analytical reaction is called a </a:t>
            </a:r>
            <a:r>
              <a:rPr lang="en-US" sz="2800" b="1" u="sng" dirty="0" smtClean="0">
                <a:latin typeface="Times New Roman" pitchFamily="18" charset="0"/>
                <a:cs typeface="Times New Roman" pitchFamily="18" charset="0"/>
              </a:rPr>
              <a:t>reagent</a:t>
            </a:r>
            <a:r>
              <a:rPr lang="en-US" sz="2800" dirty="0" smtClean="0">
                <a:latin typeface="Times New Roman" pitchFamily="18" charset="0"/>
                <a:cs typeface="Times New Roman" pitchFamily="18" charset="0"/>
              </a:rPr>
              <a:t>.</a:t>
            </a:r>
            <a:endParaRPr lang="uk-UA"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457200" y="1900949"/>
            <a:ext cx="11485418" cy="4154984"/>
          </a:xfrm>
          <a:prstGeom prst="rect">
            <a:avLst/>
          </a:prstGeom>
        </p:spPr>
        <p:txBody>
          <a:bodyPr wrap="square">
            <a:spAutoFit/>
          </a:bodyPr>
          <a:lstStyle/>
          <a:p>
            <a:pPr algn="just"/>
            <a:r>
              <a:rPr lang="en-US" sz="2200" b="1" u="sng" dirty="0" smtClean="0">
                <a:latin typeface="Times New Roman" pitchFamily="18" charset="0"/>
                <a:ea typeface="Times New Roman"/>
                <a:cs typeface="Times New Roman" pitchFamily="18" charset="0"/>
              </a:rPr>
              <a:t>Analytical reactions – </a:t>
            </a:r>
            <a:r>
              <a:rPr lang="en-US" sz="2200" dirty="0" smtClean="0">
                <a:latin typeface="Times New Roman" pitchFamily="18" charset="0"/>
                <a:ea typeface="Times New Roman"/>
                <a:cs typeface="Times New Roman" pitchFamily="18" charset="0"/>
              </a:rPr>
              <a:t>reactions used in qualitative analysis and based on the transformation of the substance under investigation as a result of interaction with an analytical reagent with the formation of products with characteristic analytical features (effects) (formation of precipitates, colored compounds, dissolution of precipitates, release of gases, formation of crystals of a characteristic shape, appearance or quenching of luminescence, coloration of the flame of a gas burner, etc.).</a:t>
            </a:r>
            <a:endParaRPr lang="uk-UA" sz="2200" dirty="0" smtClean="0">
              <a:latin typeface="Times New Roman" pitchFamily="18" charset="0"/>
              <a:ea typeface="Times New Roman"/>
              <a:cs typeface="Times New Roman" pitchFamily="18" charset="0"/>
            </a:endParaRPr>
          </a:p>
          <a:p>
            <a:pPr algn="just"/>
            <a:r>
              <a:rPr lang="en-US" sz="2200" b="1" u="sng" dirty="0" smtClean="0">
                <a:latin typeface="Times New Roman" pitchFamily="18" charset="0"/>
                <a:cs typeface="Times New Roman" pitchFamily="18" charset="0"/>
              </a:rPr>
              <a:t>The reaction used in the qualitative analysis must satisfy the following requirements</a:t>
            </a:r>
            <a:endParaRPr lang="uk-UA" sz="2200" b="1" u="sng" dirty="0" smtClean="0">
              <a:latin typeface="Times New Roman" pitchFamily="18" charset="0"/>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run quickly, almost instantly;</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be accompanied by an external effect: the formation of a characteristic precipitate, gas or the appearance of color;</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to be practically irreversible, i.e. to run mainly in one direction;</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be as specific as possible and have high sensitivity.</a:t>
            </a:r>
            <a:endParaRPr lang="uk-UA" sz="2200" dirty="0" smtClean="0">
              <a:latin typeface="Times New Roman" pitchFamily="18" charset="0"/>
              <a:ea typeface="Times New Roman"/>
              <a:cs typeface="Times New Roman" pitchFamily="18" charset="0"/>
            </a:endParaRPr>
          </a:p>
          <a:p>
            <a:pPr algn="just"/>
            <a:endParaRPr lang="uk-UA" sz="2200" dirty="0">
              <a:latin typeface="Times New Roman" pitchFamily="18" charset="0"/>
              <a:ea typeface="Times New Roman"/>
              <a:cs typeface="Times New Roman"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4">
            <a:alphaModFix amt="40000"/>
          </a:blip>
          <a:srcRect t="15730"/>
          <a:stretch/>
        </p:blipFill>
        <p:spPr>
          <a:xfrm>
            <a:off x="0" y="0"/>
            <a:ext cx="12191980" cy="6857990"/>
          </a:xfrm>
          <a:prstGeom prst="rect">
            <a:avLst/>
          </a:prstGeom>
        </p:spPr>
      </p:pic>
      <p:sp>
        <p:nvSpPr>
          <p:cNvPr id="15" name="Скругленный прямоугольник 14"/>
          <p:cNvSpPr/>
          <p:nvPr/>
        </p:nvSpPr>
        <p:spPr>
          <a:xfrm>
            <a:off x="637309" y="5333997"/>
            <a:ext cx="2396836" cy="8589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4" name="Скругленный прямоугольник 13"/>
          <p:cNvSpPr/>
          <p:nvPr/>
        </p:nvSpPr>
        <p:spPr>
          <a:xfrm>
            <a:off x="5140036" y="4405745"/>
            <a:ext cx="1759528" cy="5818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9" name="Скругленный прямоугольник 8"/>
          <p:cNvSpPr/>
          <p:nvPr/>
        </p:nvSpPr>
        <p:spPr>
          <a:xfrm>
            <a:off x="4849091" y="3228109"/>
            <a:ext cx="1454727" cy="609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263236" y="1845529"/>
            <a:ext cx="11679382" cy="3785652"/>
          </a:xfrm>
          <a:prstGeom prst="rect">
            <a:avLst/>
          </a:prstGeom>
        </p:spPr>
        <p:txBody>
          <a:bodyPr wrap="square">
            <a:spAutoFit/>
          </a:bodyPr>
          <a:lstStyle/>
          <a:p>
            <a:r>
              <a:rPr lang="en-US" sz="2000" b="1" dirty="0" smtClean="0">
                <a:latin typeface="Times New Roman" pitchFamily="18" charset="0"/>
                <a:cs typeface="Times New Roman" pitchFamily="18" charset="0"/>
              </a:rPr>
              <a:t>Detection limit</a:t>
            </a:r>
            <a:r>
              <a:rPr lang="uk-UA" sz="2000" dirty="0" smtClean="0">
                <a:latin typeface="Times New Roman" pitchFamily="18" charset="0"/>
                <a:cs typeface="Times New Roman" pitchFamily="18" charset="0"/>
              </a:rPr>
              <a:t> (m</a:t>
            </a:r>
            <a:r>
              <a:rPr lang="uk-UA" sz="2000" baseline="-25000" dirty="0" smtClean="0">
                <a:latin typeface="Times New Roman" pitchFamily="18" charset="0"/>
                <a:cs typeface="Times New Roman" pitchFamily="18" charset="0"/>
              </a:rPr>
              <a:t>min</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or </a:t>
            </a:r>
            <a:r>
              <a:rPr lang="uk-UA" sz="2000" dirty="0" smtClean="0">
                <a:latin typeface="Times New Roman" pitchFamily="18" charset="0"/>
                <a:cs typeface="Times New Roman" pitchFamily="18" charset="0"/>
              </a:rPr>
              <a:t>С</a:t>
            </a:r>
            <a:r>
              <a:rPr lang="uk-UA" sz="2000" baseline="-25000" dirty="0" smtClean="0">
                <a:latin typeface="Times New Roman" pitchFamily="18" charset="0"/>
                <a:cs typeface="Times New Roman" pitchFamily="18" charset="0"/>
              </a:rPr>
              <a:t>min</a:t>
            </a:r>
            <a:r>
              <a:rPr lang="uk-UA" sz="2000"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the smallest mass or concentration of a substance that can be determined by the certaine analytical reaction.</a:t>
            </a:r>
            <a:endParaRPr lang="uk-UA"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Minimal (limit) concentration</a:t>
            </a:r>
            <a:r>
              <a:rPr lang="uk-UA" sz="2000" b="1" dirty="0" smtClean="0">
                <a:latin typeface="Times New Roman" pitchFamily="18" charset="0"/>
                <a:cs typeface="Times New Roman" pitchFamily="18" charset="0"/>
              </a:rPr>
              <a:t> (С</a:t>
            </a:r>
            <a:r>
              <a:rPr lang="uk-UA" sz="2000" baseline="-25000" dirty="0" smtClean="0">
                <a:latin typeface="Times New Roman" pitchFamily="18" charset="0"/>
                <a:cs typeface="Times New Roman" pitchFamily="18" charset="0"/>
              </a:rPr>
              <a:t>min</a:t>
            </a:r>
            <a:r>
              <a:rPr lang="uk-UA" sz="2000" b="1"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lowest concentration of ions or substances at which this reaction still allows to detect them in a small volume of solution</a:t>
            </a:r>
            <a:r>
              <a:rPr lang="uk-UA" sz="2000" dirty="0" smtClean="0">
                <a:latin typeface="Times New Roman" pitchFamily="18" charset="0"/>
                <a:cs typeface="Times New Roman" pitchFamily="18" charset="0"/>
              </a:rPr>
              <a:t> (0,01-0,03 </a:t>
            </a:r>
            <a:r>
              <a:rPr lang="en-US" sz="2000" dirty="0" smtClean="0">
                <a:latin typeface="Times New Roman" pitchFamily="18" charset="0"/>
                <a:cs typeface="Times New Roman" pitchFamily="18" charset="0"/>
              </a:rPr>
              <a:t>cm</a:t>
            </a:r>
            <a:r>
              <a:rPr lang="uk-UA" sz="2000" baseline="30000" dirty="0" smtClean="0">
                <a:latin typeface="Times New Roman" pitchFamily="18" charset="0"/>
                <a:cs typeface="Times New Roman" pitchFamily="18" charset="0"/>
              </a:rPr>
              <a:t>3</a:t>
            </a:r>
            <a:r>
              <a:rPr lang="uk-UA" sz="2000" dirty="0" smtClean="0">
                <a:latin typeface="Times New Roman" pitchFamily="18" charset="0"/>
                <a:cs typeface="Times New Roman" pitchFamily="18" charset="0"/>
              </a:rPr>
              <a:t>).</a:t>
            </a:r>
          </a:p>
          <a:p>
            <a:endParaRPr lang="uk-UA" sz="2000" dirty="0" smtClean="0">
              <a:latin typeface="Times New Roman" pitchFamily="18" charset="0"/>
              <a:cs typeface="Times New Roman" pitchFamily="18" charset="0"/>
            </a:endParaRPr>
          </a:p>
          <a:p>
            <a:endParaRPr lang="uk-UA"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деV – </a:t>
            </a:r>
            <a:r>
              <a:rPr lang="en-US" sz="2000" dirty="0" smtClean="0">
                <a:latin typeface="Times New Roman" pitchFamily="18" charset="0"/>
                <a:cs typeface="Times New Roman" pitchFamily="18" charset="0"/>
              </a:rPr>
              <a:t>solvent volume</a:t>
            </a:r>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cm</a:t>
            </a:r>
            <a:r>
              <a:rPr lang="ru-RU" sz="2000" baseline="30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per 1 g of substance or ions to be determined.</a:t>
            </a:r>
            <a:endParaRPr lang="uk-UA"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limiting dilution (W) </a:t>
            </a:r>
            <a:r>
              <a:rPr lang="en-US" sz="2000" dirty="0" smtClean="0">
                <a:latin typeface="Times New Roman" pitchFamily="18" charset="0"/>
                <a:cs typeface="Times New Roman" pitchFamily="18" charset="0"/>
              </a:rPr>
              <a:t>is the inverse of the minimum concentration</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endParaRPr lang="uk-UA"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relationship between these indicators is defined as follows</a:t>
            </a:r>
            <a:r>
              <a:rPr lang="en-US" sz="2000" dirty="0" smtClean="0">
                <a:latin typeface="Times New Roman" pitchFamily="18" charset="0"/>
                <a:cs typeface="Times New Roman" pitchFamily="18" charset="0"/>
              </a:rPr>
              <a:t>:</a:t>
            </a:r>
          </a:p>
          <a:p>
            <a:endParaRPr lang="uk-UA" sz="2000" dirty="0" smtClean="0">
              <a:latin typeface="Times New Roman" pitchFamily="18" charset="0"/>
              <a:cs typeface="Times New Roman" pitchFamily="18" charset="0"/>
            </a:endParaRPr>
          </a:p>
        </p:txBody>
      </p:sp>
      <p:sp>
        <p:nvSpPr>
          <p:cNvPr id="3074"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6"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5" name="Object 3"/>
          <p:cNvGraphicFramePr>
            <a:graphicFrameLocks noChangeAspect="1"/>
          </p:cNvGraphicFramePr>
          <p:nvPr/>
        </p:nvGraphicFramePr>
        <p:xfrm>
          <a:off x="5424487" y="4433887"/>
          <a:ext cx="1316315" cy="512185"/>
        </p:xfrm>
        <a:graphic>
          <a:graphicData uri="http://schemas.openxmlformats.org/presentationml/2006/ole">
            <p:oleObj spid="_x0000_s3075" name="Формула" r:id="rId5" imgW="1117440" imgH="431640" progId="Equation.3">
              <p:embed/>
            </p:oleObj>
          </a:graphicData>
        </a:graphic>
      </p:graphicFrame>
      <p:sp>
        <p:nvSpPr>
          <p:cNvPr id="3078"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7" name="Object 5"/>
          <p:cNvGraphicFramePr>
            <a:graphicFrameLocks noChangeAspect="1"/>
          </p:cNvGraphicFramePr>
          <p:nvPr/>
        </p:nvGraphicFramePr>
        <p:xfrm>
          <a:off x="845127" y="5555674"/>
          <a:ext cx="2132640" cy="429490"/>
        </p:xfrm>
        <a:graphic>
          <a:graphicData uri="http://schemas.openxmlformats.org/presentationml/2006/ole">
            <p:oleObj spid="_x0000_s3077" name="Формула" r:id="rId6" imgW="1155700" imgH="228600" progId="Equation.3">
              <p:embed/>
            </p:oleObj>
          </a:graphicData>
        </a:graphic>
      </p:graphicFrame>
      <p:graphicFrame>
        <p:nvGraphicFramePr>
          <p:cNvPr id="17" name="Объект 16"/>
          <p:cNvGraphicFramePr>
            <a:graphicFrameLocks noChangeAspect="1"/>
          </p:cNvGraphicFramePr>
          <p:nvPr/>
        </p:nvGraphicFramePr>
        <p:xfrm>
          <a:off x="4842162" y="3283919"/>
          <a:ext cx="1447801" cy="534308"/>
        </p:xfrm>
        <a:graphic>
          <a:graphicData uri="http://schemas.openxmlformats.org/presentationml/2006/ole">
            <p:oleObj spid="_x0000_s3078" name="Формула" r:id="rId7" imgW="1066680" imgH="393480" progId="Equation.3">
              <p:embed/>
            </p:oleObj>
          </a:graphicData>
        </a:graphic>
      </p:graphicFrame>
      <p:sp>
        <p:nvSpPr>
          <p:cNvPr id="18" name="Прямоугольник 17"/>
          <p:cNvSpPr/>
          <p:nvPr/>
        </p:nvSpPr>
        <p:spPr>
          <a:xfrm>
            <a:off x="4031672" y="5380672"/>
            <a:ext cx="7523018" cy="1477328"/>
          </a:xfrm>
          <a:prstGeom prst="rect">
            <a:avLst/>
          </a:prstGeom>
        </p:spPr>
        <p:txBody>
          <a:bodyPr wrap="square">
            <a:spAutoFit/>
          </a:bodyPr>
          <a:lstStyle/>
          <a:p>
            <a:r>
              <a:rPr lang="en-US" dirty="0" smtClean="0">
                <a:latin typeface="Constantia" pitchFamily="18" charset="0"/>
              </a:rPr>
              <a:t>where: m is </a:t>
            </a:r>
            <a:r>
              <a:rPr lang="en-US" dirty="0" smtClean="0">
                <a:latin typeface="Constantia" pitchFamily="18" charset="0"/>
              </a:rPr>
              <a:t>the opening minimum, µg</a:t>
            </a:r>
            <a:r>
              <a:rPr lang="en-US" dirty="0" smtClean="0">
                <a:latin typeface="Constantia" pitchFamily="18" charset="0"/>
              </a:rPr>
              <a:t>;</a:t>
            </a:r>
          </a:p>
          <a:p>
            <a:r>
              <a:rPr lang="en-US" dirty="0" smtClean="0">
                <a:latin typeface="Constantia" pitchFamily="18" charset="0"/>
              </a:rPr>
              <a:t>С</a:t>
            </a:r>
            <a:r>
              <a:rPr lang="en-US" baseline="-25000" dirty="0" smtClean="0">
                <a:latin typeface="Constantia" pitchFamily="18" charset="0"/>
              </a:rPr>
              <a:t>min</a:t>
            </a:r>
            <a:r>
              <a:rPr lang="en-US" dirty="0" smtClean="0">
                <a:latin typeface="Constantia" pitchFamily="18" charset="0"/>
              </a:rPr>
              <a:t> </a:t>
            </a:r>
            <a:r>
              <a:rPr lang="en-US" dirty="0" smtClean="0">
                <a:latin typeface="Constantia" pitchFamily="18" charset="0"/>
              </a:rPr>
              <a:t>— limit concentration, g/cm</a:t>
            </a:r>
            <a:r>
              <a:rPr lang="en-US" baseline="30000" dirty="0" smtClean="0">
                <a:latin typeface="Constantia" pitchFamily="18" charset="0"/>
              </a:rPr>
              <a:t>3</a:t>
            </a:r>
            <a:r>
              <a:rPr lang="en-US" dirty="0" smtClean="0">
                <a:latin typeface="Constantia" pitchFamily="18" charset="0"/>
              </a:rPr>
              <a:t>;</a:t>
            </a:r>
          </a:p>
          <a:p>
            <a:r>
              <a:rPr lang="en-US" dirty="0" smtClean="0">
                <a:latin typeface="Constantia" pitchFamily="18" charset="0"/>
              </a:rPr>
              <a:t>W</a:t>
            </a:r>
            <a:r>
              <a:rPr lang="en-US" dirty="0" smtClean="0">
                <a:latin typeface="Constantia" pitchFamily="18" charset="0"/>
              </a:rPr>
              <a:t>— limit dilution</a:t>
            </a:r>
            <a:r>
              <a:rPr lang="en-US" dirty="0" smtClean="0">
                <a:latin typeface="Constantia" pitchFamily="18" charset="0"/>
              </a:rPr>
              <a:t>;</a:t>
            </a:r>
          </a:p>
          <a:p>
            <a:r>
              <a:rPr lang="en-US" dirty="0" smtClean="0">
                <a:latin typeface="Constantia" pitchFamily="18" charset="0"/>
              </a:rPr>
              <a:t>V</a:t>
            </a:r>
            <a:r>
              <a:rPr lang="en-US" baseline="-25000" dirty="0" smtClean="0">
                <a:latin typeface="Constantia" pitchFamily="18" charset="0"/>
              </a:rPr>
              <a:t>min</a:t>
            </a:r>
            <a:r>
              <a:rPr lang="en-US" dirty="0" smtClean="0">
                <a:latin typeface="Constantia" pitchFamily="18" charset="0"/>
              </a:rPr>
              <a:t> </a:t>
            </a:r>
            <a:r>
              <a:rPr lang="en-US" dirty="0" smtClean="0">
                <a:latin typeface="Constantia" pitchFamily="18" charset="0"/>
              </a:rPr>
              <a:t>is the minimum volume of the solution required for the determination of the studied ions, cm</a:t>
            </a:r>
            <a:r>
              <a:rPr lang="en-US" baseline="30000" dirty="0" smtClean="0">
                <a:latin typeface="Constantia" pitchFamily="18" charset="0"/>
              </a:rPr>
              <a:t>3</a:t>
            </a:r>
            <a:r>
              <a:rPr lang="en-US" dirty="0" smtClean="0">
                <a:latin typeface="Constantia" pitchFamily="18" charset="0"/>
              </a:rPr>
              <a:t>.</a:t>
            </a:r>
            <a:endParaRPr lang="uk-UA" dirty="0">
              <a:latin typeface="Constantia" pitchFamily="18" charset="0"/>
            </a:endParaRPr>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Conditions affecting the sensitivity of the analytical reaction: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512631" y="2247352"/>
            <a:ext cx="11194473" cy="4616648"/>
          </a:xfrm>
          <a:prstGeom prst="rect">
            <a:avLst/>
          </a:prstGeom>
        </p:spPr>
        <p:txBody>
          <a:bodyPr wrap="square">
            <a:spAutoFit/>
          </a:bodyPr>
          <a:lstStyle/>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sufficient concentration of the reagent and the analyzed substance in the solution being analyzed;</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the presence of an appropriate pH value of the environment;</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compliance with the temperature regime;</a:t>
            </a:r>
          </a:p>
          <a:p>
            <a:pPr marL="457200" indent="-457200">
              <a:lnSpc>
                <a:spcPct val="150000"/>
              </a:lnSpc>
              <a:buAutoNum type="arabicParenR"/>
            </a:pPr>
            <a:r>
              <a:rPr lang="en-US" sz="2800" smtClean="0">
                <a:solidFill>
                  <a:schemeClr val="bg1"/>
                </a:solidFill>
                <a:latin typeface="Times New Roman" pitchFamily="18" charset="0"/>
                <a:cs typeface="Times New Roman" pitchFamily="18" charset="0"/>
              </a:rPr>
              <a:t>the volume of the aliquot (the volume of the sample of the analyzed substance) taken for one analysis;</a:t>
            </a:r>
          </a:p>
          <a:p>
            <a:pPr marL="457200" indent="-457200">
              <a:lnSpc>
                <a:spcPct val="150000"/>
              </a:lnSpc>
              <a:buAutoNum type="arabicParenR"/>
            </a:pPr>
            <a:r>
              <a:rPr lang="en-US" sz="2800" smtClean="0">
                <a:solidFill>
                  <a:schemeClr val="bg1"/>
                </a:solidFill>
                <a:latin typeface="Times New Roman" pitchFamily="18" charset="0"/>
                <a:cs typeface="Times New Roman" pitchFamily="18" charset="0"/>
              </a:rPr>
              <a:t>the sequence of adding reagents.</a:t>
            </a:r>
            <a:endParaRPr lang="ru-RU" sz="28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Ways to increase the sensitivity of the analytical reaction: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8" name="Прямоугольник 7"/>
          <p:cNvSpPr/>
          <p:nvPr/>
        </p:nvSpPr>
        <p:spPr>
          <a:xfrm>
            <a:off x="512631" y="2247352"/>
            <a:ext cx="11194473" cy="3785652"/>
          </a:xfrm>
          <a:prstGeom prst="rect">
            <a:avLst/>
          </a:prstGeom>
        </p:spPr>
        <p:txBody>
          <a:bodyPr wrap="square">
            <a:spAutoFit/>
          </a:bodyPr>
          <a:lstStyle/>
          <a:p>
            <a:pPr marL="457200" indent="-457200">
              <a:buAutoNum type="arabicParenR"/>
            </a:pPr>
            <a:r>
              <a:rPr lang="en-US" sz="2400" dirty="0" smtClean="0">
                <a:solidFill>
                  <a:schemeClr val="bg1"/>
                </a:solidFill>
                <a:latin typeface="Times New Roman" pitchFamily="18" charset="0"/>
                <a:cs typeface="Times New Roman" pitchFamily="18" charset="0"/>
              </a:rPr>
              <a:t>increasing the concentration of the substance to be determined in the solution being analyzed and the reagent being added;</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creation of conditions to accelerate sediment formation (cooling of the solution, introduction of crystallization centers, addition of an organic solvent, etc.);</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reducing the solubility of the sediment by adding organic non-electrolytes, for example, ethanol, ether;</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the use of masking interfering ions.</a:t>
            </a:r>
            <a:endParaRPr lang="uk-UA" sz="2400" dirty="0" smtClean="0">
              <a:solidFill>
                <a:schemeClr val="bg1"/>
              </a:solidFill>
              <a:latin typeface="Times New Roman" pitchFamily="18" charset="0"/>
              <a:cs typeface="Times New Roman" pitchFamily="18" charset="0"/>
            </a:endParaRPr>
          </a:p>
          <a:p>
            <a:pPr marL="457200" indent="-457200"/>
            <a:r>
              <a:rPr lang="en-US" sz="2400" b="1" dirty="0" smtClean="0">
                <a:solidFill>
                  <a:schemeClr val="bg1"/>
                </a:solidFill>
                <a:latin typeface="Times New Roman" pitchFamily="18" charset="0"/>
                <a:cs typeface="Times New Roman" pitchFamily="18" charset="0"/>
              </a:rPr>
              <a:t>Masking is </a:t>
            </a:r>
            <a:r>
              <a:rPr lang="en-US" sz="2400" dirty="0" smtClean="0">
                <a:solidFill>
                  <a:schemeClr val="bg1"/>
                </a:solidFill>
                <a:latin typeface="Times New Roman" pitchFamily="18" charset="0"/>
                <a:cs typeface="Times New Roman" pitchFamily="18" charset="0"/>
              </a:rPr>
              <a:t>the elimination of the impact of interfering ions by binding them into complex compounds with the help of complexons, tartaric acid, fluoride ion, chloride ion.</a:t>
            </a:r>
            <a:endParaRPr lang="ru-RU" sz="24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performing analytical reactions</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1" y="1964151"/>
          <a:ext cx="5999018" cy="26494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Скругленный прямоугольник 8"/>
          <p:cNvSpPr/>
          <p:nvPr/>
        </p:nvSpPr>
        <p:spPr>
          <a:xfrm>
            <a:off x="5985164" y="1828801"/>
            <a:ext cx="6206836"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6096000" y="2150377"/>
            <a:ext cx="6096000" cy="4708981"/>
          </a:xfrm>
          <a:prstGeom prst="rect">
            <a:avLst/>
          </a:prstGeom>
        </p:spPr>
        <p:txBody>
          <a:bodyPr>
            <a:spAutoFit/>
          </a:bodyPr>
          <a:lstStyle/>
          <a:p>
            <a:pPr algn="just"/>
            <a:r>
              <a:rPr lang="en-US" sz="2000" dirty="0" smtClean="0">
                <a:solidFill>
                  <a:schemeClr val="bg1"/>
                </a:solidFill>
                <a:latin typeface="Times New Roman" pitchFamily="18" charset="0"/>
                <a:cs typeface="Times New Roman" pitchFamily="18" charset="0"/>
              </a:rPr>
              <a:t>Wet reactions are fundamental in qualitative analysis. Analytical qualitative reactions between electrolytes occur, as a rule, in aqueous solutions due to the interaction between ions, so they are written in the abbreviated ionic form:</a:t>
            </a:r>
          </a:p>
          <a:p>
            <a:pPr algn="just"/>
            <a:r>
              <a:rPr lang="en-US" sz="2000" dirty="0" smtClean="0">
                <a:solidFill>
                  <a:schemeClr val="bg1"/>
                </a:solidFill>
                <a:latin typeface="Times New Roman" pitchFamily="18" charset="0"/>
                <a:cs typeface="Times New Roman" pitchFamily="18" charset="0"/>
              </a:rPr>
              <a:t>• for strong electrolytes, only the ions that enter into a reaction that lead to the formation of a poorly soluble compound, a weak electrolyte or a gaseous product are recorded, for example:</a:t>
            </a:r>
          </a:p>
          <a:p>
            <a:pPr algn="ctr"/>
            <a:r>
              <a:rPr lang="ru-RU" altLang="ru-RU" sz="2000" dirty="0" smtClean="0">
                <a:solidFill>
                  <a:schemeClr val="bg1"/>
                </a:solidFill>
                <a:latin typeface="Times New Roman" pitchFamily="18" charset="0"/>
              </a:rPr>
              <a:t>Ва</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SO</a:t>
            </a:r>
            <a:r>
              <a:rPr lang="ru-RU" altLang="ru-RU" sz="2000" baseline="-25000" dirty="0" smtClean="0">
                <a:solidFill>
                  <a:schemeClr val="bg1"/>
                </a:solidFill>
                <a:latin typeface="Times New Roman" pitchFamily="18" charset="0"/>
              </a:rPr>
              <a:t>4</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→ВаSO</a:t>
            </a:r>
            <a:r>
              <a:rPr lang="ru-RU" altLang="ru-RU" sz="2000" baseline="-25000" dirty="0" smtClean="0">
                <a:solidFill>
                  <a:schemeClr val="bg1"/>
                </a:solidFill>
                <a:latin typeface="Times New Roman" pitchFamily="18" charset="0"/>
              </a:rPr>
              <a:t>4</a:t>
            </a:r>
            <a:r>
              <a:rPr lang="ru-RU" altLang="ru-RU" sz="2000" dirty="0" smtClean="0">
                <a:solidFill>
                  <a:schemeClr val="bg1"/>
                </a:solidFill>
                <a:latin typeface="Times New Roman" pitchFamily="18" charset="0"/>
              </a:rPr>
              <a:t>↓</a:t>
            </a:r>
            <a:endParaRPr lang="uk-UA" sz="2000" dirty="0" smtClean="0">
              <a:solidFill>
                <a:schemeClr val="bg1"/>
              </a:solidFill>
              <a:latin typeface="Times New Roman" pitchFamily="18" charset="0"/>
              <a:cs typeface="Times New Roman" pitchFamily="18" charset="0"/>
            </a:endParaRPr>
          </a:p>
          <a:p>
            <a:pPr algn="just"/>
            <a:r>
              <a:rPr lang="en-US" sz="2000" dirty="0" smtClean="0">
                <a:solidFill>
                  <a:schemeClr val="bg1"/>
                </a:solidFill>
                <a:latin typeface="Times New Roman" pitchFamily="18" charset="0"/>
                <a:cs typeface="Times New Roman" pitchFamily="18" charset="0"/>
              </a:rPr>
              <a:t>• weak electrolytes, sparingly soluble and gaseous substances are written in molecular form, for example:</a:t>
            </a:r>
            <a:endParaRPr lang="ru-RU" sz="2000" dirty="0" smtClean="0">
              <a:solidFill>
                <a:schemeClr val="bg1"/>
              </a:solidFill>
              <a:latin typeface="Times New Roman" pitchFamily="18" charset="0"/>
              <a:cs typeface="Times New Roman" pitchFamily="18" charset="0"/>
            </a:endParaRP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solidFill>
                  <a:schemeClr val="bg1"/>
                </a:solidFill>
                <a:latin typeface="Times New Roman" pitchFamily="18" charset="0"/>
              </a:rPr>
              <a:t>ВаСO</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 + 2СН</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СООН → Ва</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+ 2СН</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СОО</a:t>
            </a:r>
            <a:r>
              <a:rPr lang="ru-RU" altLang="ru-RU" sz="2000" baseline="30000" dirty="0" smtClean="0">
                <a:solidFill>
                  <a:schemeClr val="bg1"/>
                </a:solidFill>
                <a:latin typeface="Times New Roman" pitchFamily="18" charset="0"/>
              </a:rPr>
              <a: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solidFill>
                  <a:schemeClr val="bg1"/>
                </a:solidFill>
                <a:latin typeface="Times New Roman" pitchFamily="18" charset="0"/>
              </a:rPr>
              <a:t> + Н</a:t>
            </a:r>
            <a:r>
              <a:rPr lang="ru-RU" altLang="ru-RU" sz="2000" baseline="-25000" dirty="0" smtClean="0">
                <a:solidFill>
                  <a:schemeClr val="bg1"/>
                </a:solidFill>
                <a:latin typeface="Times New Roman" pitchFamily="18" charset="0"/>
              </a:rPr>
              <a:t>2</a:t>
            </a:r>
            <a:r>
              <a:rPr lang="ru-RU" altLang="ru-RU" sz="2000" dirty="0" smtClean="0">
                <a:solidFill>
                  <a:schemeClr val="bg1"/>
                </a:solidFill>
                <a:latin typeface="Times New Roman" pitchFamily="18" charset="0"/>
              </a:rPr>
              <a:t>O + СO</a:t>
            </a:r>
            <a:r>
              <a:rPr lang="ru-RU" altLang="ru-RU" sz="2000" baseline="-25000" dirty="0" smtClean="0">
                <a:solidFill>
                  <a:schemeClr val="bg1"/>
                </a:solidFill>
                <a:latin typeface="Times New Roman" pitchFamily="18" charset="0"/>
              </a:rPr>
              <a:t>2</a:t>
            </a:r>
            <a:r>
              <a:rPr lang="ru-RU" altLang="ru-RU" sz="2000" dirty="0" smtClean="0">
                <a:solidFill>
                  <a:schemeClr val="bg1"/>
                </a:solidFill>
                <a:latin typeface="Times New Roman" pitchFamily="18" charset="0"/>
              </a:rPr>
              <a:t>↑</a:t>
            </a:r>
          </a:p>
          <a:p>
            <a:pPr algn="just"/>
            <a:endParaRPr lang="ru-RU" sz="2000" dirty="0">
              <a:solidFill>
                <a:schemeClr val="bg1"/>
              </a:solidFill>
              <a:latin typeface="Times New Roman" pitchFamily="18" charset="0"/>
              <a:cs typeface="Times New Roman" pitchFamily="18" charset="0"/>
            </a:endParaRPr>
          </a:p>
        </p:txBody>
      </p:sp>
      <p:sp>
        <p:nvSpPr>
          <p:cNvPr id="44034" name="AutoShape 2"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6" name="AutoShape 4"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8" name="AutoShape 6"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0" name="AutoShape 8"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2" name="AutoShape 10"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4" name="AutoShape 12"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6" name="AutoShape 14"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8" name="AutoShape 16"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4049" name="Picture 17"/>
          <p:cNvPicPr>
            <a:picLocks noChangeAspect="1" noChangeArrowheads="1"/>
          </p:cNvPicPr>
          <p:nvPr/>
        </p:nvPicPr>
        <p:blipFill>
          <a:blip r:embed="rId9"/>
          <a:srcRect/>
          <a:stretch>
            <a:fillRect/>
          </a:stretch>
        </p:blipFill>
        <p:spPr bwMode="auto">
          <a:xfrm>
            <a:off x="498765" y="4738254"/>
            <a:ext cx="1182588" cy="1898072"/>
          </a:xfrm>
          <a:prstGeom prst="rect">
            <a:avLst/>
          </a:prstGeom>
          <a:noFill/>
          <a:ln w="9525">
            <a:noFill/>
            <a:miter lim="800000"/>
            <a:headEnd/>
            <a:tailEnd/>
          </a:ln>
          <a:effectLst/>
        </p:spPr>
      </p:pic>
      <p:sp>
        <p:nvSpPr>
          <p:cNvPr id="48130" name="AutoShape 2"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2" name="AutoShape 4"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4" name="AutoShape 6"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6" name="AutoShape 8" descr="data:image/jpeg;base64,/9j/4AAQSkZJRgABAQAAAQABAAD/2wCEAAkGBw8QDxUPDw8QFRUVFRUPDw8PFQ8VFQ8PFRUWFhUVFRUYHSggGBolHRUVITEhJSkrLi4uFx8zODMtNygtLisBCgoKDg0OFRAQFi8dHR0tLS0tLS0tLS0vLS0tLS0tKy0tLSsrLSsrLS0tLSstLSstLS0rLSstLSstLS0tLS0tK//AABEIAKgBLAMBIgACEQEDEQH/xAAbAAACAgMBAAAAAAAAAAAAAAABAgADBAUGB//EADYQAAIBAgMGBAQEBgMAAAAAAAABAgMRBAUhBhIxQVFhEyJxgTJCkaEHFbHBFFJicoLRI/Dx/8QAGQEBAQEBAQEAAAAAAAAAAAAAAAECAwQF/8QAIREBAQACAQUBAQEBAAAAAAAAAAECEQMSITFBUWET8CL/2gAMAwEAAhEDEQA/AN+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iPKtqdp6leTTlaPKC4JfuxJbdQt07DNdtqMLxorfa+Z6R9upy+L2xxM38e6ukdDjnib9QeMz28fFhP1wyzydDUzuq/nk/VskM5rLhKX1NDGoy5yS4SPZjhjfThcr9dRhtp8VD4aj9Jar6HQYPbjROtTS67v+jzeOJa5mQ6/BXTuk1utfMuHZ8mTLh4spd9icmcezZfmlGur05p/wBPP6GWzxdZr4alKnJXhJKMk3FzTu1Ld4paL6o6zZjbqM7UsX5XwVXk/wC7p6nzefinHf8Am7j1cefV5mndMrkNvJq6aa4prmhWcHUrFYWwXIIMhUMmQEDCBlFciqRbIpkBVIrkWSKpECsRjMRsKVisLAEKyqoy1sxK9aK4tBVVZmvryHr5hT/mNZicxhyNyM01WRQ2YVXM1yRWsx7HTTL3BDIRDJnNo6CKmS4DCymkm3wWrfREuc9ttmfgYayes/L/AIrV/svcg0WZOvmWIdOjGUowTlux5QXN92cbtdg1h8R4CSvGK3+03q17HrP4IybjVlZebzSlzsnZL7t+yPL9u6yqY6rUXzTlL6yb/Sx65JjqSOWt7tcy5sl2STXUkZI3KxT6jKbT1SfZ8x4Um1fgu5XUVuZv+sntOi01VResHpzi+MX+67mNK4VND05JvXh9yXKZkmluXVIxk9/4XFwkrXbUtNOjV95f29yqtN7173tpfrbS7G8Lo7ix3d5b97c7fb7mMvGmp5263ZPbOWHtSrtyp8E+cPTt2PTcNiYVYKdOSlF6po8ClJXWl1e/R26G3yTaSvhqrdJ+Ru7pS1TX++558sd946zLT2hgNTjNocPSxDw06kZSSg/EptSptygpNKXa9vYpr7WYKHGrftFN/ocrjfjW43qGRx2I2/w0fgp1JfRfuULb/S/8PJLq2TVhuO5A2cXhdvIzbXgy0V+K4Lma/Ndt51I7lCLV+MiyU3HZ4zNqFN2nUin0uYv57hnwqx+p5Vjqk2+MpSesnqV0MBWn8NOo36OxZjL7Tqeu08dTnrGaZXVxlOPGa+pwWXZBjraNwXS7HxGzmJv5pyfuyan1d347T8xov54mNXzmhHjNHHLIK/K/1Zk4XZecneo36ak1Dd+NxW2morhr6Gvq7USWqhK3Wxt8LkNGC+FGRWyylJW3UJpe7no5piq3wQsurC8srz1nNnR4fDRgrJIFQmzTmZ5J1kyr8shHjqb6uzXVpHTFLGFHAU7/AAlywcOiCpDb5seqJhuImMjmprhuJclyBrnA/iRJynTguUd63rJ3/RHeXOdzuVOliY4qrFSjTp76g+E5qWkX2vJFnmbR0X4X5PWoZZUm4NVKkZeFGWmlnuvXgm39jzrM9g67nKdbEUYpW3rSTaXBXK9oPxEzGqn/AMrhBvSnS8qiuS01aOQWYYmvPdi25O71fRXd7np3csu0ZupPLZ5llWDoKym5vm+VzR1Jwv5IIpruV7Slf0LKRrHjtuq53KSdhjCT4sMqFx4yLYnrx4MNON5MmunQaYNyXQz6tKW54jXlctyLfOSV3Zdv3MZSavra6s/R8jlnw4ytTktUOLXVcH7NXX2YrfqZjqKbd7b0m5OS929Fp/4JKdNy0g7cHFO11e/E45ccntuZfjHuug0JrkdT/GYJ4ZUaOWU41G7yxNWpUqT9IrRJWMbA5S6tRQpU05dtFFdZPkjlydOHi7axty8zTEy/K6lVeWyXVm8wWyqk/PNtdr/Y7zD5JhobjjRUZKEYzW9KUZVEvNJX4XfI2EKaXBL2OXU6SOKjkOHp8KM5P0MeplNacZxhhXeT0cnpCPZdT0FIKQuf4dLz7K9gJca9Sy5xhxfa51mEyDC0oqMKUbLm1qzbCsxba1I1/wCW0Vwpx+iH8CC4RX0MmRTMiqZIrki2RXIoqaQrHYkiBWKxmgMgSRjVTKkY9VFg11dmtrs2mIRq8QjcSsR1NQ+KY9QVSN7R7Kgpi3Dc5qYgLguAWaLbDBuphpOPGKb/AMef6J+xvLiySas+HBrqB4vGCnBx5x0muq6o01ehKD0v2fY7PavJp4Suq1Nf8cno+l+MWaLEUVKe58slvL+nrY9GOUvdysaWMdR4tJ8TqMRs5RpUlVjiKcrrhF+aL5prkcniIJye69OT6nWZ2eIzcV/8RFcxZYpcimNDuh1RRv8ApyVjpxCeJnKyvotEuS5mZHD0lBylKcpclFeW3dvvZGNGC5Itu1o+li4X3l3TKfOw4eg1Ui2oySlGTTvuyV03GXbk/c6DKNmp1sQ6UVFWnKLlFtwik3dqXOKS49CjJ8Gqk4xXOx7pTyrD5fhZYeluyq1Kfhzlp5FJeZv6uy9DUxx13n+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SpF+qszrjyMXF5tDBzjJOyduUtU/VBjl7/6zu57H4jkov3Q1HY6vfXw16u50/tGehxMMNbgkW0MvU5JOLbbWkU27eh6Fhdi6a1q1G+0Vb7m9wWWUKCtSpxX9XFv3MXl+NTBzeQbNOL35R8PzSklF+eUHZRi/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48137" name="Picture 9" descr="D:\home\e310194sio\Downloads\Без названия.jpg"/>
          <p:cNvPicPr>
            <a:picLocks noChangeAspect="1" noChangeArrowheads="1"/>
          </p:cNvPicPr>
          <p:nvPr/>
        </p:nvPicPr>
        <p:blipFill>
          <a:blip r:embed="rId10"/>
          <a:srcRect/>
          <a:stretch>
            <a:fillRect/>
          </a:stretch>
        </p:blipFill>
        <p:spPr bwMode="auto">
          <a:xfrm>
            <a:off x="2339687" y="4970318"/>
            <a:ext cx="2857500" cy="1600200"/>
          </a:xfrm>
          <a:prstGeom prst="rect">
            <a:avLst/>
          </a:prstGeom>
          <a:noFill/>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fontScale="90000"/>
          </a:bodyPr>
          <a:lstStyle/>
          <a:p>
            <a:pPr algn="ctr"/>
            <a:r>
              <a:rPr lang="en-US" dirty="0" smtClean="0">
                <a:latin typeface="Times New Roman" pitchFamily="18" charset="0"/>
                <a:cs typeface="Times New Roman" pitchFamily="18" charset="0"/>
              </a:rPr>
              <a:t>Methods of the technique of performing characteristic reactions by the wet method:</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471055" y="2053395"/>
            <a:ext cx="8326582" cy="3816429"/>
          </a:xfrm>
          <a:prstGeom prst="rect">
            <a:avLst/>
          </a:prstGeom>
        </p:spPr>
        <p:txBody>
          <a:bodyPr wrap="square">
            <a:spAutoFit/>
          </a:bodyPr>
          <a:lstStyle/>
          <a:p>
            <a:pPr marL="457200" indent="-457200" algn="just">
              <a:buAutoNum type="arabicParenR"/>
            </a:pPr>
            <a:r>
              <a:rPr lang="en-US" sz="2200" dirty="0" smtClean="0">
                <a:solidFill>
                  <a:schemeClr val="bg1"/>
                </a:solidFill>
                <a:latin typeface="Times New Roman" pitchFamily="18" charset="0"/>
                <a:cs typeface="Times New Roman" pitchFamily="18" charset="0"/>
              </a:rPr>
              <a:t>Test tube - the deposition reaction is carried out in centrifuge tubes, which place a few drops of the test solution and add a few drops of the reagent, stir with a glass rod.</a:t>
            </a:r>
          </a:p>
          <a:p>
            <a:pPr marL="457200" indent="-457200" algn="just">
              <a:buAutoNum type="arabicParenR"/>
            </a:pPr>
            <a:r>
              <a:rPr lang="en-US" sz="2200" dirty="0" smtClean="0">
                <a:solidFill>
                  <a:schemeClr val="bg1"/>
                </a:solidFill>
                <a:latin typeface="Times New Roman" pitchFamily="18" charset="0"/>
                <a:cs typeface="Times New Roman" pitchFamily="18" charset="0"/>
              </a:rPr>
              <a:t>Tubeless:</a:t>
            </a:r>
          </a:p>
          <a:p>
            <a:pPr marL="457200" indent="-457200" algn="just">
              <a:buAutoNum type="alphaLcParenR"/>
            </a:pPr>
            <a:r>
              <a:rPr lang="en-US" sz="2200" dirty="0" smtClean="0">
                <a:solidFill>
                  <a:schemeClr val="bg1"/>
                </a:solidFill>
                <a:latin typeface="Times New Roman" pitchFamily="18" charset="0"/>
                <a:cs typeface="Times New Roman" pitchFamily="18" charset="0"/>
              </a:rPr>
              <a:t>dropwise - by mixing a drop of the test solution and a reagent on a porcelain (ceramic or glass) plate with depressions, on glass or on filter paper or in a drop tube</a:t>
            </a:r>
          </a:p>
          <a:p>
            <a:pPr marL="457200" indent="-457200" algn="just"/>
            <a:r>
              <a:rPr lang="en-US" sz="2200" dirty="0" smtClean="0">
                <a:solidFill>
                  <a:schemeClr val="bg1"/>
                </a:solidFill>
                <a:latin typeface="Times New Roman" pitchFamily="18" charset="0"/>
                <a:cs typeface="Times New Roman" pitchFamily="18" charset="0"/>
              </a:rPr>
              <a:t>b) microcrystalloscopic - apply 1-2 drops of the solution under study and 1-2 drops of the reagent, which gives the characteristic formation of crystals that are examined under a microscope</a:t>
            </a:r>
          </a:p>
          <a:p>
            <a:pPr marL="457200" indent="-457200" algn="just"/>
            <a:r>
              <a:rPr lang="en-US" sz="2200" dirty="0" smtClean="0">
                <a:solidFill>
                  <a:schemeClr val="bg1"/>
                </a:solidFill>
                <a:latin typeface="Times New Roman" pitchFamily="18" charset="0"/>
                <a:cs typeface="Times New Roman" pitchFamily="18" charset="0"/>
              </a:rPr>
              <a:t>c) extractive.</a:t>
            </a:r>
            <a:endParaRPr lang="ru-RU" sz="2200" dirty="0" smtClean="0">
              <a:solidFill>
                <a:schemeClr val="bg1"/>
              </a:solidFill>
              <a:latin typeface="Times New Roman" pitchFamily="18" charset="0"/>
              <a:cs typeface="Times New Roman" pitchFamily="18" charset="0"/>
            </a:endParaRPr>
          </a:p>
        </p:txBody>
      </p:sp>
      <p:pic>
        <p:nvPicPr>
          <p:cNvPr id="41986" name="Picture 2" descr="Testing Water for Antibiotic-Resistant Bacteria | University of Arizona News"/>
          <p:cNvPicPr>
            <a:picLocks noChangeAspect="1" noChangeArrowheads="1"/>
          </p:cNvPicPr>
          <p:nvPr/>
        </p:nvPicPr>
        <p:blipFill>
          <a:blip r:embed="rId4"/>
          <a:srcRect/>
          <a:stretch>
            <a:fillRect/>
          </a:stretch>
        </p:blipFill>
        <p:spPr bwMode="auto">
          <a:xfrm>
            <a:off x="9271867" y="1911926"/>
            <a:ext cx="2377539" cy="1664277"/>
          </a:xfrm>
          <a:prstGeom prst="rect">
            <a:avLst/>
          </a:prstGeom>
          <a:noFill/>
        </p:spPr>
      </p:pic>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996" name="Picture 12" descr="Experiments in Chemistry. Qualitative reaction to nitrate ion: interaction  with diphenylamine - YouTube"/>
          <p:cNvPicPr>
            <a:picLocks noChangeAspect="1" noChangeArrowheads="1"/>
          </p:cNvPicPr>
          <p:nvPr/>
        </p:nvPicPr>
        <p:blipFill>
          <a:blip r:embed="rId5"/>
          <a:srcRect l="17168" t="2710" r="16013" b="9209"/>
          <a:stretch>
            <a:fillRect/>
          </a:stretch>
        </p:blipFill>
        <p:spPr bwMode="auto">
          <a:xfrm>
            <a:off x="9407237" y="3602181"/>
            <a:ext cx="2036618" cy="1510146"/>
          </a:xfrm>
          <a:prstGeom prst="rect">
            <a:avLst/>
          </a:prstGeom>
          <a:noFill/>
        </p:spPr>
      </p:pic>
      <p:pic>
        <p:nvPicPr>
          <p:cNvPr id="41998" name="Picture 14" descr="5. Обнаружение K-ионов"/>
          <p:cNvPicPr>
            <a:picLocks noChangeAspect="1" noChangeArrowheads="1"/>
          </p:cNvPicPr>
          <p:nvPr/>
        </p:nvPicPr>
        <p:blipFill>
          <a:blip r:embed="rId6"/>
          <a:srcRect/>
          <a:stretch>
            <a:fillRect/>
          </a:stretch>
        </p:blipFill>
        <p:spPr bwMode="auto">
          <a:xfrm>
            <a:off x="9424266" y="5320145"/>
            <a:ext cx="1704208" cy="1537855"/>
          </a:xfrm>
          <a:prstGeom prst="rect">
            <a:avLst/>
          </a:prstGeom>
          <a:noFill/>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specific (characteristic), selective and group reactions and reagents: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387940" y="1859425"/>
            <a:ext cx="11194473" cy="4401205"/>
          </a:xfrm>
          <a:prstGeom prst="rect">
            <a:avLst/>
          </a:prstGeom>
        </p:spPr>
        <p:txBody>
          <a:bodyPr wrap="square">
            <a:spAutoFit/>
          </a:bodyPr>
          <a:lstStyle/>
          <a:p>
            <a:r>
              <a:rPr lang="en-US" sz="2000" b="1" dirty="0" smtClean="0">
                <a:solidFill>
                  <a:schemeClr val="bg1"/>
                </a:solidFill>
                <a:latin typeface="Times New Roman" pitchFamily="18" charset="0"/>
                <a:cs typeface="Times New Roman" pitchFamily="18" charset="0"/>
              </a:rPr>
              <a:t>Specific reactions </a:t>
            </a:r>
            <a:r>
              <a:rPr lang="en-US" sz="2000" dirty="0" smtClean="0">
                <a:solidFill>
                  <a:schemeClr val="bg1"/>
                </a:solidFill>
                <a:latin typeface="Times New Roman" pitchFamily="18" charset="0"/>
                <a:cs typeface="Times New Roman" pitchFamily="18" charset="0"/>
              </a:rPr>
              <a:t>are reactions that allow one or another substance (ion) to be detected in the presence of other substances (ions).</a:t>
            </a:r>
          </a:p>
          <a:p>
            <a:r>
              <a:rPr lang="en-US" sz="2000" b="1" dirty="0" smtClean="0">
                <a:solidFill>
                  <a:schemeClr val="bg1"/>
                </a:solidFill>
                <a:latin typeface="Times New Roman" pitchFamily="18" charset="0"/>
                <a:cs typeface="Times New Roman" pitchFamily="18" charset="0"/>
              </a:rPr>
              <a:t>Characteristic reactions </a:t>
            </a:r>
            <a:r>
              <a:rPr lang="en-US" sz="2000" dirty="0" smtClean="0">
                <a:solidFill>
                  <a:schemeClr val="bg1"/>
                </a:solidFill>
                <a:latin typeface="Times New Roman" pitchFamily="18" charset="0"/>
                <a:cs typeface="Times New Roman" pitchFamily="18" charset="0"/>
              </a:rPr>
              <a:t>are those reactions in which products with particularly pronounced external features are formed with this type of ions: a pronounced crystal structure of the precipitate or the color of the precipitate; distinct change in the color of the solution; gassing.</a:t>
            </a:r>
            <a:endParaRPr lang="uk-UA" sz="2000" dirty="0" smtClean="0">
              <a:solidFill>
                <a:schemeClr val="bg1"/>
              </a:solidFill>
              <a:latin typeface="Times New Roman" pitchFamily="18" charset="0"/>
              <a:cs typeface="Times New Roman" pitchFamily="18" charset="0"/>
            </a:endParaRPr>
          </a:p>
          <a:p>
            <a:pPr algn="just"/>
            <a:r>
              <a:rPr lang="en-US" sz="2000" b="1" dirty="0" smtClean="0">
                <a:solidFill>
                  <a:schemeClr val="bg1"/>
                </a:solidFill>
                <a:latin typeface="Times New Roman" pitchFamily="18" charset="0"/>
                <a:cs typeface="Times New Roman" pitchFamily="18" charset="0"/>
              </a:rPr>
              <a:t>Selective reactions </a:t>
            </a:r>
            <a:r>
              <a:rPr lang="en-US" sz="2000" dirty="0" smtClean="0">
                <a:solidFill>
                  <a:schemeClr val="bg1"/>
                </a:solidFill>
                <a:latin typeface="Times New Roman" pitchFamily="18" charset="0"/>
                <a:cs typeface="Times New Roman" pitchFamily="18" charset="0"/>
              </a:rPr>
              <a:t>are analytical reactions of a reagent with a limited number of ions. The smaller the number of ions that react with a given reactant, the more selective the given reaction and reactant are.</a:t>
            </a:r>
          </a:p>
          <a:p>
            <a:pPr algn="just"/>
            <a:r>
              <a:rPr lang="en-US" sz="2000" b="1" dirty="0" smtClean="0">
                <a:solidFill>
                  <a:schemeClr val="bg1"/>
                </a:solidFill>
                <a:latin typeface="Times New Roman" pitchFamily="18" charset="0"/>
                <a:cs typeface="Times New Roman" pitchFamily="18" charset="0"/>
              </a:rPr>
              <a:t>Group reactions </a:t>
            </a:r>
            <a:r>
              <a:rPr lang="en-US" sz="2000" dirty="0" smtClean="0">
                <a:solidFill>
                  <a:schemeClr val="bg1"/>
                </a:solidFill>
                <a:latin typeface="Times New Roman" pitchFamily="18" charset="0"/>
                <a:cs typeface="Times New Roman" pitchFamily="18" charset="0"/>
              </a:rPr>
              <a:t>are analytical reactions of a reagent with a certain group of ions, allowing to separate this group from other ions</a:t>
            </a:r>
            <a:r>
              <a:rPr lang="en-US" sz="2000" b="1" dirty="0" smtClean="0">
                <a:solidFill>
                  <a:schemeClr val="bg1"/>
                </a:solidFill>
                <a:latin typeface="Times New Roman" pitchFamily="18" charset="0"/>
                <a:cs typeface="Times New Roman" pitchFamily="18" charset="0"/>
              </a:rPr>
              <a:t>.</a:t>
            </a:r>
          </a:p>
          <a:p>
            <a:pPr algn="just"/>
            <a:r>
              <a:rPr lang="en-US" sz="2000" b="1" dirty="0" smtClean="0">
                <a:solidFill>
                  <a:schemeClr val="bg1"/>
                </a:solidFill>
                <a:latin typeface="Times New Roman" pitchFamily="18" charset="0"/>
                <a:cs typeface="Times New Roman" pitchFamily="18" charset="0"/>
              </a:rPr>
              <a:t>Group reagents must meet certain requirements:</a:t>
            </a:r>
          </a:p>
          <a:p>
            <a:pPr algn="just"/>
            <a:r>
              <a:rPr lang="en-US" sz="2000" dirty="0" smtClean="0">
                <a:solidFill>
                  <a:schemeClr val="bg1"/>
                </a:solidFill>
                <a:latin typeface="Times New Roman" pitchFamily="18" charset="0"/>
                <a:cs typeface="Times New Roman" pitchFamily="18" charset="0"/>
              </a:rPr>
              <a:t>• quantitatively separate ions according to their analytical groups (residual concentration in the solution should not exceed 10-6 mol/l);</a:t>
            </a:r>
          </a:p>
          <a:p>
            <a:pPr algn="just"/>
            <a:r>
              <a:rPr lang="en-US" sz="2000" dirty="0" smtClean="0">
                <a:solidFill>
                  <a:schemeClr val="bg1"/>
                </a:solidFill>
                <a:latin typeface="Times New Roman" pitchFamily="18" charset="0"/>
                <a:cs typeface="Times New Roman" pitchFamily="18" charset="0"/>
              </a:rPr>
              <a:t>• an excess of group reagent should not interfere with the detection of ions remaining in the test sample;</a:t>
            </a:r>
          </a:p>
          <a:p>
            <a:pPr algn="just"/>
            <a:r>
              <a:rPr lang="en-US" sz="2000" dirty="0" smtClean="0">
                <a:solidFill>
                  <a:schemeClr val="bg1"/>
                </a:solidFill>
                <a:latin typeface="Times New Roman" pitchFamily="18" charset="0"/>
                <a:cs typeface="Times New Roman" pitchFamily="18" charset="0"/>
              </a:rPr>
              <a:t>• the precipitate obtained should be easily soluble in certain reagents for further analysis</a:t>
            </a:r>
            <a:endParaRPr lang="ru-RU" sz="20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8" name="Прямоугольник 7"/>
          <p:cNvSpPr/>
          <p:nvPr/>
        </p:nvSpPr>
        <p:spPr>
          <a:xfrm>
            <a:off x="512631" y="2247352"/>
            <a:ext cx="11194473" cy="1569660"/>
          </a:xfrm>
          <a:prstGeom prst="rect">
            <a:avLst/>
          </a:prstGeom>
        </p:spPr>
        <p:txBody>
          <a:bodyPr wrap="square">
            <a:spAutoFit/>
          </a:bodyPr>
          <a:lstStyle/>
          <a:p>
            <a:pPr marL="14288" indent="-14288" algn="just"/>
            <a:r>
              <a:rPr lang="en-US" sz="2400" dirty="0" smtClean="0">
                <a:solidFill>
                  <a:schemeClr val="bg1"/>
                </a:solidFill>
                <a:latin typeface="Times New Roman" pitchFamily="18" charset="0"/>
                <a:cs typeface="Times New Roman" pitchFamily="18" charset="0"/>
              </a:rPr>
              <a:t>In most cases, when analyzing cations, the presence of some ions interferes with the determination of others, because specific reactions exist only for individual ions. In this regard, detection of ions is most often carried out using a systematic course of analysis. There are two methods of analysis: fractional and systematic.</a:t>
            </a:r>
            <a:endParaRPr lang="ru-RU" sz="24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1" name="Схема 10"/>
          <p:cNvGraphicFramePr/>
          <p:nvPr/>
        </p:nvGraphicFramePr>
        <p:xfrm>
          <a:off x="1193259" y="3837709"/>
          <a:ext cx="10472268" cy="25188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2" name="Схема 11"/>
          <p:cNvGraphicFramePr/>
          <p:nvPr/>
        </p:nvGraphicFramePr>
        <p:xfrm>
          <a:off x="1208242" y="2341418"/>
          <a:ext cx="9722994" cy="39129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AE82C51-6401-41AD-B403-D8CC97A70CA8}"/>
              </a:ext>
              <a:ext uri="{C183D7F6-B498-43B3-948B-1728B52AA6E4}">
                <adec:decorative xmlns:adec="http://schemas.microsoft.com/office/drawing/2017/decorative" xmlns=""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a16="http://schemas.microsoft.com/office/drawing/2014/main" xmlns="" id="{24F3C611-0CF5-45ED-9190-A7A9C19ACA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 according to acid-base classification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360226"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1" name="Group 1"/>
          <p:cNvGraphicFramePr>
            <a:graphicFrameLocks noGrp="1"/>
          </p:cNvGraphicFramePr>
          <p:nvPr/>
        </p:nvGraphicFramePr>
        <p:xfrm>
          <a:off x="1079788" y="2119174"/>
          <a:ext cx="10003849" cy="4503836"/>
        </p:xfrm>
        <a:graphic>
          <a:graphicData uri="http://schemas.openxmlformats.org/drawingml/2006/table">
            <a:tbl>
              <a:tblPr>
                <a:tableStyleId>{E929F9F4-4A8F-4326-A1B4-22849713DDAB}</a:tableStyleId>
              </a:tblPr>
              <a:tblGrid>
                <a:gridCol w="774585"/>
                <a:gridCol w="3090448"/>
                <a:gridCol w="3069408"/>
                <a:gridCol w="3069408"/>
              </a:tblGrid>
              <a:tr h="532663">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200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Group</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12003"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 pos="10117138"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Cation</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0" algn="l"/>
                          <a:tab pos="1185863" algn="l"/>
                          <a:tab pos="1635125" algn="l"/>
                          <a:tab pos="2084388" algn="l"/>
                          <a:tab pos="2533650" algn="l"/>
                          <a:tab pos="2982913" algn="l"/>
                          <a:tab pos="3432175" algn="l"/>
                          <a:tab pos="3881438" algn="l"/>
                          <a:tab pos="4330700" algn="l"/>
                          <a:tab pos="4779963" algn="l"/>
                          <a:tab pos="5229225" algn="l"/>
                          <a:tab pos="5678488" algn="l"/>
                          <a:tab pos="6127750" algn="l"/>
                          <a:tab pos="6577013" algn="l"/>
                          <a:tab pos="7026275" algn="l"/>
                          <a:tab pos="7475538" algn="l"/>
                          <a:tab pos="7924800" algn="l"/>
                          <a:tab pos="8374063" algn="l"/>
                          <a:tab pos="8823325" algn="l"/>
                          <a:tab pos="9272588" algn="l"/>
                          <a:tab pos="9721850"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82550" algn="l"/>
                          <a:tab pos="1185863" algn="l"/>
                          <a:tab pos="1635125" algn="l"/>
                          <a:tab pos="2084388" algn="l"/>
                          <a:tab pos="2533650" algn="l"/>
                          <a:tab pos="2982913" algn="l"/>
                          <a:tab pos="3432175" algn="l"/>
                          <a:tab pos="3881438" algn="l"/>
                          <a:tab pos="4330700" algn="l"/>
                          <a:tab pos="4779963" algn="l"/>
                          <a:tab pos="5229225" algn="l"/>
                          <a:tab pos="5678488" algn="l"/>
                          <a:tab pos="6127750" algn="l"/>
                          <a:tab pos="6577013" algn="l"/>
                          <a:tab pos="7026275" algn="l"/>
                          <a:tab pos="7475538" algn="l"/>
                          <a:tab pos="7924800" algn="l"/>
                          <a:tab pos="8374063" algn="l"/>
                          <a:tab pos="8823325" algn="l"/>
                          <a:tab pos="9272588" algn="l"/>
                          <a:tab pos="97218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Аналітичний ефект</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244475"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244475" algn="l"/>
                          <a:tab pos="692150" algn="l"/>
                          <a:tab pos="1141413" algn="l"/>
                          <a:tab pos="1590675" algn="l"/>
                          <a:tab pos="2039938" algn="l"/>
                          <a:tab pos="2489200" algn="l"/>
                          <a:tab pos="2938463" algn="l"/>
                          <a:tab pos="3387725" algn="l"/>
                          <a:tab pos="3836988" algn="l"/>
                          <a:tab pos="4286250" algn="l"/>
                          <a:tab pos="4735513" algn="l"/>
                          <a:tab pos="5184775" algn="l"/>
                          <a:tab pos="5634038" algn="l"/>
                          <a:tab pos="6083300" algn="l"/>
                          <a:tab pos="6532563" algn="l"/>
                          <a:tab pos="6981825" algn="l"/>
                          <a:tab pos="7431088" algn="l"/>
                          <a:tab pos="7880350" algn="l"/>
                          <a:tab pos="8329613" algn="l"/>
                          <a:tab pos="8778875" algn="l"/>
                          <a:tab pos="9228138"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err="1" smtClean="0">
                          <a:ln>
                            <a:noFill/>
                          </a:ln>
                          <a:solidFill>
                            <a:schemeClr val="bg1"/>
                          </a:solidFill>
                          <a:effectLst/>
                          <a:latin typeface="Times New Roman" pitchFamily="18" charset="0"/>
                          <a:cs typeface="Times New Roman" pitchFamily="18" charset="0"/>
                        </a:rPr>
                        <a:t>Na</a:t>
                      </a:r>
                      <a:r>
                        <a:rPr kumimoji="0" lang="ru-RU" sz="2000" u="none" strike="noStrike" cap="none" normalizeH="0" baseline="30000" dirty="0" err="1"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K</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NH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absent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absent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212725"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212725" algn="l"/>
                          <a:tab pos="660400" algn="l"/>
                          <a:tab pos="1109663" algn="l"/>
                          <a:tab pos="1558925" algn="l"/>
                          <a:tab pos="2008188" algn="l"/>
                          <a:tab pos="2457450" algn="l"/>
                          <a:tab pos="2906713" algn="l"/>
                          <a:tab pos="3355975" algn="l"/>
                          <a:tab pos="3805238" algn="l"/>
                          <a:tab pos="4254500" algn="l"/>
                          <a:tab pos="4703763" algn="l"/>
                          <a:tab pos="5153025" algn="l"/>
                          <a:tab pos="5602288" algn="l"/>
                          <a:tab pos="6051550" algn="l"/>
                          <a:tab pos="6500813" algn="l"/>
                          <a:tab pos="6950075" algn="l"/>
                          <a:tab pos="7399338" algn="l"/>
                          <a:tab pos="7848600" algn="l"/>
                          <a:tab pos="8297863" algn="l"/>
                          <a:tab pos="8747125" algn="l"/>
                          <a:tab pos="9196388" algn="l"/>
                        </a:tabLst>
                      </a:pPr>
                      <a:r>
                        <a:rPr kumimoji="0" lang="ru-RU" sz="2000" u="none" strike="noStrike" cap="none" normalizeH="0" baseline="0" smtClean="0">
                          <a:ln>
                            <a:noFill/>
                          </a:ln>
                          <a:solidFill>
                            <a:schemeClr val="bg1"/>
                          </a:solidFill>
                          <a:effectLst/>
                          <a:latin typeface="Times New Roman" pitchFamily="18" charset="0"/>
                          <a:cs typeface="Times New Roman" pitchFamily="18" charset="0"/>
                        </a:rPr>
                        <a:t>II</a:t>
                      </a:r>
                      <a:endParaRPr kumimoji="0" lang="ru-RU" sz="2000" b="0" i="0" u="none" strike="noStrike" cap="none" normalizeH="0" baseline="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Ag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Hg</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   Pb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HCl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(2 М)</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White precipitate</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182563"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pPr>
                      <a:r>
                        <a:rPr kumimoji="0" lang="ru-RU" sz="2000" u="none" strike="noStrike" cap="none" normalizeH="0" baseline="0" smtClean="0">
                          <a:ln>
                            <a:noFill/>
                          </a:ln>
                          <a:solidFill>
                            <a:schemeClr val="bg1"/>
                          </a:solidFill>
                          <a:effectLst/>
                          <a:latin typeface="Times New Roman" pitchFamily="18" charset="0"/>
                          <a:cs typeface="Times New Roman" pitchFamily="18" charset="0"/>
                        </a:rPr>
                        <a:t>III</a:t>
                      </a:r>
                      <a:endParaRPr kumimoji="0" lang="ru-RU" sz="2000" b="0" i="0" u="none" strike="noStrike" cap="none" normalizeH="0" baseline="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Ca</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Sr</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Ba</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SO</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(1 М) (+C</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5</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White precipitates, insoluble in acids and bases</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997901">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IV </a:t>
                      </a:r>
                      <a:endParaRPr kumimoji="0" lang="ru-RU" sz="200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Zn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Al</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Cr</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As</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,As</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5+</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NaOH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(6М) </a:t>
                      </a: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in the presence</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3% Н</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О</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 </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955964">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V</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Mg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Mn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Fe</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Fe</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5+</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Bi</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Excess solution N</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en-US"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not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734291">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defRPr/>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VI</a:t>
                      </a:r>
                    </a:p>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Cu</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Co</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Hg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II),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Ni</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Excess solution N</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en-US"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bl>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f89910445_win32">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rotWithShape="1">
          <a:blip xmlns:r="http://schemas.openxmlformats.org/officeDocument/2006/relationships" r:embed="rId2">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Office_36806608_TF89910445.potx" id="{EDA6F036-4422-4A3D-B1E6-4FA25FD13BAB}" vid="{DE7B8C12-7B2E-401E-9CEE-F51A6AE0115C}"/>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tf89910445_win32</Template>
  <TotalTime>0</TotalTime>
  <Words>2151</Words>
  <Application>Microsoft Office PowerPoint</Application>
  <PresentationFormat>Произвольный</PresentationFormat>
  <Paragraphs>217</Paragraphs>
  <Slides>22</Slides>
  <Notes>22</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22</vt:i4>
      </vt:variant>
    </vt:vector>
  </HeadingPairs>
  <TitlesOfParts>
    <vt:vector size="25" baseType="lpstr">
      <vt:lpstr>tf89910445_win32</vt:lpstr>
      <vt:lpstr>Microsoft Equation 3.0</vt:lpstr>
      <vt:lpstr>Формула</vt:lpstr>
      <vt:lpstr>LECTURE №1  Theoretical foundations of analytical chemistry. Analytical chemistry as a science. The subject and tasks of analytical chemistry. Chemical analysis and its types. Analytical properties of substances, analytical reactions and requirements for them</vt:lpstr>
      <vt:lpstr>LeCTURE plan:</vt:lpstr>
      <vt:lpstr>Analytical chemistry subject, its place and role among other chemical disciplines</vt:lpstr>
      <vt:lpstr>Analytical chemistry subject, its place and role among other chemical disciplines</vt:lpstr>
      <vt:lpstr>Analytical chemistry subject, its place and role among other chemical disciplines</vt:lpstr>
      <vt:lpstr>Methods of analytical chemistry</vt:lpstr>
      <vt:lpstr>Methods of analytical chemistry</vt:lpstr>
      <vt:lpstr>Methods of analytical chemistry</vt:lpstr>
      <vt:lpstr>chemical, physical and physicochemical methods of analysis </vt:lpstr>
      <vt:lpstr>macro-, semi-micro-, micro- and ultra-micro methods of qualitative analysis</vt:lpstr>
      <vt:lpstr>Methods of analytical chemistry</vt:lpstr>
      <vt:lpstr>Qualitative analysis</vt:lpstr>
      <vt:lpstr>Qualitative analysis</vt:lpstr>
      <vt:lpstr>Qualitative analysis</vt:lpstr>
      <vt:lpstr>Conditions affecting the sensitivity of the analytical reaction:</vt:lpstr>
      <vt:lpstr>Ways to increase the sensitivity of the analytical reaction:</vt:lpstr>
      <vt:lpstr>Methods of performing analytical reactions</vt:lpstr>
      <vt:lpstr>Methods of the technique of performing characteristic reactions by the wet method:</vt:lpstr>
      <vt:lpstr>specific (characteristic), selective and group reactions and reagents:</vt:lpstr>
      <vt:lpstr>Qualitative analysis of cations</vt:lpstr>
      <vt:lpstr>Qualitative analysis of cations</vt:lpstr>
      <vt:lpstr>Qualitative analysis of cations according to acid-base classification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2022-09-16T08:18:41Z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