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30"/>
  </p:notesMasterIdLst>
  <p:sldIdLst>
    <p:sldId id="257" r:id="rId2"/>
    <p:sldId id="258" r:id="rId3"/>
    <p:sldId id="294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8" r:id="rId20"/>
    <p:sldId id="279" r:id="rId21"/>
    <p:sldId id="281" r:id="rId22"/>
    <p:sldId id="282" r:id="rId23"/>
    <p:sldId id="283" r:id="rId24"/>
    <p:sldId id="287" r:id="rId25"/>
    <p:sldId id="289" r:id="rId26"/>
    <p:sldId id="290" r:id="rId27"/>
    <p:sldId id="291" r:id="rId28"/>
    <p:sldId id="285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200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127AB2-C2A4-4A58-9C94-0DC16998695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BF57E8BC-142B-416E-BA64-E5386B78213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Hydrocarbons</a:t>
          </a:r>
          <a:endParaRPr kumimoji="0" lang="ru-RU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B0B4A5E3-1436-4A95-9BE6-87ECE79DBA06}" type="parTrans" cxnId="{65F09B9D-689B-4D59-811B-A5855AF769C8}">
      <dgm:prSet/>
      <dgm:spPr/>
      <dgm:t>
        <a:bodyPr/>
        <a:lstStyle/>
        <a:p>
          <a:endParaRPr lang="ru-RU"/>
        </a:p>
      </dgm:t>
    </dgm:pt>
    <dgm:pt modelId="{352AEDC8-41DE-44AF-AA15-7C8349F919E3}" type="sibTrans" cxnId="{65F09B9D-689B-4D59-811B-A5855AF769C8}">
      <dgm:prSet/>
      <dgm:spPr/>
      <dgm:t>
        <a:bodyPr/>
        <a:lstStyle/>
        <a:p>
          <a:endParaRPr lang="ru-RU"/>
        </a:p>
      </dgm:t>
    </dgm:pt>
    <dgm:pt modelId="{B1451E52-1A8D-4E0B-8305-62345648418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Acyclic aliphatic
(open chain)</a:t>
          </a:r>
          <a:endParaRPr kumimoji="0" lang="ru-RU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C84A22-4208-417B-BF21-8F0734E6708B}" type="parTrans" cxnId="{CECF6393-137E-4CBF-8214-3C77B982F413}">
      <dgm:prSet/>
      <dgm:spPr/>
      <dgm:t>
        <a:bodyPr/>
        <a:lstStyle/>
        <a:p>
          <a:endParaRPr lang="ru-RU"/>
        </a:p>
      </dgm:t>
    </dgm:pt>
    <dgm:pt modelId="{24BF19B7-4B53-4B47-98C6-B41DD09DB3AE}" type="sibTrans" cxnId="{CECF6393-137E-4CBF-8214-3C77B982F413}">
      <dgm:prSet/>
      <dgm:spPr/>
      <dgm:t>
        <a:bodyPr/>
        <a:lstStyle/>
        <a:p>
          <a:endParaRPr lang="ru-RU"/>
        </a:p>
      </dgm:t>
    </dgm:pt>
    <dgm:pt modelId="{423E4AB3-D241-4525-BA1C-764E3C6FAA7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Saturated
(alkanes)</a:t>
          </a:r>
          <a:endParaRPr kumimoji="0" lang="ru-RU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00DB1009-A6E6-475E-A1B0-7A0141646F91}" type="parTrans" cxnId="{1343F0E6-8741-4C4A-AE9F-3C1D11326B8F}">
      <dgm:prSet/>
      <dgm:spPr/>
      <dgm:t>
        <a:bodyPr/>
        <a:lstStyle/>
        <a:p>
          <a:endParaRPr lang="ru-RU"/>
        </a:p>
      </dgm:t>
    </dgm:pt>
    <dgm:pt modelId="{F1BFB3E6-8BBD-4934-909B-CFCE238CD721}" type="sibTrans" cxnId="{1343F0E6-8741-4C4A-AE9F-3C1D11326B8F}">
      <dgm:prSet/>
      <dgm:spPr/>
      <dgm:t>
        <a:bodyPr/>
        <a:lstStyle/>
        <a:p>
          <a:endParaRPr lang="ru-RU"/>
        </a:p>
      </dgm:t>
    </dgm:pt>
    <dgm:pt modelId="{CC0FC389-11F6-43D1-ADE8-6F3E811660D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nb-NO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Unsaturated
(Alkenes, alkynes, alkadienes, etc.)</a:t>
          </a:r>
          <a:endParaRPr kumimoji="0" lang="ru-RU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A6163F-0518-464B-8CDA-A0F0E66E2F68}" type="parTrans" cxnId="{57845359-16C4-4923-9694-354D5CCC39EB}">
      <dgm:prSet/>
      <dgm:spPr/>
      <dgm:t>
        <a:bodyPr/>
        <a:lstStyle/>
        <a:p>
          <a:endParaRPr lang="ru-RU"/>
        </a:p>
      </dgm:t>
    </dgm:pt>
    <dgm:pt modelId="{114A5CDA-A0B9-4D7C-8C04-7A300CBC998A}" type="sibTrans" cxnId="{57845359-16C4-4923-9694-354D5CCC39EB}">
      <dgm:prSet/>
      <dgm:spPr/>
      <dgm:t>
        <a:bodyPr/>
        <a:lstStyle/>
        <a:p>
          <a:endParaRPr lang="ru-RU"/>
        </a:p>
      </dgm:t>
    </dgm:pt>
    <dgm:pt modelId="{274F9F39-06F1-4F1A-893B-C9DA52FAE57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Cyclic
(closed circuit)</a:t>
          </a:r>
          <a:endParaRPr kumimoji="0" lang="ru-RU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E05F77-DCC9-4A99-9789-27BC306B2C35}" type="parTrans" cxnId="{FE213B4D-F471-4C15-AB57-87DAE7E1F84D}">
      <dgm:prSet/>
      <dgm:spPr/>
      <dgm:t>
        <a:bodyPr/>
        <a:lstStyle/>
        <a:p>
          <a:endParaRPr lang="ru-RU"/>
        </a:p>
      </dgm:t>
    </dgm:pt>
    <dgm:pt modelId="{D27C936A-C34A-4819-AAE4-7708CF68F03A}" type="sibTrans" cxnId="{FE213B4D-F471-4C15-AB57-87DAE7E1F84D}">
      <dgm:prSet/>
      <dgm:spPr/>
      <dgm:t>
        <a:bodyPr/>
        <a:lstStyle/>
        <a:p>
          <a:endParaRPr lang="ru-RU"/>
        </a:p>
      </dgm:t>
    </dgm:pt>
    <dgm:pt modelId="{C4F6E42F-0F1B-4BF1-A7B9-A0AC95BC490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Alicyclic
(cycloalkanes, cycloalkenes, etc.)</a:t>
          </a:r>
          <a:endParaRPr kumimoji="0" lang="ru-RU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8F200F-5646-4C3A-BA97-97EC2902FDC5}" type="parTrans" cxnId="{91987CAD-0D04-4F7D-B739-4CA9F7242096}">
      <dgm:prSet/>
      <dgm:spPr/>
      <dgm:t>
        <a:bodyPr/>
        <a:lstStyle/>
        <a:p>
          <a:endParaRPr lang="ru-RU"/>
        </a:p>
      </dgm:t>
    </dgm:pt>
    <dgm:pt modelId="{1EBDD266-EA54-40DB-B1FB-EE13AAA1C368}" type="sibTrans" cxnId="{91987CAD-0D04-4F7D-B739-4CA9F7242096}">
      <dgm:prSet/>
      <dgm:spPr/>
      <dgm:t>
        <a:bodyPr/>
        <a:lstStyle/>
        <a:p>
          <a:endParaRPr lang="ru-RU"/>
        </a:p>
      </dgm:t>
    </dgm:pt>
    <dgm:pt modelId="{81A3922E-9E03-4180-AB4C-735FDC439CE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Aromatic
(arenas)</a:t>
          </a:r>
          <a:endParaRPr kumimoji="0" lang="ru-RU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288BF4-6516-40DF-9B37-0D8F87D41488}" type="parTrans" cxnId="{7C1BB19D-F201-43D0-A80A-13AFB7666612}">
      <dgm:prSet/>
      <dgm:spPr/>
      <dgm:t>
        <a:bodyPr/>
        <a:lstStyle/>
        <a:p>
          <a:endParaRPr lang="ru-RU"/>
        </a:p>
      </dgm:t>
    </dgm:pt>
    <dgm:pt modelId="{685326CE-BBE0-408E-991D-AE0FC0D0FB24}" type="sibTrans" cxnId="{7C1BB19D-F201-43D0-A80A-13AFB7666612}">
      <dgm:prSet/>
      <dgm:spPr/>
      <dgm:t>
        <a:bodyPr/>
        <a:lstStyle/>
        <a:p>
          <a:endParaRPr lang="ru-RU"/>
        </a:p>
      </dgm:t>
    </dgm:pt>
    <dgm:pt modelId="{599FC843-EB08-47E1-99BB-8B477B73F994}">
      <dgm:prSet/>
      <dgm:spPr/>
      <dgm:t>
        <a:bodyPr/>
        <a:lstStyle/>
        <a:p>
          <a:pPr marR="0" rtl="0" eaLnBrk="1" fontAlgn="base" latinLnBrk="0" hangingPunct="1"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Heterocyclic</a:t>
          </a:r>
          <a:endParaRPr kumimoji="0" lang="ru-RU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7CC0FD-733A-4184-B538-759A639A8026}" type="parTrans" cxnId="{88B46A4F-C26C-49FA-B16D-7C7C1F2B0334}">
      <dgm:prSet/>
      <dgm:spPr/>
      <dgm:t>
        <a:bodyPr/>
        <a:lstStyle/>
        <a:p>
          <a:endParaRPr lang="ru-RU"/>
        </a:p>
      </dgm:t>
    </dgm:pt>
    <dgm:pt modelId="{5A8B12C8-B17B-41FE-B83C-EBCDD9B4B95E}" type="sibTrans" cxnId="{88B46A4F-C26C-49FA-B16D-7C7C1F2B0334}">
      <dgm:prSet/>
      <dgm:spPr/>
      <dgm:t>
        <a:bodyPr/>
        <a:lstStyle/>
        <a:p>
          <a:endParaRPr lang="ru-RU"/>
        </a:p>
      </dgm:t>
    </dgm:pt>
    <dgm:pt modelId="{BB508C3F-B737-4C46-A34F-A92AE70BF197}" type="pres">
      <dgm:prSet presAssocID="{EB127AB2-C2A4-4A58-9C94-0DC16998695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DCCDB72-8381-4756-99BB-EC2C728607BB}" type="pres">
      <dgm:prSet presAssocID="{BF57E8BC-142B-416E-BA64-E5386B78213F}" presName="hierRoot1" presStyleCnt="0">
        <dgm:presLayoutVars>
          <dgm:hierBranch/>
        </dgm:presLayoutVars>
      </dgm:prSet>
      <dgm:spPr/>
    </dgm:pt>
    <dgm:pt modelId="{49FD0803-F024-4ADE-957E-7CD8D69C9BA3}" type="pres">
      <dgm:prSet presAssocID="{BF57E8BC-142B-416E-BA64-E5386B78213F}" presName="rootComposite1" presStyleCnt="0"/>
      <dgm:spPr/>
    </dgm:pt>
    <dgm:pt modelId="{391CFE0C-F881-4992-9EA5-F6145898B20B}" type="pres">
      <dgm:prSet presAssocID="{BF57E8BC-142B-416E-BA64-E5386B78213F}" presName="rootText1" presStyleLbl="node0" presStyleIdx="0" presStyleCnt="2">
        <dgm:presLayoutVars>
          <dgm:chPref val="3"/>
        </dgm:presLayoutVars>
      </dgm:prSet>
      <dgm:spPr/>
    </dgm:pt>
    <dgm:pt modelId="{9BA97E4B-AAAF-46A5-8814-ACDE4B0AC789}" type="pres">
      <dgm:prSet presAssocID="{BF57E8BC-142B-416E-BA64-E5386B78213F}" presName="rootConnector1" presStyleLbl="node1" presStyleIdx="0" presStyleCnt="0"/>
      <dgm:spPr/>
    </dgm:pt>
    <dgm:pt modelId="{8FD2BB84-A1DD-4F8D-A073-20A4A36AF0FE}" type="pres">
      <dgm:prSet presAssocID="{BF57E8BC-142B-416E-BA64-E5386B78213F}" presName="hierChild2" presStyleCnt="0"/>
      <dgm:spPr/>
    </dgm:pt>
    <dgm:pt modelId="{F1C270E5-A45B-4F04-9F6F-BAEEF29DC2A0}" type="pres">
      <dgm:prSet presAssocID="{4EC84A22-4208-417B-BF21-8F0734E6708B}" presName="Name35" presStyleLbl="parChTrans1D2" presStyleIdx="0" presStyleCnt="2"/>
      <dgm:spPr/>
    </dgm:pt>
    <dgm:pt modelId="{355AC285-DDF4-43D2-B8D4-536100779037}" type="pres">
      <dgm:prSet presAssocID="{B1451E52-1A8D-4E0B-8305-62345648418E}" presName="hierRoot2" presStyleCnt="0">
        <dgm:presLayoutVars>
          <dgm:hierBranch/>
        </dgm:presLayoutVars>
      </dgm:prSet>
      <dgm:spPr/>
    </dgm:pt>
    <dgm:pt modelId="{DECC1A65-ADF0-4529-A840-ED12F9A9E8A5}" type="pres">
      <dgm:prSet presAssocID="{B1451E52-1A8D-4E0B-8305-62345648418E}" presName="rootComposite" presStyleCnt="0"/>
      <dgm:spPr/>
    </dgm:pt>
    <dgm:pt modelId="{1B11CF87-A9EB-4037-9D1C-E49B873B6471}" type="pres">
      <dgm:prSet presAssocID="{B1451E52-1A8D-4E0B-8305-62345648418E}" presName="rootText" presStyleLbl="node2" presStyleIdx="0" presStyleCnt="2" custScaleX="130422">
        <dgm:presLayoutVars>
          <dgm:chPref val="3"/>
        </dgm:presLayoutVars>
      </dgm:prSet>
      <dgm:spPr/>
    </dgm:pt>
    <dgm:pt modelId="{2FC3D9B3-1DB7-4502-A730-6209AEEEF0AA}" type="pres">
      <dgm:prSet presAssocID="{B1451E52-1A8D-4E0B-8305-62345648418E}" presName="rootConnector" presStyleLbl="node2" presStyleIdx="0" presStyleCnt="2"/>
      <dgm:spPr/>
    </dgm:pt>
    <dgm:pt modelId="{ABAD3D69-9147-403B-B0DC-7434FAF85624}" type="pres">
      <dgm:prSet presAssocID="{B1451E52-1A8D-4E0B-8305-62345648418E}" presName="hierChild4" presStyleCnt="0"/>
      <dgm:spPr/>
    </dgm:pt>
    <dgm:pt modelId="{6DBF5A12-0E95-474F-8978-F239DB1D4811}" type="pres">
      <dgm:prSet presAssocID="{00DB1009-A6E6-475E-A1B0-7A0141646F91}" presName="Name35" presStyleLbl="parChTrans1D3" presStyleIdx="0" presStyleCnt="4"/>
      <dgm:spPr/>
    </dgm:pt>
    <dgm:pt modelId="{0389AB66-1523-4B14-B79D-1C9EDFDA4860}" type="pres">
      <dgm:prSet presAssocID="{423E4AB3-D241-4525-BA1C-764E3C6FAA7F}" presName="hierRoot2" presStyleCnt="0">
        <dgm:presLayoutVars>
          <dgm:hierBranch val="r"/>
        </dgm:presLayoutVars>
      </dgm:prSet>
      <dgm:spPr/>
    </dgm:pt>
    <dgm:pt modelId="{259E12C3-86EE-416C-A2FD-6360D2A77E31}" type="pres">
      <dgm:prSet presAssocID="{423E4AB3-D241-4525-BA1C-764E3C6FAA7F}" presName="rootComposite" presStyleCnt="0"/>
      <dgm:spPr/>
    </dgm:pt>
    <dgm:pt modelId="{1B77047E-74A8-4078-8EB3-262F2C9D60F9}" type="pres">
      <dgm:prSet presAssocID="{423E4AB3-D241-4525-BA1C-764E3C6FAA7F}" presName="rootText" presStyleLbl="node3" presStyleIdx="0" presStyleCnt="4">
        <dgm:presLayoutVars>
          <dgm:chPref val="3"/>
        </dgm:presLayoutVars>
      </dgm:prSet>
      <dgm:spPr/>
    </dgm:pt>
    <dgm:pt modelId="{4F3998F0-18B8-49CD-8B35-44A91957BADD}" type="pres">
      <dgm:prSet presAssocID="{423E4AB3-D241-4525-BA1C-764E3C6FAA7F}" presName="rootConnector" presStyleLbl="node3" presStyleIdx="0" presStyleCnt="4"/>
      <dgm:spPr/>
    </dgm:pt>
    <dgm:pt modelId="{732A4025-A8D2-422A-BE62-F7948F1A181D}" type="pres">
      <dgm:prSet presAssocID="{423E4AB3-D241-4525-BA1C-764E3C6FAA7F}" presName="hierChild4" presStyleCnt="0"/>
      <dgm:spPr/>
    </dgm:pt>
    <dgm:pt modelId="{5B3EAC70-B163-4B73-BBC1-EC4EB93774B5}" type="pres">
      <dgm:prSet presAssocID="{423E4AB3-D241-4525-BA1C-764E3C6FAA7F}" presName="hierChild5" presStyleCnt="0"/>
      <dgm:spPr/>
    </dgm:pt>
    <dgm:pt modelId="{6AE55BE3-DB86-4EFF-8E80-4E6F3C7F3407}" type="pres">
      <dgm:prSet presAssocID="{6AA6163F-0518-464B-8CDA-A0F0E66E2F68}" presName="Name35" presStyleLbl="parChTrans1D3" presStyleIdx="1" presStyleCnt="4"/>
      <dgm:spPr/>
    </dgm:pt>
    <dgm:pt modelId="{619CEABB-016E-4086-B70C-B6AB920624EE}" type="pres">
      <dgm:prSet presAssocID="{CC0FC389-11F6-43D1-ADE8-6F3E811660D0}" presName="hierRoot2" presStyleCnt="0">
        <dgm:presLayoutVars>
          <dgm:hierBranch val="r"/>
        </dgm:presLayoutVars>
      </dgm:prSet>
      <dgm:spPr/>
    </dgm:pt>
    <dgm:pt modelId="{0DEA3790-BBC9-4174-B887-5123717843D9}" type="pres">
      <dgm:prSet presAssocID="{CC0FC389-11F6-43D1-ADE8-6F3E811660D0}" presName="rootComposite" presStyleCnt="0"/>
      <dgm:spPr/>
    </dgm:pt>
    <dgm:pt modelId="{A043EB85-7A84-48D7-8F0F-5E18F13DE667}" type="pres">
      <dgm:prSet presAssocID="{CC0FC389-11F6-43D1-ADE8-6F3E811660D0}" presName="rootText" presStyleLbl="node3" presStyleIdx="1" presStyleCnt="4">
        <dgm:presLayoutVars>
          <dgm:chPref val="3"/>
        </dgm:presLayoutVars>
      </dgm:prSet>
      <dgm:spPr/>
    </dgm:pt>
    <dgm:pt modelId="{4B486086-2626-44EE-B952-BF1B2809CED9}" type="pres">
      <dgm:prSet presAssocID="{CC0FC389-11F6-43D1-ADE8-6F3E811660D0}" presName="rootConnector" presStyleLbl="node3" presStyleIdx="1" presStyleCnt="4"/>
      <dgm:spPr/>
    </dgm:pt>
    <dgm:pt modelId="{981D2458-D532-4AAD-AA30-37642336534C}" type="pres">
      <dgm:prSet presAssocID="{CC0FC389-11F6-43D1-ADE8-6F3E811660D0}" presName="hierChild4" presStyleCnt="0"/>
      <dgm:spPr/>
    </dgm:pt>
    <dgm:pt modelId="{B0EAB49B-6D93-4C67-8A95-E9F33ECE3683}" type="pres">
      <dgm:prSet presAssocID="{CC0FC389-11F6-43D1-ADE8-6F3E811660D0}" presName="hierChild5" presStyleCnt="0"/>
      <dgm:spPr/>
    </dgm:pt>
    <dgm:pt modelId="{DB85DD3A-09DD-4FB7-AD09-7F59B66CBA80}" type="pres">
      <dgm:prSet presAssocID="{B1451E52-1A8D-4E0B-8305-62345648418E}" presName="hierChild5" presStyleCnt="0"/>
      <dgm:spPr/>
    </dgm:pt>
    <dgm:pt modelId="{665D442D-9171-4C5C-A5A8-9829A5DE085E}" type="pres">
      <dgm:prSet presAssocID="{80E05F77-DCC9-4A99-9789-27BC306B2C35}" presName="Name35" presStyleLbl="parChTrans1D2" presStyleIdx="1" presStyleCnt="2"/>
      <dgm:spPr/>
    </dgm:pt>
    <dgm:pt modelId="{2874F4EE-6A7B-4807-9880-D2B8F2209A9C}" type="pres">
      <dgm:prSet presAssocID="{274F9F39-06F1-4F1A-893B-C9DA52FAE576}" presName="hierRoot2" presStyleCnt="0">
        <dgm:presLayoutVars>
          <dgm:hierBranch/>
        </dgm:presLayoutVars>
      </dgm:prSet>
      <dgm:spPr/>
    </dgm:pt>
    <dgm:pt modelId="{71A2E2A4-B58E-48DB-A7B0-E5947EFD96EA}" type="pres">
      <dgm:prSet presAssocID="{274F9F39-06F1-4F1A-893B-C9DA52FAE576}" presName="rootComposite" presStyleCnt="0"/>
      <dgm:spPr/>
    </dgm:pt>
    <dgm:pt modelId="{D415E7FC-6CF7-489A-A9E4-164372B312B5}" type="pres">
      <dgm:prSet presAssocID="{274F9F39-06F1-4F1A-893B-C9DA52FAE576}" presName="rootText" presStyleLbl="node2" presStyleIdx="1" presStyleCnt="2">
        <dgm:presLayoutVars>
          <dgm:chPref val="3"/>
        </dgm:presLayoutVars>
      </dgm:prSet>
      <dgm:spPr/>
    </dgm:pt>
    <dgm:pt modelId="{610DABBC-2CAC-4A9D-AE4E-0879C7B37141}" type="pres">
      <dgm:prSet presAssocID="{274F9F39-06F1-4F1A-893B-C9DA52FAE576}" presName="rootConnector" presStyleLbl="node2" presStyleIdx="1" presStyleCnt="2"/>
      <dgm:spPr/>
    </dgm:pt>
    <dgm:pt modelId="{4E2B014A-1753-46BB-8EDF-DB9271CB4433}" type="pres">
      <dgm:prSet presAssocID="{274F9F39-06F1-4F1A-893B-C9DA52FAE576}" presName="hierChild4" presStyleCnt="0"/>
      <dgm:spPr/>
    </dgm:pt>
    <dgm:pt modelId="{8F188A5D-2804-4FB3-8632-F06271287EE1}" type="pres">
      <dgm:prSet presAssocID="{878F200F-5646-4C3A-BA97-97EC2902FDC5}" presName="Name35" presStyleLbl="parChTrans1D3" presStyleIdx="2" presStyleCnt="4"/>
      <dgm:spPr/>
    </dgm:pt>
    <dgm:pt modelId="{6C6DB18F-65D7-4F97-BFCE-AAB3FFBC7C32}" type="pres">
      <dgm:prSet presAssocID="{C4F6E42F-0F1B-4BF1-A7B9-A0AC95BC4904}" presName="hierRoot2" presStyleCnt="0">
        <dgm:presLayoutVars>
          <dgm:hierBranch val="r"/>
        </dgm:presLayoutVars>
      </dgm:prSet>
      <dgm:spPr/>
    </dgm:pt>
    <dgm:pt modelId="{8E13C740-6498-4CEF-BC24-3D2BAFC17F0A}" type="pres">
      <dgm:prSet presAssocID="{C4F6E42F-0F1B-4BF1-A7B9-A0AC95BC4904}" presName="rootComposite" presStyleCnt="0"/>
      <dgm:spPr/>
    </dgm:pt>
    <dgm:pt modelId="{32D509CB-AEC9-4762-8E9A-60268FCB7E78}" type="pres">
      <dgm:prSet presAssocID="{C4F6E42F-0F1B-4BF1-A7B9-A0AC95BC4904}" presName="rootText" presStyleLbl="node3" presStyleIdx="2" presStyleCnt="4">
        <dgm:presLayoutVars>
          <dgm:chPref val="3"/>
        </dgm:presLayoutVars>
      </dgm:prSet>
      <dgm:spPr/>
    </dgm:pt>
    <dgm:pt modelId="{4A723426-C5EB-48E5-8BBF-64B71A196DF4}" type="pres">
      <dgm:prSet presAssocID="{C4F6E42F-0F1B-4BF1-A7B9-A0AC95BC4904}" presName="rootConnector" presStyleLbl="node3" presStyleIdx="2" presStyleCnt="4"/>
      <dgm:spPr/>
    </dgm:pt>
    <dgm:pt modelId="{86607C7D-890B-45B3-B7CD-0EE9D12F8729}" type="pres">
      <dgm:prSet presAssocID="{C4F6E42F-0F1B-4BF1-A7B9-A0AC95BC4904}" presName="hierChild4" presStyleCnt="0"/>
      <dgm:spPr/>
    </dgm:pt>
    <dgm:pt modelId="{62812381-1467-44FB-A93C-88C3F8010340}" type="pres">
      <dgm:prSet presAssocID="{C4F6E42F-0F1B-4BF1-A7B9-A0AC95BC4904}" presName="hierChild5" presStyleCnt="0"/>
      <dgm:spPr/>
    </dgm:pt>
    <dgm:pt modelId="{412BB1A0-E992-432A-B623-DDA5F6A82237}" type="pres">
      <dgm:prSet presAssocID="{0D288BF4-6516-40DF-9B37-0D8F87D41488}" presName="Name35" presStyleLbl="parChTrans1D3" presStyleIdx="3" presStyleCnt="4"/>
      <dgm:spPr/>
    </dgm:pt>
    <dgm:pt modelId="{FA71978F-E4C6-4D2D-A078-2440EF0BEDA2}" type="pres">
      <dgm:prSet presAssocID="{81A3922E-9E03-4180-AB4C-735FDC439CE1}" presName="hierRoot2" presStyleCnt="0">
        <dgm:presLayoutVars>
          <dgm:hierBranch val="r"/>
        </dgm:presLayoutVars>
      </dgm:prSet>
      <dgm:spPr/>
    </dgm:pt>
    <dgm:pt modelId="{61CFEAF5-475F-4EAD-AF24-8994E4843D58}" type="pres">
      <dgm:prSet presAssocID="{81A3922E-9E03-4180-AB4C-735FDC439CE1}" presName="rootComposite" presStyleCnt="0"/>
      <dgm:spPr/>
    </dgm:pt>
    <dgm:pt modelId="{948BE9D0-2F0C-4F17-84D1-3FF2BCC6E661}" type="pres">
      <dgm:prSet presAssocID="{81A3922E-9E03-4180-AB4C-735FDC439CE1}" presName="rootText" presStyleLbl="node3" presStyleIdx="3" presStyleCnt="4">
        <dgm:presLayoutVars>
          <dgm:chPref val="3"/>
        </dgm:presLayoutVars>
      </dgm:prSet>
      <dgm:spPr/>
    </dgm:pt>
    <dgm:pt modelId="{2E890080-2E5E-4B8D-8E0A-FE4171E28EDD}" type="pres">
      <dgm:prSet presAssocID="{81A3922E-9E03-4180-AB4C-735FDC439CE1}" presName="rootConnector" presStyleLbl="node3" presStyleIdx="3" presStyleCnt="4"/>
      <dgm:spPr/>
    </dgm:pt>
    <dgm:pt modelId="{15D698A8-66B3-4204-8F9F-7364E7F22B93}" type="pres">
      <dgm:prSet presAssocID="{81A3922E-9E03-4180-AB4C-735FDC439CE1}" presName="hierChild4" presStyleCnt="0"/>
      <dgm:spPr/>
    </dgm:pt>
    <dgm:pt modelId="{C8F6253D-E448-43D3-9BD5-312FD2B19296}" type="pres">
      <dgm:prSet presAssocID="{81A3922E-9E03-4180-AB4C-735FDC439CE1}" presName="hierChild5" presStyleCnt="0"/>
      <dgm:spPr/>
    </dgm:pt>
    <dgm:pt modelId="{199494CA-999B-4134-92AE-AA9CD34A3E5C}" type="pres">
      <dgm:prSet presAssocID="{274F9F39-06F1-4F1A-893B-C9DA52FAE576}" presName="hierChild5" presStyleCnt="0"/>
      <dgm:spPr/>
    </dgm:pt>
    <dgm:pt modelId="{0382117B-7C9D-4886-9627-00633FDD144B}" type="pres">
      <dgm:prSet presAssocID="{BF57E8BC-142B-416E-BA64-E5386B78213F}" presName="hierChild3" presStyleCnt="0"/>
      <dgm:spPr/>
    </dgm:pt>
    <dgm:pt modelId="{641221D9-C9B8-4922-9523-619D4BE79D5B}" type="pres">
      <dgm:prSet presAssocID="{599FC843-EB08-47E1-99BB-8B477B73F994}" presName="hierRoot1" presStyleCnt="0">
        <dgm:presLayoutVars>
          <dgm:hierBranch val="init"/>
        </dgm:presLayoutVars>
      </dgm:prSet>
      <dgm:spPr/>
    </dgm:pt>
    <dgm:pt modelId="{C77CD81F-02FA-4753-8C4E-2530D413A5BA}" type="pres">
      <dgm:prSet presAssocID="{599FC843-EB08-47E1-99BB-8B477B73F994}" presName="rootComposite1" presStyleCnt="0"/>
      <dgm:spPr/>
    </dgm:pt>
    <dgm:pt modelId="{43C720B2-A8B5-489B-A284-289E3FEB03DB}" type="pres">
      <dgm:prSet presAssocID="{599FC843-EB08-47E1-99BB-8B477B73F994}" presName="rootText1" presStyleLbl="node0" presStyleIdx="1" presStyleCnt="2" custLinFactNeighborX="28724" custLinFactNeighborY="-83387">
        <dgm:presLayoutVars>
          <dgm:chPref val="3"/>
        </dgm:presLayoutVars>
      </dgm:prSet>
      <dgm:spPr/>
    </dgm:pt>
    <dgm:pt modelId="{AADA805E-611C-424B-A0A3-2106503C0E1D}" type="pres">
      <dgm:prSet presAssocID="{599FC843-EB08-47E1-99BB-8B477B73F994}" presName="rootConnector1" presStyleLbl="node1" presStyleIdx="0" presStyleCnt="0"/>
      <dgm:spPr/>
    </dgm:pt>
    <dgm:pt modelId="{D75DA34A-D9B4-4B88-886E-E865AE163CF0}" type="pres">
      <dgm:prSet presAssocID="{599FC843-EB08-47E1-99BB-8B477B73F994}" presName="hierChild2" presStyleCnt="0"/>
      <dgm:spPr/>
    </dgm:pt>
    <dgm:pt modelId="{96876053-9B1A-4392-A3BF-4DB92F883407}" type="pres">
      <dgm:prSet presAssocID="{599FC843-EB08-47E1-99BB-8B477B73F994}" presName="hierChild3" presStyleCnt="0"/>
      <dgm:spPr/>
    </dgm:pt>
  </dgm:ptLst>
  <dgm:cxnLst>
    <dgm:cxn modelId="{B888F701-CA3A-4597-BF16-B48F24F033AD}" type="presOf" srcId="{BF57E8BC-142B-416E-BA64-E5386B78213F}" destId="{9BA97E4B-AAAF-46A5-8814-ACDE4B0AC789}" srcOrd="1" destOrd="0" presId="urn:microsoft.com/office/officeart/2005/8/layout/orgChart1"/>
    <dgm:cxn modelId="{84DE5F25-70B9-4A0E-A73E-EC70495FB7E7}" type="presOf" srcId="{6AA6163F-0518-464B-8CDA-A0F0E66E2F68}" destId="{6AE55BE3-DB86-4EFF-8E80-4E6F3C7F3407}" srcOrd="0" destOrd="0" presId="urn:microsoft.com/office/officeart/2005/8/layout/orgChart1"/>
    <dgm:cxn modelId="{E1DEB82D-0031-4392-975E-FB335AAB9154}" type="presOf" srcId="{0D288BF4-6516-40DF-9B37-0D8F87D41488}" destId="{412BB1A0-E992-432A-B623-DDA5F6A82237}" srcOrd="0" destOrd="0" presId="urn:microsoft.com/office/officeart/2005/8/layout/orgChart1"/>
    <dgm:cxn modelId="{CA611C49-3E1A-4EF6-B409-23943F333FD7}" type="presOf" srcId="{423E4AB3-D241-4525-BA1C-764E3C6FAA7F}" destId="{4F3998F0-18B8-49CD-8B35-44A91957BADD}" srcOrd="1" destOrd="0" presId="urn:microsoft.com/office/officeart/2005/8/layout/orgChart1"/>
    <dgm:cxn modelId="{C74F1C49-184F-4275-99A7-182620A865F2}" type="presOf" srcId="{599FC843-EB08-47E1-99BB-8B477B73F994}" destId="{43C720B2-A8B5-489B-A284-289E3FEB03DB}" srcOrd="0" destOrd="0" presId="urn:microsoft.com/office/officeart/2005/8/layout/orgChart1"/>
    <dgm:cxn modelId="{FE213B4D-F471-4C15-AB57-87DAE7E1F84D}" srcId="{BF57E8BC-142B-416E-BA64-E5386B78213F}" destId="{274F9F39-06F1-4F1A-893B-C9DA52FAE576}" srcOrd="1" destOrd="0" parTransId="{80E05F77-DCC9-4A99-9789-27BC306B2C35}" sibTransId="{D27C936A-C34A-4819-AAE4-7708CF68F03A}"/>
    <dgm:cxn modelId="{88B46A4F-C26C-49FA-B16D-7C7C1F2B0334}" srcId="{EB127AB2-C2A4-4A58-9C94-0DC16998695C}" destId="{599FC843-EB08-47E1-99BB-8B477B73F994}" srcOrd="1" destOrd="0" parTransId="{0B7CC0FD-733A-4184-B538-759A639A8026}" sibTransId="{5A8B12C8-B17B-41FE-B83C-EBCDD9B4B95E}"/>
    <dgm:cxn modelId="{1175BE72-39E2-4F19-BC6C-A0C0E223629C}" type="presOf" srcId="{80E05F77-DCC9-4A99-9789-27BC306B2C35}" destId="{665D442D-9171-4C5C-A5A8-9829A5DE085E}" srcOrd="0" destOrd="0" presId="urn:microsoft.com/office/officeart/2005/8/layout/orgChart1"/>
    <dgm:cxn modelId="{FB34FC73-E531-40BA-890C-20508FA938A1}" type="presOf" srcId="{00DB1009-A6E6-475E-A1B0-7A0141646F91}" destId="{6DBF5A12-0E95-474F-8978-F239DB1D4811}" srcOrd="0" destOrd="0" presId="urn:microsoft.com/office/officeart/2005/8/layout/orgChart1"/>
    <dgm:cxn modelId="{3B1D7274-34E5-4FA5-B960-9B3224AA650E}" type="presOf" srcId="{C4F6E42F-0F1B-4BF1-A7B9-A0AC95BC4904}" destId="{32D509CB-AEC9-4762-8E9A-60268FCB7E78}" srcOrd="0" destOrd="0" presId="urn:microsoft.com/office/officeart/2005/8/layout/orgChart1"/>
    <dgm:cxn modelId="{E0F2C774-D55C-4322-B3E5-01D6617682B7}" type="presOf" srcId="{CC0FC389-11F6-43D1-ADE8-6F3E811660D0}" destId="{4B486086-2626-44EE-B952-BF1B2809CED9}" srcOrd="1" destOrd="0" presId="urn:microsoft.com/office/officeart/2005/8/layout/orgChart1"/>
    <dgm:cxn modelId="{97BB8C78-73AA-44B6-9ED0-57050B348ABD}" type="presOf" srcId="{599FC843-EB08-47E1-99BB-8B477B73F994}" destId="{AADA805E-611C-424B-A0A3-2106503C0E1D}" srcOrd="1" destOrd="0" presId="urn:microsoft.com/office/officeart/2005/8/layout/orgChart1"/>
    <dgm:cxn modelId="{E0470B79-DEF8-4D53-B044-52949168C66C}" type="presOf" srcId="{B1451E52-1A8D-4E0B-8305-62345648418E}" destId="{2FC3D9B3-1DB7-4502-A730-6209AEEEF0AA}" srcOrd="1" destOrd="0" presId="urn:microsoft.com/office/officeart/2005/8/layout/orgChart1"/>
    <dgm:cxn modelId="{CB486959-498D-44B4-845C-A4897B3D1D9B}" type="presOf" srcId="{BF57E8BC-142B-416E-BA64-E5386B78213F}" destId="{391CFE0C-F881-4992-9EA5-F6145898B20B}" srcOrd="0" destOrd="0" presId="urn:microsoft.com/office/officeart/2005/8/layout/orgChart1"/>
    <dgm:cxn modelId="{57845359-16C4-4923-9694-354D5CCC39EB}" srcId="{B1451E52-1A8D-4E0B-8305-62345648418E}" destId="{CC0FC389-11F6-43D1-ADE8-6F3E811660D0}" srcOrd="1" destOrd="0" parTransId="{6AA6163F-0518-464B-8CDA-A0F0E66E2F68}" sibTransId="{114A5CDA-A0B9-4D7C-8C04-7A300CBC998A}"/>
    <dgm:cxn modelId="{0BFC438D-35BA-4496-8F39-C84BC2E17042}" type="presOf" srcId="{CC0FC389-11F6-43D1-ADE8-6F3E811660D0}" destId="{A043EB85-7A84-48D7-8F0F-5E18F13DE667}" srcOrd="0" destOrd="0" presId="urn:microsoft.com/office/officeart/2005/8/layout/orgChart1"/>
    <dgm:cxn modelId="{CECF6393-137E-4CBF-8214-3C77B982F413}" srcId="{BF57E8BC-142B-416E-BA64-E5386B78213F}" destId="{B1451E52-1A8D-4E0B-8305-62345648418E}" srcOrd="0" destOrd="0" parTransId="{4EC84A22-4208-417B-BF21-8F0734E6708B}" sibTransId="{24BF19B7-4B53-4B47-98C6-B41DD09DB3AE}"/>
    <dgm:cxn modelId="{36B57A9A-A2F4-4B63-A5AE-A36E7E0E0AC3}" type="presOf" srcId="{274F9F39-06F1-4F1A-893B-C9DA52FAE576}" destId="{610DABBC-2CAC-4A9D-AE4E-0879C7B37141}" srcOrd="1" destOrd="0" presId="urn:microsoft.com/office/officeart/2005/8/layout/orgChart1"/>
    <dgm:cxn modelId="{65F09B9D-689B-4D59-811B-A5855AF769C8}" srcId="{EB127AB2-C2A4-4A58-9C94-0DC16998695C}" destId="{BF57E8BC-142B-416E-BA64-E5386B78213F}" srcOrd="0" destOrd="0" parTransId="{B0B4A5E3-1436-4A95-9BE6-87ECE79DBA06}" sibTransId="{352AEDC8-41DE-44AF-AA15-7C8349F919E3}"/>
    <dgm:cxn modelId="{7C1BB19D-F201-43D0-A80A-13AFB7666612}" srcId="{274F9F39-06F1-4F1A-893B-C9DA52FAE576}" destId="{81A3922E-9E03-4180-AB4C-735FDC439CE1}" srcOrd="1" destOrd="0" parTransId="{0D288BF4-6516-40DF-9B37-0D8F87D41488}" sibTransId="{685326CE-BBE0-408E-991D-AE0FC0D0FB24}"/>
    <dgm:cxn modelId="{E0CEBDA6-B00D-4238-A58D-9DD2B0B60BEB}" type="presOf" srcId="{274F9F39-06F1-4F1A-893B-C9DA52FAE576}" destId="{D415E7FC-6CF7-489A-A9E4-164372B312B5}" srcOrd="0" destOrd="0" presId="urn:microsoft.com/office/officeart/2005/8/layout/orgChart1"/>
    <dgm:cxn modelId="{91987CAD-0D04-4F7D-B739-4CA9F7242096}" srcId="{274F9F39-06F1-4F1A-893B-C9DA52FAE576}" destId="{C4F6E42F-0F1B-4BF1-A7B9-A0AC95BC4904}" srcOrd="0" destOrd="0" parTransId="{878F200F-5646-4C3A-BA97-97EC2902FDC5}" sibTransId="{1EBDD266-EA54-40DB-B1FB-EE13AAA1C368}"/>
    <dgm:cxn modelId="{EE5898BB-2CF7-4F75-808D-D29222B2C395}" type="presOf" srcId="{EB127AB2-C2A4-4A58-9C94-0DC16998695C}" destId="{BB508C3F-B737-4C46-A34F-A92AE70BF197}" srcOrd="0" destOrd="0" presId="urn:microsoft.com/office/officeart/2005/8/layout/orgChart1"/>
    <dgm:cxn modelId="{9A600BBC-F88A-46A5-84CE-41F4084E4CBC}" type="presOf" srcId="{C4F6E42F-0F1B-4BF1-A7B9-A0AC95BC4904}" destId="{4A723426-C5EB-48E5-8BBF-64B71A196DF4}" srcOrd="1" destOrd="0" presId="urn:microsoft.com/office/officeart/2005/8/layout/orgChart1"/>
    <dgm:cxn modelId="{0776AFC6-6A5C-4A71-A8D0-660BAFA0628B}" type="presOf" srcId="{423E4AB3-D241-4525-BA1C-764E3C6FAA7F}" destId="{1B77047E-74A8-4078-8EB3-262F2C9D60F9}" srcOrd="0" destOrd="0" presId="urn:microsoft.com/office/officeart/2005/8/layout/orgChart1"/>
    <dgm:cxn modelId="{1361E9CC-6351-4185-B4A7-AEF0A379DE02}" type="presOf" srcId="{81A3922E-9E03-4180-AB4C-735FDC439CE1}" destId="{948BE9D0-2F0C-4F17-84D1-3FF2BCC6E661}" srcOrd="0" destOrd="0" presId="urn:microsoft.com/office/officeart/2005/8/layout/orgChart1"/>
    <dgm:cxn modelId="{15FE29CE-1799-4C9A-B874-E2EF1100FEFB}" type="presOf" srcId="{878F200F-5646-4C3A-BA97-97EC2902FDC5}" destId="{8F188A5D-2804-4FB3-8632-F06271287EE1}" srcOrd="0" destOrd="0" presId="urn:microsoft.com/office/officeart/2005/8/layout/orgChart1"/>
    <dgm:cxn modelId="{C54315D0-1B3D-48D6-9D9A-28F6BDD217ED}" type="presOf" srcId="{81A3922E-9E03-4180-AB4C-735FDC439CE1}" destId="{2E890080-2E5E-4B8D-8E0A-FE4171E28EDD}" srcOrd="1" destOrd="0" presId="urn:microsoft.com/office/officeart/2005/8/layout/orgChart1"/>
    <dgm:cxn modelId="{1944BFD8-EBF1-42F9-B52E-9DCB5913B3A8}" type="presOf" srcId="{4EC84A22-4208-417B-BF21-8F0734E6708B}" destId="{F1C270E5-A45B-4F04-9F6F-BAEEF29DC2A0}" srcOrd="0" destOrd="0" presId="urn:microsoft.com/office/officeart/2005/8/layout/orgChart1"/>
    <dgm:cxn modelId="{1343F0E6-8741-4C4A-AE9F-3C1D11326B8F}" srcId="{B1451E52-1A8D-4E0B-8305-62345648418E}" destId="{423E4AB3-D241-4525-BA1C-764E3C6FAA7F}" srcOrd="0" destOrd="0" parTransId="{00DB1009-A6E6-475E-A1B0-7A0141646F91}" sibTransId="{F1BFB3E6-8BBD-4934-909B-CFCE238CD721}"/>
    <dgm:cxn modelId="{B9CA2CF7-6331-41D8-8555-E57B6226B455}" type="presOf" srcId="{B1451E52-1A8D-4E0B-8305-62345648418E}" destId="{1B11CF87-A9EB-4037-9D1C-E49B873B6471}" srcOrd="0" destOrd="0" presId="urn:microsoft.com/office/officeart/2005/8/layout/orgChart1"/>
    <dgm:cxn modelId="{2CBF4E94-C4E7-4A80-8E70-6C59F27FD4F9}" type="presParOf" srcId="{BB508C3F-B737-4C46-A34F-A92AE70BF197}" destId="{6DCCDB72-8381-4756-99BB-EC2C728607BB}" srcOrd="0" destOrd="0" presId="urn:microsoft.com/office/officeart/2005/8/layout/orgChart1"/>
    <dgm:cxn modelId="{EFB9B298-A332-420E-94E8-D16B128CB31C}" type="presParOf" srcId="{6DCCDB72-8381-4756-99BB-EC2C728607BB}" destId="{49FD0803-F024-4ADE-957E-7CD8D69C9BA3}" srcOrd="0" destOrd="0" presId="urn:microsoft.com/office/officeart/2005/8/layout/orgChart1"/>
    <dgm:cxn modelId="{C2361D3F-9B6B-460A-A936-764A307B84CC}" type="presParOf" srcId="{49FD0803-F024-4ADE-957E-7CD8D69C9BA3}" destId="{391CFE0C-F881-4992-9EA5-F6145898B20B}" srcOrd="0" destOrd="0" presId="urn:microsoft.com/office/officeart/2005/8/layout/orgChart1"/>
    <dgm:cxn modelId="{0A4BFFB0-530A-4BFA-8183-76FF024AB477}" type="presParOf" srcId="{49FD0803-F024-4ADE-957E-7CD8D69C9BA3}" destId="{9BA97E4B-AAAF-46A5-8814-ACDE4B0AC789}" srcOrd="1" destOrd="0" presId="urn:microsoft.com/office/officeart/2005/8/layout/orgChart1"/>
    <dgm:cxn modelId="{523C5FC1-455D-49C6-A283-E62A167A5C67}" type="presParOf" srcId="{6DCCDB72-8381-4756-99BB-EC2C728607BB}" destId="{8FD2BB84-A1DD-4F8D-A073-20A4A36AF0FE}" srcOrd="1" destOrd="0" presId="urn:microsoft.com/office/officeart/2005/8/layout/orgChart1"/>
    <dgm:cxn modelId="{C458DA17-3D1D-4F21-8160-471674BB4F0D}" type="presParOf" srcId="{8FD2BB84-A1DD-4F8D-A073-20A4A36AF0FE}" destId="{F1C270E5-A45B-4F04-9F6F-BAEEF29DC2A0}" srcOrd="0" destOrd="0" presId="urn:microsoft.com/office/officeart/2005/8/layout/orgChart1"/>
    <dgm:cxn modelId="{E9D936D9-9A48-45F9-86CF-D6766C51CAAA}" type="presParOf" srcId="{8FD2BB84-A1DD-4F8D-A073-20A4A36AF0FE}" destId="{355AC285-DDF4-43D2-B8D4-536100779037}" srcOrd="1" destOrd="0" presId="urn:microsoft.com/office/officeart/2005/8/layout/orgChart1"/>
    <dgm:cxn modelId="{3F75D364-330B-40CF-9AF0-9E0574275514}" type="presParOf" srcId="{355AC285-DDF4-43D2-B8D4-536100779037}" destId="{DECC1A65-ADF0-4529-A840-ED12F9A9E8A5}" srcOrd="0" destOrd="0" presId="urn:microsoft.com/office/officeart/2005/8/layout/orgChart1"/>
    <dgm:cxn modelId="{BD951B68-02BC-45AF-8FA4-D3FBD5DEB3E1}" type="presParOf" srcId="{DECC1A65-ADF0-4529-A840-ED12F9A9E8A5}" destId="{1B11CF87-A9EB-4037-9D1C-E49B873B6471}" srcOrd="0" destOrd="0" presId="urn:microsoft.com/office/officeart/2005/8/layout/orgChart1"/>
    <dgm:cxn modelId="{F64C1B1A-4C03-4606-B600-CF8FE8A3BF6B}" type="presParOf" srcId="{DECC1A65-ADF0-4529-A840-ED12F9A9E8A5}" destId="{2FC3D9B3-1DB7-4502-A730-6209AEEEF0AA}" srcOrd="1" destOrd="0" presId="urn:microsoft.com/office/officeart/2005/8/layout/orgChart1"/>
    <dgm:cxn modelId="{B359DA59-04F5-4050-9C1D-B1E9974CCD89}" type="presParOf" srcId="{355AC285-DDF4-43D2-B8D4-536100779037}" destId="{ABAD3D69-9147-403B-B0DC-7434FAF85624}" srcOrd="1" destOrd="0" presId="urn:microsoft.com/office/officeart/2005/8/layout/orgChart1"/>
    <dgm:cxn modelId="{8702201F-4E04-4937-82D8-7A0EF9AC58B7}" type="presParOf" srcId="{ABAD3D69-9147-403B-B0DC-7434FAF85624}" destId="{6DBF5A12-0E95-474F-8978-F239DB1D4811}" srcOrd="0" destOrd="0" presId="urn:microsoft.com/office/officeart/2005/8/layout/orgChart1"/>
    <dgm:cxn modelId="{C95C8AFF-E467-40F1-9F53-55A030D02F0E}" type="presParOf" srcId="{ABAD3D69-9147-403B-B0DC-7434FAF85624}" destId="{0389AB66-1523-4B14-B79D-1C9EDFDA4860}" srcOrd="1" destOrd="0" presId="urn:microsoft.com/office/officeart/2005/8/layout/orgChart1"/>
    <dgm:cxn modelId="{30046E90-381E-46D1-A897-F025F9B63142}" type="presParOf" srcId="{0389AB66-1523-4B14-B79D-1C9EDFDA4860}" destId="{259E12C3-86EE-416C-A2FD-6360D2A77E31}" srcOrd="0" destOrd="0" presId="urn:microsoft.com/office/officeart/2005/8/layout/orgChart1"/>
    <dgm:cxn modelId="{04EE76D2-3DAD-4AD8-983A-6310D53B23A1}" type="presParOf" srcId="{259E12C3-86EE-416C-A2FD-6360D2A77E31}" destId="{1B77047E-74A8-4078-8EB3-262F2C9D60F9}" srcOrd="0" destOrd="0" presId="urn:microsoft.com/office/officeart/2005/8/layout/orgChart1"/>
    <dgm:cxn modelId="{B3688DF4-053F-463C-A1D0-FE2FFDB565DF}" type="presParOf" srcId="{259E12C3-86EE-416C-A2FD-6360D2A77E31}" destId="{4F3998F0-18B8-49CD-8B35-44A91957BADD}" srcOrd="1" destOrd="0" presId="urn:microsoft.com/office/officeart/2005/8/layout/orgChart1"/>
    <dgm:cxn modelId="{74E5D5A7-0D1D-4749-8B37-02886294E638}" type="presParOf" srcId="{0389AB66-1523-4B14-B79D-1C9EDFDA4860}" destId="{732A4025-A8D2-422A-BE62-F7948F1A181D}" srcOrd="1" destOrd="0" presId="urn:microsoft.com/office/officeart/2005/8/layout/orgChart1"/>
    <dgm:cxn modelId="{B293FB24-B2F9-4DA5-9875-9A31F8059CD5}" type="presParOf" srcId="{0389AB66-1523-4B14-B79D-1C9EDFDA4860}" destId="{5B3EAC70-B163-4B73-BBC1-EC4EB93774B5}" srcOrd="2" destOrd="0" presId="urn:microsoft.com/office/officeart/2005/8/layout/orgChart1"/>
    <dgm:cxn modelId="{F412DC62-0010-4558-B291-E9DE9602F4A1}" type="presParOf" srcId="{ABAD3D69-9147-403B-B0DC-7434FAF85624}" destId="{6AE55BE3-DB86-4EFF-8E80-4E6F3C7F3407}" srcOrd="2" destOrd="0" presId="urn:microsoft.com/office/officeart/2005/8/layout/orgChart1"/>
    <dgm:cxn modelId="{AD512A07-9276-4BEA-A970-8B50E56D88AD}" type="presParOf" srcId="{ABAD3D69-9147-403B-B0DC-7434FAF85624}" destId="{619CEABB-016E-4086-B70C-B6AB920624EE}" srcOrd="3" destOrd="0" presId="urn:microsoft.com/office/officeart/2005/8/layout/orgChart1"/>
    <dgm:cxn modelId="{741C0C14-E7EC-495A-AE44-54F5EAC89BA6}" type="presParOf" srcId="{619CEABB-016E-4086-B70C-B6AB920624EE}" destId="{0DEA3790-BBC9-4174-B887-5123717843D9}" srcOrd="0" destOrd="0" presId="urn:microsoft.com/office/officeart/2005/8/layout/orgChart1"/>
    <dgm:cxn modelId="{660E4277-77A3-4957-9340-F935FE44179F}" type="presParOf" srcId="{0DEA3790-BBC9-4174-B887-5123717843D9}" destId="{A043EB85-7A84-48D7-8F0F-5E18F13DE667}" srcOrd="0" destOrd="0" presId="urn:microsoft.com/office/officeart/2005/8/layout/orgChart1"/>
    <dgm:cxn modelId="{36FDAED7-882D-4674-8D57-41CE5856C2D2}" type="presParOf" srcId="{0DEA3790-BBC9-4174-B887-5123717843D9}" destId="{4B486086-2626-44EE-B952-BF1B2809CED9}" srcOrd="1" destOrd="0" presId="urn:microsoft.com/office/officeart/2005/8/layout/orgChart1"/>
    <dgm:cxn modelId="{86D96B18-7EC5-4CD4-80FD-CEA565A1EB5D}" type="presParOf" srcId="{619CEABB-016E-4086-B70C-B6AB920624EE}" destId="{981D2458-D532-4AAD-AA30-37642336534C}" srcOrd="1" destOrd="0" presId="urn:microsoft.com/office/officeart/2005/8/layout/orgChart1"/>
    <dgm:cxn modelId="{82C079B9-6A08-4B43-85F3-41F63366BAFF}" type="presParOf" srcId="{619CEABB-016E-4086-B70C-B6AB920624EE}" destId="{B0EAB49B-6D93-4C67-8A95-E9F33ECE3683}" srcOrd="2" destOrd="0" presId="urn:microsoft.com/office/officeart/2005/8/layout/orgChart1"/>
    <dgm:cxn modelId="{8DECD8AF-35B4-4FDB-B250-4105E91FE0F2}" type="presParOf" srcId="{355AC285-DDF4-43D2-B8D4-536100779037}" destId="{DB85DD3A-09DD-4FB7-AD09-7F59B66CBA80}" srcOrd="2" destOrd="0" presId="urn:microsoft.com/office/officeart/2005/8/layout/orgChart1"/>
    <dgm:cxn modelId="{BAAB9024-E6B0-4B6E-9ADB-DFB8304E74DF}" type="presParOf" srcId="{8FD2BB84-A1DD-4F8D-A073-20A4A36AF0FE}" destId="{665D442D-9171-4C5C-A5A8-9829A5DE085E}" srcOrd="2" destOrd="0" presId="urn:microsoft.com/office/officeart/2005/8/layout/orgChart1"/>
    <dgm:cxn modelId="{EDCD2CFA-035D-4B76-A6EC-1DA5960CCAB1}" type="presParOf" srcId="{8FD2BB84-A1DD-4F8D-A073-20A4A36AF0FE}" destId="{2874F4EE-6A7B-4807-9880-D2B8F2209A9C}" srcOrd="3" destOrd="0" presId="urn:microsoft.com/office/officeart/2005/8/layout/orgChart1"/>
    <dgm:cxn modelId="{E006D671-E0FD-4834-A849-9646958E3465}" type="presParOf" srcId="{2874F4EE-6A7B-4807-9880-D2B8F2209A9C}" destId="{71A2E2A4-B58E-48DB-A7B0-E5947EFD96EA}" srcOrd="0" destOrd="0" presId="urn:microsoft.com/office/officeart/2005/8/layout/orgChart1"/>
    <dgm:cxn modelId="{5F613B93-D82F-461E-9E43-8635CDB3C841}" type="presParOf" srcId="{71A2E2A4-B58E-48DB-A7B0-E5947EFD96EA}" destId="{D415E7FC-6CF7-489A-A9E4-164372B312B5}" srcOrd="0" destOrd="0" presId="urn:microsoft.com/office/officeart/2005/8/layout/orgChart1"/>
    <dgm:cxn modelId="{060F5F40-5C5A-4F4A-9C0F-EC045602E68D}" type="presParOf" srcId="{71A2E2A4-B58E-48DB-A7B0-E5947EFD96EA}" destId="{610DABBC-2CAC-4A9D-AE4E-0879C7B37141}" srcOrd="1" destOrd="0" presId="urn:microsoft.com/office/officeart/2005/8/layout/orgChart1"/>
    <dgm:cxn modelId="{10863847-2C8A-4071-B67C-DAB0556BC6FB}" type="presParOf" srcId="{2874F4EE-6A7B-4807-9880-D2B8F2209A9C}" destId="{4E2B014A-1753-46BB-8EDF-DB9271CB4433}" srcOrd="1" destOrd="0" presId="urn:microsoft.com/office/officeart/2005/8/layout/orgChart1"/>
    <dgm:cxn modelId="{69877988-27F1-4E13-AB60-5D5C48C3EA51}" type="presParOf" srcId="{4E2B014A-1753-46BB-8EDF-DB9271CB4433}" destId="{8F188A5D-2804-4FB3-8632-F06271287EE1}" srcOrd="0" destOrd="0" presId="urn:microsoft.com/office/officeart/2005/8/layout/orgChart1"/>
    <dgm:cxn modelId="{201B6567-F661-4CD5-A950-06670C79D3D0}" type="presParOf" srcId="{4E2B014A-1753-46BB-8EDF-DB9271CB4433}" destId="{6C6DB18F-65D7-4F97-BFCE-AAB3FFBC7C32}" srcOrd="1" destOrd="0" presId="urn:microsoft.com/office/officeart/2005/8/layout/orgChart1"/>
    <dgm:cxn modelId="{9E107D91-5CC3-40DF-AE7E-35E85065E050}" type="presParOf" srcId="{6C6DB18F-65D7-4F97-BFCE-AAB3FFBC7C32}" destId="{8E13C740-6498-4CEF-BC24-3D2BAFC17F0A}" srcOrd="0" destOrd="0" presId="urn:microsoft.com/office/officeart/2005/8/layout/orgChart1"/>
    <dgm:cxn modelId="{6A7575BF-7C6C-4415-951A-B05A424EEAF6}" type="presParOf" srcId="{8E13C740-6498-4CEF-BC24-3D2BAFC17F0A}" destId="{32D509CB-AEC9-4762-8E9A-60268FCB7E78}" srcOrd="0" destOrd="0" presId="urn:microsoft.com/office/officeart/2005/8/layout/orgChart1"/>
    <dgm:cxn modelId="{C1E97ACC-831F-43BF-A0E8-692633109E2F}" type="presParOf" srcId="{8E13C740-6498-4CEF-BC24-3D2BAFC17F0A}" destId="{4A723426-C5EB-48E5-8BBF-64B71A196DF4}" srcOrd="1" destOrd="0" presId="urn:microsoft.com/office/officeart/2005/8/layout/orgChart1"/>
    <dgm:cxn modelId="{C50745C0-1E76-4B70-9AD9-00804681BCE7}" type="presParOf" srcId="{6C6DB18F-65D7-4F97-BFCE-AAB3FFBC7C32}" destId="{86607C7D-890B-45B3-B7CD-0EE9D12F8729}" srcOrd="1" destOrd="0" presId="urn:microsoft.com/office/officeart/2005/8/layout/orgChart1"/>
    <dgm:cxn modelId="{E27E9D77-DB6D-4236-AF1B-BD30996E4B92}" type="presParOf" srcId="{6C6DB18F-65D7-4F97-BFCE-AAB3FFBC7C32}" destId="{62812381-1467-44FB-A93C-88C3F8010340}" srcOrd="2" destOrd="0" presId="urn:microsoft.com/office/officeart/2005/8/layout/orgChart1"/>
    <dgm:cxn modelId="{6517A27F-4A27-4CC3-B254-9DDB71017355}" type="presParOf" srcId="{4E2B014A-1753-46BB-8EDF-DB9271CB4433}" destId="{412BB1A0-E992-432A-B623-DDA5F6A82237}" srcOrd="2" destOrd="0" presId="urn:microsoft.com/office/officeart/2005/8/layout/orgChart1"/>
    <dgm:cxn modelId="{3E9A1BFF-3BC6-438C-A711-144602B44E77}" type="presParOf" srcId="{4E2B014A-1753-46BB-8EDF-DB9271CB4433}" destId="{FA71978F-E4C6-4D2D-A078-2440EF0BEDA2}" srcOrd="3" destOrd="0" presId="urn:microsoft.com/office/officeart/2005/8/layout/orgChart1"/>
    <dgm:cxn modelId="{50CA8084-5650-4063-8E70-AB032F12164E}" type="presParOf" srcId="{FA71978F-E4C6-4D2D-A078-2440EF0BEDA2}" destId="{61CFEAF5-475F-4EAD-AF24-8994E4843D58}" srcOrd="0" destOrd="0" presId="urn:microsoft.com/office/officeart/2005/8/layout/orgChart1"/>
    <dgm:cxn modelId="{C430B601-EC16-49F8-906A-7C239047B524}" type="presParOf" srcId="{61CFEAF5-475F-4EAD-AF24-8994E4843D58}" destId="{948BE9D0-2F0C-4F17-84D1-3FF2BCC6E661}" srcOrd="0" destOrd="0" presId="urn:microsoft.com/office/officeart/2005/8/layout/orgChart1"/>
    <dgm:cxn modelId="{093D2164-5570-4F42-A901-29057C6E54ED}" type="presParOf" srcId="{61CFEAF5-475F-4EAD-AF24-8994E4843D58}" destId="{2E890080-2E5E-4B8D-8E0A-FE4171E28EDD}" srcOrd="1" destOrd="0" presId="urn:microsoft.com/office/officeart/2005/8/layout/orgChart1"/>
    <dgm:cxn modelId="{05602579-45AD-46AB-8E43-7B44357626C9}" type="presParOf" srcId="{FA71978F-E4C6-4D2D-A078-2440EF0BEDA2}" destId="{15D698A8-66B3-4204-8F9F-7364E7F22B93}" srcOrd="1" destOrd="0" presId="urn:microsoft.com/office/officeart/2005/8/layout/orgChart1"/>
    <dgm:cxn modelId="{50B4A1F2-B68A-43E1-B62D-B6FC84347B86}" type="presParOf" srcId="{FA71978F-E4C6-4D2D-A078-2440EF0BEDA2}" destId="{C8F6253D-E448-43D3-9BD5-312FD2B19296}" srcOrd="2" destOrd="0" presId="urn:microsoft.com/office/officeart/2005/8/layout/orgChart1"/>
    <dgm:cxn modelId="{F759784D-1B5B-481E-83C3-C951EC778564}" type="presParOf" srcId="{2874F4EE-6A7B-4807-9880-D2B8F2209A9C}" destId="{199494CA-999B-4134-92AE-AA9CD34A3E5C}" srcOrd="2" destOrd="0" presId="urn:microsoft.com/office/officeart/2005/8/layout/orgChart1"/>
    <dgm:cxn modelId="{D2CCD563-835C-4414-B5C1-4E5BEE2DE5D1}" type="presParOf" srcId="{6DCCDB72-8381-4756-99BB-EC2C728607BB}" destId="{0382117B-7C9D-4886-9627-00633FDD144B}" srcOrd="2" destOrd="0" presId="urn:microsoft.com/office/officeart/2005/8/layout/orgChart1"/>
    <dgm:cxn modelId="{5F9822A2-7036-48FE-A26B-DE6493CFA03C}" type="presParOf" srcId="{BB508C3F-B737-4C46-A34F-A92AE70BF197}" destId="{641221D9-C9B8-4922-9523-619D4BE79D5B}" srcOrd="1" destOrd="0" presId="urn:microsoft.com/office/officeart/2005/8/layout/orgChart1"/>
    <dgm:cxn modelId="{B09EB556-1D41-4C06-BFAB-971DAE8A78DC}" type="presParOf" srcId="{641221D9-C9B8-4922-9523-619D4BE79D5B}" destId="{C77CD81F-02FA-4753-8C4E-2530D413A5BA}" srcOrd="0" destOrd="0" presId="urn:microsoft.com/office/officeart/2005/8/layout/orgChart1"/>
    <dgm:cxn modelId="{28467A16-24FA-4223-98DD-2F164AFAEB8B}" type="presParOf" srcId="{C77CD81F-02FA-4753-8C4E-2530D413A5BA}" destId="{43C720B2-A8B5-489B-A284-289E3FEB03DB}" srcOrd="0" destOrd="0" presId="urn:microsoft.com/office/officeart/2005/8/layout/orgChart1"/>
    <dgm:cxn modelId="{2F20DAA6-F88A-4E00-9114-C5CB5575F0D6}" type="presParOf" srcId="{C77CD81F-02FA-4753-8C4E-2530D413A5BA}" destId="{AADA805E-611C-424B-A0A3-2106503C0E1D}" srcOrd="1" destOrd="0" presId="urn:microsoft.com/office/officeart/2005/8/layout/orgChart1"/>
    <dgm:cxn modelId="{0854B166-AEE5-42C8-910E-FB67B8A89637}" type="presParOf" srcId="{641221D9-C9B8-4922-9523-619D4BE79D5B}" destId="{D75DA34A-D9B4-4B88-886E-E865AE163CF0}" srcOrd="1" destOrd="0" presId="urn:microsoft.com/office/officeart/2005/8/layout/orgChart1"/>
    <dgm:cxn modelId="{1C78A5ED-DDE1-48AD-A520-FD4296809B2F}" type="presParOf" srcId="{641221D9-C9B8-4922-9523-619D4BE79D5B}" destId="{96876053-9B1A-4392-A3BF-4DB92F88340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C957E7-1C8D-4B37-A57D-4EF6C1B2E82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E8C0DA8B-80A9-4710-900F-D53D98A452F4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Chemical bond</a:t>
          </a:r>
          <a:endParaRPr kumimoji="0" lang="ru-RU" sz="2000" b="0" i="0" u="none" strike="noStrike" cap="none" normalizeH="0" baseline="0" dirty="0">
            <a:ln>
              <a:noFill/>
            </a:ln>
            <a:solidFill>
              <a:srgbClr val="7030A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9C0871-BEAC-4539-B969-00A296BBBB4A}" type="parTrans" cxnId="{46B36C8B-9118-481F-915C-BCC2622A503E}">
      <dgm:prSet/>
      <dgm:spPr/>
      <dgm:t>
        <a:bodyPr/>
        <a:lstStyle/>
        <a:p>
          <a:endParaRPr lang="ru-RU"/>
        </a:p>
      </dgm:t>
    </dgm:pt>
    <dgm:pt modelId="{5B6D2463-A2F7-4B8A-871F-84FD6983303B}" type="sibTrans" cxnId="{46B36C8B-9118-481F-915C-BCC2622A503E}">
      <dgm:prSet/>
      <dgm:spPr/>
      <dgm:t>
        <a:bodyPr/>
        <a:lstStyle/>
        <a:p>
          <a:endParaRPr lang="ru-RU"/>
        </a:p>
      </dgm:t>
    </dgm:pt>
    <dgm:pt modelId="{044FB2B8-A28E-4A80-AE37-7A58068B37BF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Covalent</a:t>
          </a:r>
          <a:endParaRPr kumimoji="0" lang="en-GB" sz="2000" b="0" i="0" u="none" strike="noStrike" cap="none" normalizeH="0" baseline="0" dirty="0">
            <a:ln>
              <a:noFill/>
            </a:ln>
            <a:solidFill>
              <a:srgbClr val="0070C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57D339-D3E9-4D18-9633-34BBC3C3EBE6}" type="parTrans" cxnId="{FACDEAA9-ABA0-404E-893B-4CC62DE913EB}">
      <dgm:prSet/>
      <dgm:spPr/>
      <dgm:t>
        <a:bodyPr/>
        <a:lstStyle/>
        <a:p>
          <a:endParaRPr lang="ru-RU"/>
        </a:p>
      </dgm:t>
    </dgm:pt>
    <dgm:pt modelId="{B4A25596-1A3B-4E66-868C-2F1961A1B294}" type="sibTrans" cxnId="{FACDEAA9-ABA0-404E-893B-4CC62DE913EB}">
      <dgm:prSet/>
      <dgm:spPr/>
      <dgm:t>
        <a:bodyPr/>
        <a:lstStyle/>
        <a:p>
          <a:endParaRPr lang="ru-RU"/>
        </a:p>
      </dgm:t>
    </dgm:pt>
    <dgm:pt modelId="{193EBF03-E38C-4596-B11A-AB7DE0B98D0F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Covalent polar</a:t>
          </a:r>
          <a:endParaRPr kumimoji="0" lang="en-GB" sz="2000" b="0" i="0" u="none" strike="noStrike" cap="none" normalizeH="0" baseline="0" dirty="0">
            <a:ln>
              <a:noFill/>
            </a:ln>
            <a:solidFill>
              <a:srgbClr val="0070C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2D1FCE-1A07-407F-98E0-6B8D850FFFFE}" type="parTrans" cxnId="{74AF6E3A-E84D-42B3-8C97-E6176784248B}">
      <dgm:prSet/>
      <dgm:spPr/>
      <dgm:t>
        <a:bodyPr/>
        <a:lstStyle/>
        <a:p>
          <a:endParaRPr lang="ru-RU"/>
        </a:p>
      </dgm:t>
    </dgm:pt>
    <dgm:pt modelId="{061C16DF-B813-47EE-AFFA-62E3F266C1DB}" type="sibTrans" cxnId="{74AF6E3A-E84D-42B3-8C97-E6176784248B}">
      <dgm:prSet/>
      <dgm:spPr/>
      <dgm:t>
        <a:bodyPr/>
        <a:lstStyle/>
        <a:p>
          <a:endParaRPr lang="ru-RU"/>
        </a:p>
      </dgm:t>
    </dgm:pt>
    <dgm:pt modelId="{D62FE849-B51B-4A35-B84C-77DF4DD316C5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Covalent non-polar</a:t>
          </a:r>
          <a:endParaRPr kumimoji="0" lang="ru-RU" sz="2000" b="1" i="0" u="none" strike="noStrike" cap="none" normalizeH="0" baseline="0" dirty="0">
            <a:ln>
              <a:noFill/>
            </a:ln>
            <a:solidFill>
              <a:srgbClr val="0070C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C20BCA-53A2-4F39-B422-6E64E9844E16}" type="parTrans" cxnId="{F5D977A9-4663-49CB-A556-464710468A37}">
      <dgm:prSet/>
      <dgm:spPr/>
      <dgm:t>
        <a:bodyPr/>
        <a:lstStyle/>
        <a:p>
          <a:endParaRPr lang="ru-RU"/>
        </a:p>
      </dgm:t>
    </dgm:pt>
    <dgm:pt modelId="{97B10CAE-4C5E-4A08-BBEB-5565A37A46E8}" type="sibTrans" cxnId="{F5D977A9-4663-49CB-A556-464710468A37}">
      <dgm:prSet/>
      <dgm:spPr/>
      <dgm:t>
        <a:bodyPr/>
        <a:lstStyle/>
        <a:p>
          <a:endParaRPr lang="ru-RU"/>
        </a:p>
      </dgm:t>
    </dgm:pt>
    <dgm:pt modelId="{D6DA79B9-B55F-4B52-B227-E75645EEF801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Ionic</a:t>
          </a:r>
          <a:endParaRPr kumimoji="0" lang="ru-RU" sz="2000" b="0" i="0" u="none" strike="noStrike" cap="none" normalizeH="0" baseline="0" dirty="0">
            <a:ln>
              <a:noFill/>
            </a:ln>
            <a:solidFill>
              <a:srgbClr val="0070C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922A28-89CE-43A1-AF7F-5E950FE2F040}" type="parTrans" cxnId="{565654B7-AE47-4210-B742-F5D02C4C8678}">
      <dgm:prSet/>
      <dgm:spPr/>
      <dgm:t>
        <a:bodyPr/>
        <a:lstStyle/>
        <a:p>
          <a:endParaRPr lang="ru-RU"/>
        </a:p>
      </dgm:t>
    </dgm:pt>
    <dgm:pt modelId="{DBA459AF-0DA1-48C1-B887-BD374C72C8A9}" type="sibTrans" cxnId="{565654B7-AE47-4210-B742-F5D02C4C8678}">
      <dgm:prSet/>
      <dgm:spPr/>
      <dgm:t>
        <a:bodyPr/>
        <a:lstStyle/>
        <a:p>
          <a:endParaRPr lang="ru-RU"/>
        </a:p>
      </dgm:t>
    </dgm:pt>
    <dgm:pt modelId="{EDBDEA95-CAA8-4B38-895E-465BD06AC129}" type="pres">
      <dgm:prSet presAssocID="{92C957E7-1C8D-4B37-A57D-4EF6C1B2E82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BCEFF51-D918-4B0D-8E5A-CC9AB09A7DB4}" type="pres">
      <dgm:prSet presAssocID="{E8C0DA8B-80A9-4710-900F-D53D98A452F4}" presName="hierRoot1" presStyleCnt="0">
        <dgm:presLayoutVars>
          <dgm:hierBranch/>
        </dgm:presLayoutVars>
      </dgm:prSet>
      <dgm:spPr/>
    </dgm:pt>
    <dgm:pt modelId="{5190F844-B7C0-4379-8DF1-5F8E03A7EC4A}" type="pres">
      <dgm:prSet presAssocID="{E8C0DA8B-80A9-4710-900F-D53D98A452F4}" presName="rootComposite1" presStyleCnt="0"/>
      <dgm:spPr/>
    </dgm:pt>
    <dgm:pt modelId="{E846BBBE-1554-4AD8-99C9-786DC251D65B}" type="pres">
      <dgm:prSet presAssocID="{E8C0DA8B-80A9-4710-900F-D53D98A452F4}" presName="rootText1" presStyleLbl="node0" presStyleIdx="0" presStyleCnt="1">
        <dgm:presLayoutVars>
          <dgm:chPref val="3"/>
        </dgm:presLayoutVars>
      </dgm:prSet>
      <dgm:spPr/>
    </dgm:pt>
    <dgm:pt modelId="{9A0530C0-3043-43BB-84D3-FFD6BA7DAB0A}" type="pres">
      <dgm:prSet presAssocID="{E8C0DA8B-80A9-4710-900F-D53D98A452F4}" presName="rootConnector1" presStyleLbl="node1" presStyleIdx="0" presStyleCnt="0"/>
      <dgm:spPr/>
    </dgm:pt>
    <dgm:pt modelId="{FAFEB192-F4A3-4E22-9363-727B89BE4CAD}" type="pres">
      <dgm:prSet presAssocID="{E8C0DA8B-80A9-4710-900F-D53D98A452F4}" presName="hierChild2" presStyleCnt="0"/>
      <dgm:spPr/>
    </dgm:pt>
    <dgm:pt modelId="{799E75F7-34C7-4CEF-BD16-ACD756236F22}" type="pres">
      <dgm:prSet presAssocID="{A057D339-D3E9-4D18-9633-34BBC3C3EBE6}" presName="Name35" presStyleLbl="parChTrans1D2" presStyleIdx="0" presStyleCnt="2"/>
      <dgm:spPr/>
    </dgm:pt>
    <dgm:pt modelId="{27CFF96A-0BC2-43D3-A72B-D223D437CA9A}" type="pres">
      <dgm:prSet presAssocID="{044FB2B8-A28E-4A80-AE37-7A58068B37BF}" presName="hierRoot2" presStyleCnt="0">
        <dgm:presLayoutVars>
          <dgm:hierBranch/>
        </dgm:presLayoutVars>
      </dgm:prSet>
      <dgm:spPr/>
    </dgm:pt>
    <dgm:pt modelId="{E7B50EAA-5DCD-4F82-BC63-C6A8BB9DAE51}" type="pres">
      <dgm:prSet presAssocID="{044FB2B8-A28E-4A80-AE37-7A58068B37BF}" presName="rootComposite" presStyleCnt="0"/>
      <dgm:spPr/>
    </dgm:pt>
    <dgm:pt modelId="{6AD48E35-FE56-4F54-B79C-4E294D0B3551}" type="pres">
      <dgm:prSet presAssocID="{044FB2B8-A28E-4A80-AE37-7A58068B37BF}" presName="rootText" presStyleLbl="node2" presStyleIdx="0" presStyleCnt="2">
        <dgm:presLayoutVars>
          <dgm:chPref val="3"/>
        </dgm:presLayoutVars>
      </dgm:prSet>
      <dgm:spPr/>
    </dgm:pt>
    <dgm:pt modelId="{CDD403ED-D2EE-4E56-99CA-73A388CAED0D}" type="pres">
      <dgm:prSet presAssocID="{044FB2B8-A28E-4A80-AE37-7A58068B37BF}" presName="rootConnector" presStyleLbl="node2" presStyleIdx="0" presStyleCnt="2"/>
      <dgm:spPr/>
    </dgm:pt>
    <dgm:pt modelId="{7F30DE05-A7C4-4090-9A11-402C20B6B81A}" type="pres">
      <dgm:prSet presAssocID="{044FB2B8-A28E-4A80-AE37-7A58068B37BF}" presName="hierChild4" presStyleCnt="0"/>
      <dgm:spPr/>
    </dgm:pt>
    <dgm:pt modelId="{2DE807BA-923C-4959-AB1D-E75DE4001614}" type="pres">
      <dgm:prSet presAssocID="{302D1FCE-1A07-407F-98E0-6B8D850FFFFE}" presName="Name35" presStyleLbl="parChTrans1D3" presStyleIdx="0" presStyleCnt="2"/>
      <dgm:spPr/>
    </dgm:pt>
    <dgm:pt modelId="{FB1C5CFF-0BDC-4D70-A8F5-54FD3731D5E8}" type="pres">
      <dgm:prSet presAssocID="{193EBF03-E38C-4596-B11A-AB7DE0B98D0F}" presName="hierRoot2" presStyleCnt="0">
        <dgm:presLayoutVars>
          <dgm:hierBranch val="r"/>
        </dgm:presLayoutVars>
      </dgm:prSet>
      <dgm:spPr/>
    </dgm:pt>
    <dgm:pt modelId="{708641E4-0BCF-40E6-8BCB-DA3B7EB7E82B}" type="pres">
      <dgm:prSet presAssocID="{193EBF03-E38C-4596-B11A-AB7DE0B98D0F}" presName="rootComposite" presStyleCnt="0"/>
      <dgm:spPr/>
    </dgm:pt>
    <dgm:pt modelId="{572F50A0-D6F7-481B-956D-D1316C138785}" type="pres">
      <dgm:prSet presAssocID="{193EBF03-E38C-4596-B11A-AB7DE0B98D0F}" presName="rootText" presStyleLbl="node3" presStyleIdx="0" presStyleCnt="2">
        <dgm:presLayoutVars>
          <dgm:chPref val="3"/>
        </dgm:presLayoutVars>
      </dgm:prSet>
      <dgm:spPr/>
    </dgm:pt>
    <dgm:pt modelId="{9DB0240D-ACEC-4E1A-A772-67F2A6BEC4E8}" type="pres">
      <dgm:prSet presAssocID="{193EBF03-E38C-4596-B11A-AB7DE0B98D0F}" presName="rootConnector" presStyleLbl="node3" presStyleIdx="0" presStyleCnt="2"/>
      <dgm:spPr/>
    </dgm:pt>
    <dgm:pt modelId="{000468B1-3AD9-49F2-BAA4-D1D3E5DD125A}" type="pres">
      <dgm:prSet presAssocID="{193EBF03-E38C-4596-B11A-AB7DE0B98D0F}" presName="hierChild4" presStyleCnt="0"/>
      <dgm:spPr/>
    </dgm:pt>
    <dgm:pt modelId="{A71DB200-DDBB-4209-87C1-AFFE409243E2}" type="pres">
      <dgm:prSet presAssocID="{193EBF03-E38C-4596-B11A-AB7DE0B98D0F}" presName="hierChild5" presStyleCnt="0"/>
      <dgm:spPr/>
    </dgm:pt>
    <dgm:pt modelId="{2C6D8453-EA7C-4434-A6DF-DC1F9EA2D2D4}" type="pres">
      <dgm:prSet presAssocID="{3AC20BCA-53A2-4F39-B422-6E64E9844E16}" presName="Name35" presStyleLbl="parChTrans1D3" presStyleIdx="1" presStyleCnt="2"/>
      <dgm:spPr/>
    </dgm:pt>
    <dgm:pt modelId="{430488F3-ED5C-4D5D-A922-5FE146CF5FAE}" type="pres">
      <dgm:prSet presAssocID="{D62FE849-B51B-4A35-B84C-77DF4DD316C5}" presName="hierRoot2" presStyleCnt="0">
        <dgm:presLayoutVars>
          <dgm:hierBranch val="r"/>
        </dgm:presLayoutVars>
      </dgm:prSet>
      <dgm:spPr/>
    </dgm:pt>
    <dgm:pt modelId="{6DD34FBC-2D7F-4EEF-ABEA-FC27734473F0}" type="pres">
      <dgm:prSet presAssocID="{D62FE849-B51B-4A35-B84C-77DF4DD316C5}" presName="rootComposite" presStyleCnt="0"/>
      <dgm:spPr/>
    </dgm:pt>
    <dgm:pt modelId="{FB20D5FA-BA44-4303-9E2A-EF426D17E43D}" type="pres">
      <dgm:prSet presAssocID="{D62FE849-B51B-4A35-B84C-77DF4DD316C5}" presName="rootText" presStyleLbl="node3" presStyleIdx="1" presStyleCnt="2">
        <dgm:presLayoutVars>
          <dgm:chPref val="3"/>
        </dgm:presLayoutVars>
      </dgm:prSet>
      <dgm:spPr/>
    </dgm:pt>
    <dgm:pt modelId="{80A8C8D3-236E-4410-89AD-E15758C81CB9}" type="pres">
      <dgm:prSet presAssocID="{D62FE849-B51B-4A35-B84C-77DF4DD316C5}" presName="rootConnector" presStyleLbl="node3" presStyleIdx="1" presStyleCnt="2"/>
      <dgm:spPr/>
    </dgm:pt>
    <dgm:pt modelId="{456D816B-010C-4939-AA4C-AD7381F0EE9A}" type="pres">
      <dgm:prSet presAssocID="{D62FE849-B51B-4A35-B84C-77DF4DD316C5}" presName="hierChild4" presStyleCnt="0"/>
      <dgm:spPr/>
    </dgm:pt>
    <dgm:pt modelId="{A347702C-4399-4F8B-974D-FBF31574FE85}" type="pres">
      <dgm:prSet presAssocID="{D62FE849-B51B-4A35-B84C-77DF4DD316C5}" presName="hierChild5" presStyleCnt="0"/>
      <dgm:spPr/>
    </dgm:pt>
    <dgm:pt modelId="{1114C4A7-4451-4E71-9E0A-D0C3F3DA4848}" type="pres">
      <dgm:prSet presAssocID="{044FB2B8-A28E-4A80-AE37-7A58068B37BF}" presName="hierChild5" presStyleCnt="0"/>
      <dgm:spPr/>
    </dgm:pt>
    <dgm:pt modelId="{2EDAA829-AF2A-4CD9-8828-4657B78644A5}" type="pres">
      <dgm:prSet presAssocID="{D7922A28-89CE-43A1-AF7F-5E950FE2F040}" presName="Name35" presStyleLbl="parChTrans1D2" presStyleIdx="1" presStyleCnt="2"/>
      <dgm:spPr/>
    </dgm:pt>
    <dgm:pt modelId="{89FFE8C1-437A-4D80-BF6B-9BC6AC3FB17F}" type="pres">
      <dgm:prSet presAssocID="{D6DA79B9-B55F-4B52-B227-E75645EEF801}" presName="hierRoot2" presStyleCnt="0">
        <dgm:presLayoutVars>
          <dgm:hierBranch/>
        </dgm:presLayoutVars>
      </dgm:prSet>
      <dgm:spPr/>
    </dgm:pt>
    <dgm:pt modelId="{17E1E520-1956-400E-8A21-3F71D0E6A4CD}" type="pres">
      <dgm:prSet presAssocID="{D6DA79B9-B55F-4B52-B227-E75645EEF801}" presName="rootComposite" presStyleCnt="0"/>
      <dgm:spPr/>
    </dgm:pt>
    <dgm:pt modelId="{681E1A5E-DF08-4DBA-B8A0-371E0EA4A0E7}" type="pres">
      <dgm:prSet presAssocID="{D6DA79B9-B55F-4B52-B227-E75645EEF801}" presName="rootText" presStyleLbl="node2" presStyleIdx="1" presStyleCnt="2">
        <dgm:presLayoutVars>
          <dgm:chPref val="3"/>
        </dgm:presLayoutVars>
      </dgm:prSet>
      <dgm:spPr/>
    </dgm:pt>
    <dgm:pt modelId="{327E038D-CFD9-4818-9C1E-2E38067480D1}" type="pres">
      <dgm:prSet presAssocID="{D6DA79B9-B55F-4B52-B227-E75645EEF801}" presName="rootConnector" presStyleLbl="node2" presStyleIdx="1" presStyleCnt="2"/>
      <dgm:spPr/>
    </dgm:pt>
    <dgm:pt modelId="{235642A0-19BB-44AD-BCB0-AB5E396FB71F}" type="pres">
      <dgm:prSet presAssocID="{D6DA79B9-B55F-4B52-B227-E75645EEF801}" presName="hierChild4" presStyleCnt="0"/>
      <dgm:spPr/>
    </dgm:pt>
    <dgm:pt modelId="{03B1CA80-01FA-435A-8BF3-27082ABD8CBD}" type="pres">
      <dgm:prSet presAssocID="{D6DA79B9-B55F-4B52-B227-E75645EEF801}" presName="hierChild5" presStyleCnt="0"/>
      <dgm:spPr/>
    </dgm:pt>
    <dgm:pt modelId="{00C27420-6A39-4EE4-BCEC-C3EB6B8BEBD8}" type="pres">
      <dgm:prSet presAssocID="{E8C0DA8B-80A9-4710-900F-D53D98A452F4}" presName="hierChild3" presStyleCnt="0"/>
      <dgm:spPr/>
    </dgm:pt>
  </dgm:ptLst>
  <dgm:cxnLst>
    <dgm:cxn modelId="{3784C70D-4D76-4D0D-8194-1ADA9910C483}" type="presOf" srcId="{D6DA79B9-B55F-4B52-B227-E75645EEF801}" destId="{327E038D-CFD9-4818-9C1E-2E38067480D1}" srcOrd="1" destOrd="0" presId="urn:microsoft.com/office/officeart/2005/8/layout/orgChart1"/>
    <dgm:cxn modelId="{8CBF3E2C-938E-494F-B793-43242F530936}" type="presOf" srcId="{A057D339-D3E9-4D18-9633-34BBC3C3EBE6}" destId="{799E75F7-34C7-4CEF-BD16-ACD756236F22}" srcOrd="0" destOrd="0" presId="urn:microsoft.com/office/officeart/2005/8/layout/orgChart1"/>
    <dgm:cxn modelId="{A9216A2F-BE30-4E4B-8D79-369D052CD2FE}" type="presOf" srcId="{D62FE849-B51B-4A35-B84C-77DF4DD316C5}" destId="{80A8C8D3-236E-4410-89AD-E15758C81CB9}" srcOrd="1" destOrd="0" presId="urn:microsoft.com/office/officeart/2005/8/layout/orgChart1"/>
    <dgm:cxn modelId="{74AF6E3A-E84D-42B3-8C97-E6176784248B}" srcId="{044FB2B8-A28E-4A80-AE37-7A58068B37BF}" destId="{193EBF03-E38C-4596-B11A-AB7DE0B98D0F}" srcOrd="0" destOrd="0" parTransId="{302D1FCE-1A07-407F-98E0-6B8D850FFFFE}" sibTransId="{061C16DF-B813-47EE-AFFA-62E3F266C1DB}"/>
    <dgm:cxn modelId="{894E6040-C973-4C03-A03C-B888A6BE324F}" type="presOf" srcId="{E8C0DA8B-80A9-4710-900F-D53D98A452F4}" destId="{9A0530C0-3043-43BB-84D3-FFD6BA7DAB0A}" srcOrd="1" destOrd="0" presId="urn:microsoft.com/office/officeart/2005/8/layout/orgChart1"/>
    <dgm:cxn modelId="{AE04125B-1E11-4EA4-A536-F7F14FEB256A}" type="presOf" srcId="{044FB2B8-A28E-4A80-AE37-7A58068B37BF}" destId="{6AD48E35-FE56-4F54-B79C-4E294D0B3551}" srcOrd="0" destOrd="0" presId="urn:microsoft.com/office/officeart/2005/8/layout/orgChart1"/>
    <dgm:cxn modelId="{A296AF62-68A0-4F2F-87F2-ED2AE3517840}" type="presOf" srcId="{D7922A28-89CE-43A1-AF7F-5E950FE2F040}" destId="{2EDAA829-AF2A-4CD9-8828-4657B78644A5}" srcOrd="0" destOrd="0" presId="urn:microsoft.com/office/officeart/2005/8/layout/orgChart1"/>
    <dgm:cxn modelId="{2D6AA472-5436-4F20-929F-9CF01ABBF77C}" type="presOf" srcId="{3AC20BCA-53A2-4F39-B422-6E64E9844E16}" destId="{2C6D8453-EA7C-4434-A6DF-DC1F9EA2D2D4}" srcOrd="0" destOrd="0" presId="urn:microsoft.com/office/officeart/2005/8/layout/orgChart1"/>
    <dgm:cxn modelId="{9F1A607C-7150-49FA-AD13-D29698DF4A20}" type="presOf" srcId="{193EBF03-E38C-4596-B11A-AB7DE0B98D0F}" destId="{572F50A0-D6F7-481B-956D-D1316C138785}" srcOrd="0" destOrd="0" presId="urn:microsoft.com/office/officeart/2005/8/layout/orgChart1"/>
    <dgm:cxn modelId="{46B36C8B-9118-481F-915C-BCC2622A503E}" srcId="{92C957E7-1C8D-4B37-A57D-4EF6C1B2E82F}" destId="{E8C0DA8B-80A9-4710-900F-D53D98A452F4}" srcOrd="0" destOrd="0" parTransId="{569C0871-BEAC-4539-B969-00A296BBBB4A}" sibTransId="{5B6D2463-A2F7-4B8A-871F-84FD6983303B}"/>
    <dgm:cxn modelId="{9D744694-D92F-48D1-8FCF-E78ABC38F3C4}" type="presOf" srcId="{92C957E7-1C8D-4B37-A57D-4EF6C1B2E82F}" destId="{EDBDEA95-CAA8-4B38-895E-465BD06AC129}" srcOrd="0" destOrd="0" presId="urn:microsoft.com/office/officeart/2005/8/layout/orgChart1"/>
    <dgm:cxn modelId="{E57F8B95-AF4B-4C63-B6DE-E73FCF319F06}" type="presOf" srcId="{302D1FCE-1A07-407F-98E0-6B8D850FFFFE}" destId="{2DE807BA-923C-4959-AB1D-E75DE4001614}" srcOrd="0" destOrd="0" presId="urn:microsoft.com/office/officeart/2005/8/layout/orgChart1"/>
    <dgm:cxn modelId="{58A4E59B-974C-4E98-AFF5-A8B6713AF553}" type="presOf" srcId="{193EBF03-E38C-4596-B11A-AB7DE0B98D0F}" destId="{9DB0240D-ACEC-4E1A-A772-67F2A6BEC4E8}" srcOrd="1" destOrd="0" presId="urn:microsoft.com/office/officeart/2005/8/layout/orgChart1"/>
    <dgm:cxn modelId="{F5D977A9-4663-49CB-A556-464710468A37}" srcId="{044FB2B8-A28E-4A80-AE37-7A58068B37BF}" destId="{D62FE849-B51B-4A35-B84C-77DF4DD316C5}" srcOrd="1" destOrd="0" parTransId="{3AC20BCA-53A2-4F39-B422-6E64E9844E16}" sibTransId="{97B10CAE-4C5E-4A08-BBEB-5565A37A46E8}"/>
    <dgm:cxn modelId="{FACDEAA9-ABA0-404E-893B-4CC62DE913EB}" srcId="{E8C0DA8B-80A9-4710-900F-D53D98A452F4}" destId="{044FB2B8-A28E-4A80-AE37-7A58068B37BF}" srcOrd="0" destOrd="0" parTransId="{A057D339-D3E9-4D18-9633-34BBC3C3EBE6}" sibTransId="{B4A25596-1A3B-4E66-868C-2F1961A1B294}"/>
    <dgm:cxn modelId="{565654B7-AE47-4210-B742-F5D02C4C8678}" srcId="{E8C0DA8B-80A9-4710-900F-D53D98A452F4}" destId="{D6DA79B9-B55F-4B52-B227-E75645EEF801}" srcOrd="1" destOrd="0" parTransId="{D7922A28-89CE-43A1-AF7F-5E950FE2F040}" sibTransId="{DBA459AF-0DA1-48C1-B887-BD374C72C8A9}"/>
    <dgm:cxn modelId="{30D16DCE-DE84-4E95-BEF1-3655A63A2A77}" type="presOf" srcId="{D62FE849-B51B-4A35-B84C-77DF4DD316C5}" destId="{FB20D5FA-BA44-4303-9E2A-EF426D17E43D}" srcOrd="0" destOrd="0" presId="urn:microsoft.com/office/officeart/2005/8/layout/orgChart1"/>
    <dgm:cxn modelId="{318328D4-FADE-4E7F-A1FD-551CABA8561D}" type="presOf" srcId="{044FB2B8-A28E-4A80-AE37-7A58068B37BF}" destId="{CDD403ED-D2EE-4E56-99CA-73A388CAED0D}" srcOrd="1" destOrd="0" presId="urn:microsoft.com/office/officeart/2005/8/layout/orgChart1"/>
    <dgm:cxn modelId="{924E78E5-124E-4995-82B9-5F80CBADA1F3}" type="presOf" srcId="{D6DA79B9-B55F-4B52-B227-E75645EEF801}" destId="{681E1A5E-DF08-4DBA-B8A0-371E0EA4A0E7}" srcOrd="0" destOrd="0" presId="urn:microsoft.com/office/officeart/2005/8/layout/orgChart1"/>
    <dgm:cxn modelId="{F92A08E8-B54A-400F-BDC2-4E740FCCDC81}" type="presOf" srcId="{E8C0DA8B-80A9-4710-900F-D53D98A452F4}" destId="{E846BBBE-1554-4AD8-99C9-786DC251D65B}" srcOrd="0" destOrd="0" presId="urn:microsoft.com/office/officeart/2005/8/layout/orgChart1"/>
    <dgm:cxn modelId="{7DCA33BA-BCE1-474C-8CBB-270BC9FF0C26}" type="presParOf" srcId="{EDBDEA95-CAA8-4B38-895E-465BD06AC129}" destId="{7BCEFF51-D918-4B0D-8E5A-CC9AB09A7DB4}" srcOrd="0" destOrd="0" presId="urn:microsoft.com/office/officeart/2005/8/layout/orgChart1"/>
    <dgm:cxn modelId="{9524DB9A-CDFF-4F92-8784-645AFDF10D70}" type="presParOf" srcId="{7BCEFF51-D918-4B0D-8E5A-CC9AB09A7DB4}" destId="{5190F844-B7C0-4379-8DF1-5F8E03A7EC4A}" srcOrd="0" destOrd="0" presId="urn:microsoft.com/office/officeart/2005/8/layout/orgChart1"/>
    <dgm:cxn modelId="{BD812A05-1AE7-4B46-9F3A-D421DE041902}" type="presParOf" srcId="{5190F844-B7C0-4379-8DF1-5F8E03A7EC4A}" destId="{E846BBBE-1554-4AD8-99C9-786DC251D65B}" srcOrd="0" destOrd="0" presId="urn:microsoft.com/office/officeart/2005/8/layout/orgChart1"/>
    <dgm:cxn modelId="{FE9E00D0-2F8C-49E1-A599-906F429BCE7E}" type="presParOf" srcId="{5190F844-B7C0-4379-8DF1-5F8E03A7EC4A}" destId="{9A0530C0-3043-43BB-84D3-FFD6BA7DAB0A}" srcOrd="1" destOrd="0" presId="urn:microsoft.com/office/officeart/2005/8/layout/orgChart1"/>
    <dgm:cxn modelId="{7E898780-2D97-4E28-B557-A53766E0A8FC}" type="presParOf" srcId="{7BCEFF51-D918-4B0D-8E5A-CC9AB09A7DB4}" destId="{FAFEB192-F4A3-4E22-9363-727B89BE4CAD}" srcOrd="1" destOrd="0" presId="urn:microsoft.com/office/officeart/2005/8/layout/orgChart1"/>
    <dgm:cxn modelId="{C4E2CDE2-275C-4BDE-A176-49F59C0B01A2}" type="presParOf" srcId="{FAFEB192-F4A3-4E22-9363-727B89BE4CAD}" destId="{799E75F7-34C7-4CEF-BD16-ACD756236F22}" srcOrd="0" destOrd="0" presId="urn:microsoft.com/office/officeart/2005/8/layout/orgChart1"/>
    <dgm:cxn modelId="{17403EA9-45BD-4C88-ACD6-DB812397983E}" type="presParOf" srcId="{FAFEB192-F4A3-4E22-9363-727B89BE4CAD}" destId="{27CFF96A-0BC2-43D3-A72B-D223D437CA9A}" srcOrd="1" destOrd="0" presId="urn:microsoft.com/office/officeart/2005/8/layout/orgChart1"/>
    <dgm:cxn modelId="{1D2FD987-E38D-4E08-A39F-DE3E7F7F747E}" type="presParOf" srcId="{27CFF96A-0BC2-43D3-A72B-D223D437CA9A}" destId="{E7B50EAA-5DCD-4F82-BC63-C6A8BB9DAE51}" srcOrd="0" destOrd="0" presId="urn:microsoft.com/office/officeart/2005/8/layout/orgChart1"/>
    <dgm:cxn modelId="{576094EB-A1FA-4AD8-8263-71FC3988F27C}" type="presParOf" srcId="{E7B50EAA-5DCD-4F82-BC63-C6A8BB9DAE51}" destId="{6AD48E35-FE56-4F54-B79C-4E294D0B3551}" srcOrd="0" destOrd="0" presId="urn:microsoft.com/office/officeart/2005/8/layout/orgChart1"/>
    <dgm:cxn modelId="{77C7E0AA-92AE-4863-87FB-218222246FAB}" type="presParOf" srcId="{E7B50EAA-5DCD-4F82-BC63-C6A8BB9DAE51}" destId="{CDD403ED-D2EE-4E56-99CA-73A388CAED0D}" srcOrd="1" destOrd="0" presId="urn:microsoft.com/office/officeart/2005/8/layout/orgChart1"/>
    <dgm:cxn modelId="{9BE5F318-4FC7-4D59-A8BD-14A4BB797641}" type="presParOf" srcId="{27CFF96A-0BC2-43D3-A72B-D223D437CA9A}" destId="{7F30DE05-A7C4-4090-9A11-402C20B6B81A}" srcOrd="1" destOrd="0" presId="urn:microsoft.com/office/officeart/2005/8/layout/orgChart1"/>
    <dgm:cxn modelId="{0403084A-9EAF-4C3A-B19E-78E9CC924E9A}" type="presParOf" srcId="{7F30DE05-A7C4-4090-9A11-402C20B6B81A}" destId="{2DE807BA-923C-4959-AB1D-E75DE4001614}" srcOrd="0" destOrd="0" presId="urn:microsoft.com/office/officeart/2005/8/layout/orgChart1"/>
    <dgm:cxn modelId="{C5150920-3A0E-4819-ADF7-6D6531AE0F9A}" type="presParOf" srcId="{7F30DE05-A7C4-4090-9A11-402C20B6B81A}" destId="{FB1C5CFF-0BDC-4D70-A8F5-54FD3731D5E8}" srcOrd="1" destOrd="0" presId="urn:microsoft.com/office/officeart/2005/8/layout/orgChart1"/>
    <dgm:cxn modelId="{F64E0DE0-8726-4FCE-8FF3-B9525D8201E1}" type="presParOf" srcId="{FB1C5CFF-0BDC-4D70-A8F5-54FD3731D5E8}" destId="{708641E4-0BCF-40E6-8BCB-DA3B7EB7E82B}" srcOrd="0" destOrd="0" presId="urn:microsoft.com/office/officeart/2005/8/layout/orgChart1"/>
    <dgm:cxn modelId="{867D9764-44EC-4E48-BA40-F61399912D20}" type="presParOf" srcId="{708641E4-0BCF-40E6-8BCB-DA3B7EB7E82B}" destId="{572F50A0-D6F7-481B-956D-D1316C138785}" srcOrd="0" destOrd="0" presId="urn:microsoft.com/office/officeart/2005/8/layout/orgChart1"/>
    <dgm:cxn modelId="{74774A40-E0F8-4080-A1B0-B6EF8A4A28ED}" type="presParOf" srcId="{708641E4-0BCF-40E6-8BCB-DA3B7EB7E82B}" destId="{9DB0240D-ACEC-4E1A-A772-67F2A6BEC4E8}" srcOrd="1" destOrd="0" presId="urn:microsoft.com/office/officeart/2005/8/layout/orgChart1"/>
    <dgm:cxn modelId="{08A7497E-BE9B-45B3-9531-868D30A46196}" type="presParOf" srcId="{FB1C5CFF-0BDC-4D70-A8F5-54FD3731D5E8}" destId="{000468B1-3AD9-49F2-BAA4-D1D3E5DD125A}" srcOrd="1" destOrd="0" presId="urn:microsoft.com/office/officeart/2005/8/layout/orgChart1"/>
    <dgm:cxn modelId="{F8760EFD-A6E0-41E3-940C-B6E08D6445C0}" type="presParOf" srcId="{FB1C5CFF-0BDC-4D70-A8F5-54FD3731D5E8}" destId="{A71DB200-DDBB-4209-87C1-AFFE409243E2}" srcOrd="2" destOrd="0" presId="urn:microsoft.com/office/officeart/2005/8/layout/orgChart1"/>
    <dgm:cxn modelId="{922044D5-E4FF-44CD-B642-B007969241A4}" type="presParOf" srcId="{7F30DE05-A7C4-4090-9A11-402C20B6B81A}" destId="{2C6D8453-EA7C-4434-A6DF-DC1F9EA2D2D4}" srcOrd="2" destOrd="0" presId="urn:microsoft.com/office/officeart/2005/8/layout/orgChart1"/>
    <dgm:cxn modelId="{DA367142-458D-405A-A309-5CA09E99873A}" type="presParOf" srcId="{7F30DE05-A7C4-4090-9A11-402C20B6B81A}" destId="{430488F3-ED5C-4D5D-A922-5FE146CF5FAE}" srcOrd="3" destOrd="0" presId="urn:microsoft.com/office/officeart/2005/8/layout/orgChart1"/>
    <dgm:cxn modelId="{73E74899-EDEB-4876-89EB-137600B35E77}" type="presParOf" srcId="{430488F3-ED5C-4D5D-A922-5FE146CF5FAE}" destId="{6DD34FBC-2D7F-4EEF-ABEA-FC27734473F0}" srcOrd="0" destOrd="0" presId="urn:microsoft.com/office/officeart/2005/8/layout/orgChart1"/>
    <dgm:cxn modelId="{140C00CE-0BF1-46F2-875B-028A9023A5C4}" type="presParOf" srcId="{6DD34FBC-2D7F-4EEF-ABEA-FC27734473F0}" destId="{FB20D5FA-BA44-4303-9E2A-EF426D17E43D}" srcOrd="0" destOrd="0" presId="urn:microsoft.com/office/officeart/2005/8/layout/orgChart1"/>
    <dgm:cxn modelId="{0744AF35-2C72-4121-972F-DEC08A785451}" type="presParOf" srcId="{6DD34FBC-2D7F-4EEF-ABEA-FC27734473F0}" destId="{80A8C8D3-236E-4410-89AD-E15758C81CB9}" srcOrd="1" destOrd="0" presId="urn:microsoft.com/office/officeart/2005/8/layout/orgChart1"/>
    <dgm:cxn modelId="{A2278377-BA66-40AD-BFBB-15AC498BA63E}" type="presParOf" srcId="{430488F3-ED5C-4D5D-A922-5FE146CF5FAE}" destId="{456D816B-010C-4939-AA4C-AD7381F0EE9A}" srcOrd="1" destOrd="0" presId="urn:microsoft.com/office/officeart/2005/8/layout/orgChart1"/>
    <dgm:cxn modelId="{6C4F6B31-9F52-42C0-9331-4EC7762995C4}" type="presParOf" srcId="{430488F3-ED5C-4D5D-A922-5FE146CF5FAE}" destId="{A347702C-4399-4F8B-974D-FBF31574FE85}" srcOrd="2" destOrd="0" presId="urn:microsoft.com/office/officeart/2005/8/layout/orgChart1"/>
    <dgm:cxn modelId="{6D4839DB-0C2B-4CE4-8C34-6228555C0889}" type="presParOf" srcId="{27CFF96A-0BC2-43D3-A72B-D223D437CA9A}" destId="{1114C4A7-4451-4E71-9E0A-D0C3F3DA4848}" srcOrd="2" destOrd="0" presId="urn:microsoft.com/office/officeart/2005/8/layout/orgChart1"/>
    <dgm:cxn modelId="{DA9D53C0-2275-4040-811E-FC82763F65A1}" type="presParOf" srcId="{FAFEB192-F4A3-4E22-9363-727B89BE4CAD}" destId="{2EDAA829-AF2A-4CD9-8828-4657B78644A5}" srcOrd="2" destOrd="0" presId="urn:microsoft.com/office/officeart/2005/8/layout/orgChart1"/>
    <dgm:cxn modelId="{04C908B1-EFC4-4BDB-9166-65B57F8F5DF3}" type="presParOf" srcId="{FAFEB192-F4A3-4E22-9363-727B89BE4CAD}" destId="{89FFE8C1-437A-4D80-BF6B-9BC6AC3FB17F}" srcOrd="3" destOrd="0" presId="urn:microsoft.com/office/officeart/2005/8/layout/orgChart1"/>
    <dgm:cxn modelId="{E73998B1-4300-4954-87C4-E3A98FC0AF5D}" type="presParOf" srcId="{89FFE8C1-437A-4D80-BF6B-9BC6AC3FB17F}" destId="{17E1E520-1956-400E-8A21-3F71D0E6A4CD}" srcOrd="0" destOrd="0" presId="urn:microsoft.com/office/officeart/2005/8/layout/orgChart1"/>
    <dgm:cxn modelId="{BC4AB3EF-964A-4E6D-A8B6-BF46CBD6582B}" type="presParOf" srcId="{17E1E520-1956-400E-8A21-3F71D0E6A4CD}" destId="{681E1A5E-DF08-4DBA-B8A0-371E0EA4A0E7}" srcOrd="0" destOrd="0" presId="urn:microsoft.com/office/officeart/2005/8/layout/orgChart1"/>
    <dgm:cxn modelId="{90274AA5-9448-4527-93F7-39F5536E22F3}" type="presParOf" srcId="{17E1E520-1956-400E-8A21-3F71D0E6A4CD}" destId="{327E038D-CFD9-4818-9C1E-2E38067480D1}" srcOrd="1" destOrd="0" presId="urn:microsoft.com/office/officeart/2005/8/layout/orgChart1"/>
    <dgm:cxn modelId="{39EB8FF8-5F0B-40F0-B115-E501E8EFA825}" type="presParOf" srcId="{89FFE8C1-437A-4D80-BF6B-9BC6AC3FB17F}" destId="{235642A0-19BB-44AD-BCB0-AB5E396FB71F}" srcOrd="1" destOrd="0" presId="urn:microsoft.com/office/officeart/2005/8/layout/orgChart1"/>
    <dgm:cxn modelId="{394715E2-CCB6-4AD7-AB7B-687201025297}" type="presParOf" srcId="{89FFE8C1-437A-4D80-BF6B-9BC6AC3FB17F}" destId="{03B1CA80-01FA-435A-8BF3-27082ABD8CBD}" srcOrd="2" destOrd="0" presId="urn:microsoft.com/office/officeart/2005/8/layout/orgChart1"/>
    <dgm:cxn modelId="{4CE60012-C5CC-434B-B76C-0779F36C3269}" type="presParOf" srcId="{7BCEFF51-D918-4B0D-8E5A-CC9AB09A7DB4}" destId="{00C27420-6A39-4EE4-BCEC-C3EB6B8BEBD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2BB1A0-E992-432A-B623-DDA5F6A82237}">
      <dsp:nvSpPr>
        <dsp:cNvPr id="0" name=""/>
        <dsp:cNvSpPr/>
      </dsp:nvSpPr>
      <dsp:spPr>
        <a:xfrm>
          <a:off x="5918727" y="2750703"/>
          <a:ext cx="1015147" cy="3523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182"/>
              </a:lnTo>
              <a:lnTo>
                <a:pt x="1015147" y="176182"/>
              </a:lnTo>
              <a:lnTo>
                <a:pt x="1015147" y="352365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188A5D-2804-4FB3-8632-F06271287EE1}">
      <dsp:nvSpPr>
        <dsp:cNvPr id="0" name=""/>
        <dsp:cNvSpPr/>
      </dsp:nvSpPr>
      <dsp:spPr>
        <a:xfrm>
          <a:off x="4903579" y="2750703"/>
          <a:ext cx="1015147" cy="352365"/>
        </a:xfrm>
        <a:custGeom>
          <a:avLst/>
          <a:gdLst/>
          <a:ahLst/>
          <a:cxnLst/>
          <a:rect l="0" t="0" r="0" b="0"/>
          <a:pathLst>
            <a:path>
              <a:moveTo>
                <a:pt x="1015147" y="0"/>
              </a:moveTo>
              <a:lnTo>
                <a:pt x="1015147" y="176182"/>
              </a:lnTo>
              <a:lnTo>
                <a:pt x="0" y="176182"/>
              </a:lnTo>
              <a:lnTo>
                <a:pt x="0" y="352365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5D442D-9171-4C5C-A5A8-9829A5DE085E}">
      <dsp:nvSpPr>
        <dsp:cNvPr id="0" name=""/>
        <dsp:cNvSpPr/>
      </dsp:nvSpPr>
      <dsp:spPr>
        <a:xfrm>
          <a:off x="3760816" y="1559372"/>
          <a:ext cx="2157910" cy="3523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182"/>
              </a:lnTo>
              <a:lnTo>
                <a:pt x="2157910" y="176182"/>
              </a:lnTo>
              <a:lnTo>
                <a:pt x="2157910" y="352365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E55BE3-DB86-4EFF-8E80-4E6F3C7F3407}">
      <dsp:nvSpPr>
        <dsp:cNvPr id="0" name=""/>
        <dsp:cNvSpPr/>
      </dsp:nvSpPr>
      <dsp:spPr>
        <a:xfrm>
          <a:off x="1858136" y="2750703"/>
          <a:ext cx="1015147" cy="3523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182"/>
              </a:lnTo>
              <a:lnTo>
                <a:pt x="1015147" y="176182"/>
              </a:lnTo>
              <a:lnTo>
                <a:pt x="1015147" y="352365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BF5A12-0E95-474F-8978-F239DB1D4811}">
      <dsp:nvSpPr>
        <dsp:cNvPr id="0" name=""/>
        <dsp:cNvSpPr/>
      </dsp:nvSpPr>
      <dsp:spPr>
        <a:xfrm>
          <a:off x="842988" y="2750703"/>
          <a:ext cx="1015147" cy="352365"/>
        </a:xfrm>
        <a:custGeom>
          <a:avLst/>
          <a:gdLst/>
          <a:ahLst/>
          <a:cxnLst/>
          <a:rect l="0" t="0" r="0" b="0"/>
          <a:pathLst>
            <a:path>
              <a:moveTo>
                <a:pt x="1015147" y="0"/>
              </a:moveTo>
              <a:lnTo>
                <a:pt x="1015147" y="176182"/>
              </a:lnTo>
              <a:lnTo>
                <a:pt x="0" y="176182"/>
              </a:lnTo>
              <a:lnTo>
                <a:pt x="0" y="352365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C270E5-A45B-4F04-9F6F-BAEEF29DC2A0}">
      <dsp:nvSpPr>
        <dsp:cNvPr id="0" name=""/>
        <dsp:cNvSpPr/>
      </dsp:nvSpPr>
      <dsp:spPr>
        <a:xfrm>
          <a:off x="1858136" y="1559372"/>
          <a:ext cx="1902680" cy="352365"/>
        </a:xfrm>
        <a:custGeom>
          <a:avLst/>
          <a:gdLst/>
          <a:ahLst/>
          <a:cxnLst/>
          <a:rect l="0" t="0" r="0" b="0"/>
          <a:pathLst>
            <a:path>
              <a:moveTo>
                <a:pt x="1902680" y="0"/>
              </a:moveTo>
              <a:lnTo>
                <a:pt x="1902680" y="176182"/>
              </a:lnTo>
              <a:lnTo>
                <a:pt x="0" y="176182"/>
              </a:lnTo>
              <a:lnTo>
                <a:pt x="0" y="352365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1CFE0C-F881-4992-9EA5-F6145898B20B}">
      <dsp:nvSpPr>
        <dsp:cNvPr id="0" name=""/>
        <dsp:cNvSpPr/>
      </dsp:nvSpPr>
      <dsp:spPr>
        <a:xfrm>
          <a:off x="2921851" y="720407"/>
          <a:ext cx="1677930" cy="838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Hydrocarbons</a:t>
          </a:r>
          <a:endParaRPr kumimoji="0" lang="ru-RU" sz="16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2921851" y="720407"/>
        <a:ext cx="1677930" cy="838965"/>
      </dsp:txXfrm>
    </dsp:sp>
    <dsp:sp modelId="{1B11CF87-A9EB-4037-9D1C-E49B873B6471}">
      <dsp:nvSpPr>
        <dsp:cNvPr id="0" name=""/>
        <dsp:cNvSpPr/>
      </dsp:nvSpPr>
      <dsp:spPr>
        <a:xfrm>
          <a:off x="763940" y="1911737"/>
          <a:ext cx="2188390" cy="838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Acyclic aliphatic
(open chain)</a:t>
          </a:r>
          <a:endParaRPr kumimoji="0" lang="ru-RU" sz="16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3940" y="1911737"/>
        <a:ext cx="2188390" cy="838965"/>
      </dsp:txXfrm>
    </dsp:sp>
    <dsp:sp modelId="{1B77047E-74A8-4078-8EB3-262F2C9D60F9}">
      <dsp:nvSpPr>
        <dsp:cNvPr id="0" name=""/>
        <dsp:cNvSpPr/>
      </dsp:nvSpPr>
      <dsp:spPr>
        <a:xfrm>
          <a:off x="4022" y="3103068"/>
          <a:ext cx="1677930" cy="838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Saturated
(alkanes)</a:t>
          </a:r>
          <a:endParaRPr kumimoji="0" lang="ru-RU" sz="16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4022" y="3103068"/>
        <a:ext cx="1677930" cy="838965"/>
      </dsp:txXfrm>
    </dsp:sp>
    <dsp:sp modelId="{A043EB85-7A84-48D7-8F0F-5E18F13DE667}">
      <dsp:nvSpPr>
        <dsp:cNvPr id="0" name=""/>
        <dsp:cNvSpPr/>
      </dsp:nvSpPr>
      <dsp:spPr>
        <a:xfrm>
          <a:off x="2034318" y="3103068"/>
          <a:ext cx="1677930" cy="838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nb-NO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Unsaturated
(Alkenes, alkynes, alkadienes, etc.)</a:t>
          </a:r>
          <a:endParaRPr kumimoji="0" lang="ru-RU" sz="16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34318" y="3103068"/>
        <a:ext cx="1677930" cy="838965"/>
      </dsp:txXfrm>
    </dsp:sp>
    <dsp:sp modelId="{D415E7FC-6CF7-489A-A9E4-164372B312B5}">
      <dsp:nvSpPr>
        <dsp:cNvPr id="0" name=""/>
        <dsp:cNvSpPr/>
      </dsp:nvSpPr>
      <dsp:spPr>
        <a:xfrm>
          <a:off x="5079762" y="1911737"/>
          <a:ext cx="1677930" cy="838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Cyclic
(closed circuit)</a:t>
          </a:r>
          <a:endParaRPr kumimoji="0" lang="ru-RU" sz="16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79762" y="1911737"/>
        <a:ext cx="1677930" cy="838965"/>
      </dsp:txXfrm>
    </dsp:sp>
    <dsp:sp modelId="{32D509CB-AEC9-4762-8E9A-60268FCB7E78}">
      <dsp:nvSpPr>
        <dsp:cNvPr id="0" name=""/>
        <dsp:cNvSpPr/>
      </dsp:nvSpPr>
      <dsp:spPr>
        <a:xfrm>
          <a:off x="4064614" y="3103068"/>
          <a:ext cx="1677930" cy="838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Alicyclic
(cycloalkanes, cycloalkenes, etc.)</a:t>
          </a:r>
          <a:endParaRPr kumimoji="0" lang="ru-RU" sz="16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64614" y="3103068"/>
        <a:ext cx="1677930" cy="838965"/>
      </dsp:txXfrm>
    </dsp:sp>
    <dsp:sp modelId="{948BE9D0-2F0C-4F17-84D1-3FF2BCC6E661}">
      <dsp:nvSpPr>
        <dsp:cNvPr id="0" name=""/>
        <dsp:cNvSpPr/>
      </dsp:nvSpPr>
      <dsp:spPr>
        <a:xfrm>
          <a:off x="6094910" y="3103068"/>
          <a:ext cx="1677930" cy="838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Aromatic
(arenas)</a:t>
          </a:r>
          <a:endParaRPr kumimoji="0" lang="ru-RU" sz="16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94910" y="3103068"/>
        <a:ext cx="1677930" cy="838965"/>
      </dsp:txXfrm>
    </dsp:sp>
    <dsp:sp modelId="{43C720B2-A8B5-489B-A284-289E3FEB03DB}">
      <dsp:nvSpPr>
        <dsp:cNvPr id="0" name=""/>
        <dsp:cNvSpPr/>
      </dsp:nvSpPr>
      <dsp:spPr>
        <a:xfrm>
          <a:off x="5434116" y="20819"/>
          <a:ext cx="1677930" cy="838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7112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</a:pPr>
          <a:r>
            <a:rPr kumimoji="0" lang="en-US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Heterocyclic</a:t>
          </a:r>
          <a:endParaRPr kumimoji="0" lang="ru-RU" sz="16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34116" y="20819"/>
        <a:ext cx="1677930" cy="8389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DAA829-AF2A-4CD9-8828-4657B78644A5}">
      <dsp:nvSpPr>
        <dsp:cNvPr id="0" name=""/>
        <dsp:cNvSpPr/>
      </dsp:nvSpPr>
      <dsp:spPr>
        <a:xfrm>
          <a:off x="3950263" y="996065"/>
          <a:ext cx="1204205" cy="4179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994"/>
              </a:lnTo>
              <a:lnTo>
                <a:pt x="1204205" y="208994"/>
              </a:lnTo>
              <a:lnTo>
                <a:pt x="1204205" y="417988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6D8453-EA7C-4434-A6DF-DC1F9EA2D2D4}">
      <dsp:nvSpPr>
        <dsp:cNvPr id="0" name=""/>
        <dsp:cNvSpPr/>
      </dsp:nvSpPr>
      <dsp:spPr>
        <a:xfrm>
          <a:off x="2746058" y="2409265"/>
          <a:ext cx="1204205" cy="4179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994"/>
              </a:lnTo>
              <a:lnTo>
                <a:pt x="1204205" y="208994"/>
              </a:lnTo>
              <a:lnTo>
                <a:pt x="1204205" y="417988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E807BA-923C-4959-AB1D-E75DE4001614}">
      <dsp:nvSpPr>
        <dsp:cNvPr id="0" name=""/>
        <dsp:cNvSpPr/>
      </dsp:nvSpPr>
      <dsp:spPr>
        <a:xfrm>
          <a:off x="1541852" y="2409265"/>
          <a:ext cx="1204205" cy="417988"/>
        </a:xfrm>
        <a:custGeom>
          <a:avLst/>
          <a:gdLst/>
          <a:ahLst/>
          <a:cxnLst/>
          <a:rect l="0" t="0" r="0" b="0"/>
          <a:pathLst>
            <a:path>
              <a:moveTo>
                <a:pt x="1204205" y="0"/>
              </a:moveTo>
              <a:lnTo>
                <a:pt x="1204205" y="208994"/>
              </a:lnTo>
              <a:lnTo>
                <a:pt x="0" y="208994"/>
              </a:lnTo>
              <a:lnTo>
                <a:pt x="0" y="417988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9E75F7-34C7-4CEF-BD16-ACD756236F22}">
      <dsp:nvSpPr>
        <dsp:cNvPr id="0" name=""/>
        <dsp:cNvSpPr/>
      </dsp:nvSpPr>
      <dsp:spPr>
        <a:xfrm>
          <a:off x="2746058" y="996065"/>
          <a:ext cx="1204205" cy="417988"/>
        </a:xfrm>
        <a:custGeom>
          <a:avLst/>
          <a:gdLst/>
          <a:ahLst/>
          <a:cxnLst/>
          <a:rect l="0" t="0" r="0" b="0"/>
          <a:pathLst>
            <a:path>
              <a:moveTo>
                <a:pt x="1204205" y="0"/>
              </a:moveTo>
              <a:lnTo>
                <a:pt x="1204205" y="208994"/>
              </a:lnTo>
              <a:lnTo>
                <a:pt x="0" y="208994"/>
              </a:lnTo>
              <a:lnTo>
                <a:pt x="0" y="417988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46BBBE-1554-4AD8-99C9-786DC251D65B}">
      <dsp:nvSpPr>
        <dsp:cNvPr id="0" name=""/>
        <dsp:cNvSpPr/>
      </dsp:nvSpPr>
      <dsp:spPr>
        <a:xfrm>
          <a:off x="2955052" y="854"/>
          <a:ext cx="1990422" cy="995211"/>
        </a:xfrm>
        <a:prstGeom prst="rect">
          <a:avLst/>
        </a:prstGeom>
        <a:gradFill rotWithShape="1">
          <a:gsLst>
            <a:gs pos="0">
              <a:schemeClr val="accent2">
                <a:tint val="60000"/>
                <a:lumMod val="110000"/>
              </a:schemeClr>
            </a:gs>
            <a:gs pos="100000">
              <a:schemeClr val="accent2">
                <a:tint val="82000"/>
              </a:schemeClr>
            </a:gs>
          </a:gsLst>
          <a:lin ang="5400000" scaled="0"/>
        </a:gradFill>
        <a:ln w="9525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kern="1200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Chemical bond</a:t>
          </a:r>
          <a:endParaRPr kumimoji="0" lang="ru-RU" sz="2000" b="0" i="0" u="none" strike="noStrike" kern="1200" cap="none" normalizeH="0" baseline="0" dirty="0">
            <a:ln>
              <a:noFill/>
            </a:ln>
            <a:solidFill>
              <a:srgbClr val="7030A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55052" y="854"/>
        <a:ext cx="1990422" cy="995211"/>
      </dsp:txXfrm>
    </dsp:sp>
    <dsp:sp modelId="{6AD48E35-FE56-4F54-B79C-4E294D0B3551}">
      <dsp:nvSpPr>
        <dsp:cNvPr id="0" name=""/>
        <dsp:cNvSpPr/>
      </dsp:nvSpPr>
      <dsp:spPr>
        <a:xfrm>
          <a:off x="1750846" y="1414054"/>
          <a:ext cx="1990422" cy="995211"/>
        </a:xfrm>
        <a:prstGeom prst="rect">
          <a:avLst/>
        </a:prstGeom>
        <a:gradFill rotWithShape="1">
          <a:gsLst>
            <a:gs pos="0">
              <a:schemeClr val="accent2">
                <a:tint val="60000"/>
                <a:lumMod val="110000"/>
              </a:schemeClr>
            </a:gs>
            <a:gs pos="100000">
              <a:schemeClr val="accent2">
                <a:tint val="82000"/>
              </a:schemeClr>
            </a:gs>
          </a:gsLst>
          <a:lin ang="5400000" scaled="0"/>
        </a:gradFill>
        <a:ln w="9525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kern="1200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Covalent</a:t>
          </a:r>
          <a:endParaRPr kumimoji="0" lang="en-GB" sz="2000" b="0" i="0" u="none" strike="noStrike" kern="1200" cap="none" normalizeH="0" baseline="0" dirty="0">
            <a:ln>
              <a:noFill/>
            </a:ln>
            <a:solidFill>
              <a:srgbClr val="0070C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50846" y="1414054"/>
        <a:ext cx="1990422" cy="995211"/>
      </dsp:txXfrm>
    </dsp:sp>
    <dsp:sp modelId="{572F50A0-D6F7-481B-956D-D1316C138785}">
      <dsp:nvSpPr>
        <dsp:cNvPr id="0" name=""/>
        <dsp:cNvSpPr/>
      </dsp:nvSpPr>
      <dsp:spPr>
        <a:xfrm>
          <a:off x="546640" y="2827254"/>
          <a:ext cx="1990422" cy="995211"/>
        </a:xfrm>
        <a:prstGeom prst="rect">
          <a:avLst/>
        </a:prstGeom>
        <a:gradFill rotWithShape="1">
          <a:gsLst>
            <a:gs pos="0">
              <a:schemeClr val="accent2">
                <a:tint val="60000"/>
                <a:lumMod val="110000"/>
              </a:schemeClr>
            </a:gs>
            <a:gs pos="100000">
              <a:schemeClr val="accent2">
                <a:tint val="82000"/>
              </a:schemeClr>
            </a:gs>
          </a:gsLst>
          <a:lin ang="5400000" scaled="0"/>
        </a:gradFill>
        <a:ln w="9525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kern="1200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Covalent polar</a:t>
          </a:r>
          <a:endParaRPr kumimoji="0" lang="en-GB" sz="2000" b="0" i="0" u="none" strike="noStrike" kern="1200" cap="none" normalizeH="0" baseline="0" dirty="0">
            <a:ln>
              <a:noFill/>
            </a:ln>
            <a:solidFill>
              <a:srgbClr val="0070C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6640" y="2827254"/>
        <a:ext cx="1990422" cy="995211"/>
      </dsp:txXfrm>
    </dsp:sp>
    <dsp:sp modelId="{FB20D5FA-BA44-4303-9E2A-EF426D17E43D}">
      <dsp:nvSpPr>
        <dsp:cNvPr id="0" name=""/>
        <dsp:cNvSpPr/>
      </dsp:nvSpPr>
      <dsp:spPr>
        <a:xfrm>
          <a:off x="2955052" y="2827254"/>
          <a:ext cx="1990422" cy="995211"/>
        </a:xfrm>
        <a:prstGeom prst="rect">
          <a:avLst/>
        </a:prstGeom>
        <a:gradFill rotWithShape="1">
          <a:gsLst>
            <a:gs pos="0">
              <a:schemeClr val="accent2">
                <a:tint val="60000"/>
                <a:lumMod val="110000"/>
              </a:schemeClr>
            </a:gs>
            <a:gs pos="100000">
              <a:schemeClr val="accent2">
                <a:tint val="82000"/>
              </a:schemeClr>
            </a:gs>
          </a:gsLst>
          <a:lin ang="5400000" scaled="0"/>
        </a:gradFill>
        <a:ln w="9525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kern="1200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Covalent non-polar</a:t>
          </a:r>
          <a:endParaRPr kumimoji="0" lang="ru-RU" sz="2000" b="1" i="0" u="none" strike="noStrike" kern="1200" cap="none" normalizeH="0" baseline="0" dirty="0">
            <a:ln>
              <a:noFill/>
            </a:ln>
            <a:solidFill>
              <a:srgbClr val="0070C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55052" y="2827254"/>
        <a:ext cx="1990422" cy="995211"/>
      </dsp:txXfrm>
    </dsp:sp>
    <dsp:sp modelId="{681E1A5E-DF08-4DBA-B8A0-371E0EA4A0E7}">
      <dsp:nvSpPr>
        <dsp:cNvPr id="0" name=""/>
        <dsp:cNvSpPr/>
      </dsp:nvSpPr>
      <dsp:spPr>
        <a:xfrm>
          <a:off x="4159258" y="1414054"/>
          <a:ext cx="1990422" cy="995211"/>
        </a:xfrm>
        <a:prstGeom prst="rect">
          <a:avLst/>
        </a:prstGeom>
        <a:gradFill rotWithShape="1">
          <a:gsLst>
            <a:gs pos="0">
              <a:schemeClr val="accent2">
                <a:tint val="60000"/>
                <a:lumMod val="110000"/>
              </a:schemeClr>
            </a:gs>
            <a:gs pos="100000">
              <a:schemeClr val="accent2">
                <a:tint val="82000"/>
              </a:schemeClr>
            </a:gs>
          </a:gsLst>
          <a:lin ang="5400000" scaled="0"/>
        </a:gradFill>
        <a:ln w="9525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1" i="0" u="none" strike="noStrike" kern="1200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Ionic</a:t>
          </a:r>
          <a:endParaRPr kumimoji="0" lang="ru-RU" sz="2000" b="0" i="0" u="none" strike="noStrike" kern="1200" cap="none" normalizeH="0" baseline="0" dirty="0">
            <a:ln>
              <a:noFill/>
            </a:ln>
            <a:solidFill>
              <a:srgbClr val="0070C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59258" y="1414054"/>
        <a:ext cx="1990422" cy="9952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89EA7A-BC32-49BA-891B-E84AA86865A2}" type="datetimeFigureOut">
              <a:rPr lang="ru-RU" smtClean="0"/>
              <a:pPr/>
              <a:t>вс 18.09.22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3C43C-260B-4A02-AD4C-9F27F89E8E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908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F70F3BBD-B210-4091-B1A4-49B0E8643302}" type="datetime1">
              <a:rPr lang="ru-RU" smtClean="0"/>
              <a:pPr/>
              <a:t>вс 18.09.22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30FBF9B5-36C7-43AA-B099-198D7293F47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413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370-72D9-4021-B75B-7965C633AA51}" type="datetime1">
              <a:rPr lang="ru-RU" smtClean="0"/>
              <a:pPr/>
              <a:t>вс 18.09.22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452722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FD58-AA2E-4CB6-94BB-815D48BBE92E}" type="datetime1">
              <a:rPr lang="ru-RU" smtClean="0"/>
              <a:pPr/>
              <a:t>вс 18.09.22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002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370-72D9-4021-B75B-7965C633AA51}" type="datetime1">
              <a:rPr lang="ru-RU" smtClean="0"/>
              <a:pPr/>
              <a:t>вс 18.09.22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001078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A17A2-87E3-4750-8312-CDAF92160CE8}" type="datetime1">
              <a:rPr lang="ru-RU" smtClean="0"/>
              <a:pPr/>
              <a:t>вс 18.09.22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7382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C26B-CFC7-4B38-BC49-C34942CB7BFF}" type="datetime1">
              <a:rPr lang="ru-RU" smtClean="0"/>
              <a:pPr/>
              <a:t>вс 18.09.22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5134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2C3B-6251-460A-B72F-84B3E1D46556}" type="datetime1">
              <a:rPr lang="ru-RU" smtClean="0"/>
              <a:pPr/>
              <a:t>вс 18.09.22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917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8BA2E-8499-4676-B48F-8CE77D7F86DB}" type="datetime1">
              <a:rPr lang="ru-RU" smtClean="0"/>
              <a:pPr/>
              <a:t>вс 18.09.22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6712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69AFD-34E2-4A34-A60C-C6F6E89C525F}" type="datetime1">
              <a:rPr lang="ru-RU" smtClean="0"/>
              <a:pPr/>
              <a:t>вс 18.09.22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115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370-72D9-4021-B75B-7965C633AA51}" type="datetime1">
              <a:rPr lang="ru-RU" smtClean="0"/>
              <a:pPr/>
              <a:t>вс 18.09.22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244604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370-72D9-4021-B75B-7965C633AA51}" type="datetime1">
              <a:rPr lang="ru-RU" smtClean="0"/>
              <a:pPr/>
              <a:t>вс 18.09.22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2819070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370-72D9-4021-B75B-7965C633AA51}" type="datetime1">
              <a:rPr lang="ru-RU" smtClean="0"/>
              <a:pPr/>
              <a:t>вс 18.09.22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582150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370-72D9-4021-B75B-7965C633AA51}" type="datetime1">
              <a:rPr lang="ru-RU" smtClean="0"/>
              <a:pPr/>
              <a:t>вс 18.09.22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078373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370-72D9-4021-B75B-7965C633AA51}" type="datetime1">
              <a:rPr lang="ru-RU" smtClean="0"/>
              <a:pPr/>
              <a:t>вс 18.09.22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5419012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370-72D9-4021-B75B-7965C633AA51}" type="datetime1">
              <a:rPr lang="ru-RU" smtClean="0"/>
              <a:pPr/>
              <a:t>вс 18.09.22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608844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DE47B-EDAE-42BF-862E-E5F79B63DA4B}" type="datetime1">
              <a:rPr lang="ru-RU" smtClean="0"/>
              <a:pPr/>
              <a:t>вс 18.09.22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60696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AE8B-C022-4518-883F-B6920E8DDBA6}" type="datetime1">
              <a:rPr lang="ru-RU" smtClean="0"/>
              <a:pPr/>
              <a:t>вс 18.09.22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10625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1A6D-18ED-40B0-BB25-5015B7824BCF}" type="datetime1">
              <a:rPr lang="ru-RU" smtClean="0"/>
              <a:pPr/>
              <a:t>вс 18.09.22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BF9B5-36C7-43AA-B099-198D7293F4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931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E01E370-72D9-4021-B75B-7965C633AA51}" type="datetime1">
              <a:rPr lang="ru-RU" smtClean="0"/>
              <a:pPr/>
              <a:t>вс 18.09.22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ru-RU"/>
              <a:t>Нижник Я.П. </a:t>
            </a:r>
            <a:r>
              <a:rPr lang="en-US"/>
              <a:t>http://norgchem.professorjournal.ru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0FBF9B5-36C7-43AA-B099-198D7293F4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903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7.wmf"/><Relationship Id="rId7" Type="http://schemas.openxmlformats.org/officeDocument/2006/relationships/image" Target="../media/image9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8.wmf"/><Relationship Id="rId10" Type="http://schemas.openxmlformats.org/officeDocument/2006/relationships/image" Target="../media/image12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13" Type="http://schemas.openxmlformats.org/officeDocument/2006/relationships/image" Target="../media/image23.emf"/><Relationship Id="rId3" Type="http://schemas.openxmlformats.org/officeDocument/2006/relationships/diagramLayout" Target="../diagrams/layout1.xml"/><Relationship Id="rId7" Type="http://schemas.openxmlformats.org/officeDocument/2006/relationships/image" Target="../media/image17.emf"/><Relationship Id="rId12" Type="http://schemas.openxmlformats.org/officeDocument/2006/relationships/image" Target="../media/image22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11" Type="http://schemas.openxmlformats.org/officeDocument/2006/relationships/image" Target="../media/image21.emf"/><Relationship Id="rId5" Type="http://schemas.openxmlformats.org/officeDocument/2006/relationships/diagramColors" Target="../diagrams/colors1.xml"/><Relationship Id="rId15" Type="http://schemas.openxmlformats.org/officeDocument/2006/relationships/image" Target="../media/image25.emf"/><Relationship Id="rId10" Type="http://schemas.openxmlformats.org/officeDocument/2006/relationships/image" Target="../media/image20.emf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9.emf"/><Relationship Id="rId1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31.wmf"/><Relationship Id="rId3" Type="http://schemas.openxmlformats.org/officeDocument/2006/relationships/image" Target="../media/image26.wmf"/><Relationship Id="rId7" Type="http://schemas.openxmlformats.org/officeDocument/2006/relationships/image" Target="../media/image28.wmf"/><Relationship Id="rId12" Type="http://schemas.openxmlformats.org/officeDocument/2006/relationships/oleObject" Target="../embeddings/oleObject13.bin"/><Relationship Id="rId17" Type="http://schemas.openxmlformats.org/officeDocument/2006/relationships/image" Target="../media/image33.wmf"/><Relationship Id="rId2" Type="http://schemas.openxmlformats.org/officeDocument/2006/relationships/oleObject" Target="../embeddings/oleObject8.bin"/><Relationship Id="rId16" Type="http://schemas.openxmlformats.org/officeDocument/2006/relationships/oleObject" Target="../embeddings/oleObject15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30.wmf"/><Relationship Id="rId5" Type="http://schemas.openxmlformats.org/officeDocument/2006/relationships/image" Target="../media/image27.wmf"/><Relationship Id="rId15" Type="http://schemas.openxmlformats.org/officeDocument/2006/relationships/image" Target="../media/image32.w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29.wmf"/><Relationship Id="rId14" Type="http://schemas.openxmlformats.org/officeDocument/2006/relationships/oleObject" Target="../embeddings/oleObject14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image" Target="../media/image39.wmf"/><Relationship Id="rId18" Type="http://schemas.openxmlformats.org/officeDocument/2006/relationships/oleObject" Target="../embeddings/oleObject24.bin"/><Relationship Id="rId3" Type="http://schemas.openxmlformats.org/officeDocument/2006/relationships/image" Target="../media/image34.wmf"/><Relationship Id="rId21" Type="http://schemas.openxmlformats.org/officeDocument/2006/relationships/image" Target="../media/image43.wmf"/><Relationship Id="rId7" Type="http://schemas.openxmlformats.org/officeDocument/2006/relationships/image" Target="../media/image36.wmf"/><Relationship Id="rId12" Type="http://schemas.openxmlformats.org/officeDocument/2006/relationships/oleObject" Target="../embeddings/oleObject21.bin"/><Relationship Id="rId17" Type="http://schemas.openxmlformats.org/officeDocument/2006/relationships/image" Target="../media/image41.wmf"/><Relationship Id="rId2" Type="http://schemas.openxmlformats.org/officeDocument/2006/relationships/oleObject" Target="../embeddings/oleObject16.bin"/><Relationship Id="rId16" Type="http://schemas.openxmlformats.org/officeDocument/2006/relationships/oleObject" Target="../embeddings/oleObject23.bin"/><Relationship Id="rId20" Type="http://schemas.openxmlformats.org/officeDocument/2006/relationships/oleObject" Target="../embeddings/oleObject25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38.wmf"/><Relationship Id="rId5" Type="http://schemas.openxmlformats.org/officeDocument/2006/relationships/image" Target="../media/image35.wmf"/><Relationship Id="rId15" Type="http://schemas.openxmlformats.org/officeDocument/2006/relationships/image" Target="../media/image40.wmf"/><Relationship Id="rId10" Type="http://schemas.openxmlformats.org/officeDocument/2006/relationships/oleObject" Target="../embeddings/oleObject20.bin"/><Relationship Id="rId19" Type="http://schemas.openxmlformats.org/officeDocument/2006/relationships/image" Target="../media/image42.wmf"/><Relationship Id="rId4" Type="http://schemas.openxmlformats.org/officeDocument/2006/relationships/oleObject" Target="../embeddings/oleObject17.bin"/><Relationship Id="rId9" Type="http://schemas.openxmlformats.org/officeDocument/2006/relationships/image" Target="../media/image37.wmf"/><Relationship Id="rId14" Type="http://schemas.openxmlformats.org/officeDocument/2006/relationships/oleObject" Target="../embeddings/oleObject22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49.wmf"/><Relationship Id="rId18" Type="http://schemas.openxmlformats.org/officeDocument/2006/relationships/oleObject" Target="../embeddings/oleObject34.bin"/><Relationship Id="rId3" Type="http://schemas.openxmlformats.org/officeDocument/2006/relationships/image" Target="../media/image44.wmf"/><Relationship Id="rId21" Type="http://schemas.openxmlformats.org/officeDocument/2006/relationships/image" Target="../media/image53.wmf"/><Relationship Id="rId7" Type="http://schemas.openxmlformats.org/officeDocument/2006/relationships/image" Target="../media/image46.wmf"/><Relationship Id="rId12" Type="http://schemas.openxmlformats.org/officeDocument/2006/relationships/oleObject" Target="../embeddings/oleObject31.bin"/><Relationship Id="rId17" Type="http://schemas.openxmlformats.org/officeDocument/2006/relationships/image" Target="../media/image51.wmf"/><Relationship Id="rId2" Type="http://schemas.openxmlformats.org/officeDocument/2006/relationships/oleObject" Target="../embeddings/oleObject26.bin"/><Relationship Id="rId16" Type="http://schemas.openxmlformats.org/officeDocument/2006/relationships/oleObject" Target="../embeddings/oleObject33.bin"/><Relationship Id="rId20" Type="http://schemas.openxmlformats.org/officeDocument/2006/relationships/oleObject" Target="../embeddings/oleObject35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48.wmf"/><Relationship Id="rId5" Type="http://schemas.openxmlformats.org/officeDocument/2006/relationships/image" Target="../media/image45.wmf"/><Relationship Id="rId15" Type="http://schemas.openxmlformats.org/officeDocument/2006/relationships/image" Target="../media/image50.wmf"/><Relationship Id="rId23" Type="http://schemas.openxmlformats.org/officeDocument/2006/relationships/image" Target="../media/image54.wmf"/><Relationship Id="rId10" Type="http://schemas.openxmlformats.org/officeDocument/2006/relationships/oleObject" Target="../embeddings/oleObject30.bin"/><Relationship Id="rId19" Type="http://schemas.openxmlformats.org/officeDocument/2006/relationships/image" Target="../media/image52.wmf"/><Relationship Id="rId4" Type="http://schemas.openxmlformats.org/officeDocument/2006/relationships/oleObject" Target="../embeddings/oleObject27.bin"/><Relationship Id="rId9" Type="http://schemas.openxmlformats.org/officeDocument/2006/relationships/image" Target="../media/image47.wmf"/><Relationship Id="rId14" Type="http://schemas.openxmlformats.org/officeDocument/2006/relationships/oleObject" Target="../embeddings/oleObject32.bin"/><Relationship Id="rId22" Type="http://schemas.openxmlformats.org/officeDocument/2006/relationships/oleObject" Target="../embeddings/oleObject3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oleObject" Target="../embeddings/oleObject37.bin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6.wmf"/><Relationship Id="rId4" Type="http://schemas.openxmlformats.org/officeDocument/2006/relationships/oleObject" Target="../embeddings/oleObject38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oleObject" Target="../embeddings/oleObject39.bin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oleObject" Target="../embeddings/oleObject40.bin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oleObject" Target="../embeddings/oleObject41.bin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oleObject" Target="../embeddings/oleObject42.bin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7" Type="http://schemas.openxmlformats.org/officeDocument/2006/relationships/image" Target="../media/image63.wmf"/><Relationship Id="rId2" Type="http://schemas.openxmlformats.org/officeDocument/2006/relationships/oleObject" Target="../embeddings/oleObject43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45.bin"/><Relationship Id="rId5" Type="http://schemas.openxmlformats.org/officeDocument/2006/relationships/image" Target="../media/image62.wmf"/><Relationship Id="rId4" Type="http://schemas.openxmlformats.org/officeDocument/2006/relationships/oleObject" Target="../embeddings/oleObject44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7" Type="http://schemas.openxmlformats.org/officeDocument/2006/relationships/image" Target="../media/image66.wmf"/><Relationship Id="rId2" Type="http://schemas.openxmlformats.org/officeDocument/2006/relationships/oleObject" Target="../embeddings/oleObject46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48.bin"/><Relationship Id="rId5" Type="http://schemas.openxmlformats.org/officeDocument/2006/relationships/image" Target="../media/image65.wmf"/><Relationship Id="rId4" Type="http://schemas.openxmlformats.org/officeDocument/2006/relationships/oleObject" Target="../embeddings/oleObject47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oleObject" Target="../embeddings/oleObject49.bin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oleObject" Target="../embeddings/oleObject50.bin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9.wmf"/><Relationship Id="rId4" Type="http://schemas.openxmlformats.org/officeDocument/2006/relationships/oleObject" Target="../embeddings/oleObject5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oleObject" Target="../embeddings/oleObject52.bin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1.wmf"/><Relationship Id="rId4" Type="http://schemas.openxmlformats.org/officeDocument/2006/relationships/oleObject" Target="../embeddings/oleObject53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7" Type="http://schemas.openxmlformats.org/officeDocument/2006/relationships/image" Target="../media/image74.wmf"/><Relationship Id="rId2" Type="http://schemas.openxmlformats.org/officeDocument/2006/relationships/oleObject" Target="../embeddings/oleObject54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56.bin"/><Relationship Id="rId5" Type="http://schemas.openxmlformats.org/officeDocument/2006/relationships/image" Target="../media/image73.wmf"/><Relationship Id="rId4" Type="http://schemas.openxmlformats.org/officeDocument/2006/relationships/oleObject" Target="../embeddings/oleObject55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7" Type="http://schemas.openxmlformats.org/officeDocument/2006/relationships/image" Target="../media/image77.wmf"/><Relationship Id="rId2" Type="http://schemas.openxmlformats.org/officeDocument/2006/relationships/oleObject" Target="../embeddings/oleObject57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59.bin"/><Relationship Id="rId5" Type="http://schemas.openxmlformats.org/officeDocument/2006/relationships/image" Target="../media/image76.wmf"/><Relationship Id="rId4" Type="http://schemas.openxmlformats.org/officeDocument/2006/relationships/oleObject" Target="../embeddings/oleObject58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oleObject" Target="../embeddings/oleObject60.bin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oleObject" Target="../embeddings/oleObject61.bin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oleObject" Target="../embeddings/oleObject62.bin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589399"/>
            <a:ext cx="7920880" cy="1008112"/>
          </a:xfrm>
        </p:spPr>
        <p:txBody>
          <a:bodyPr/>
          <a:lstStyle/>
          <a:p>
            <a:pPr lvl="0" algn="just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Features of carbon compounds, their diversity, the role of living nature and practical human activity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1628800"/>
            <a:ext cx="79208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Organic chemistry is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branch of chemistry that studies carbon compounds. The term was introduced by the Swedish chemist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Y.Ya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Berzelius in 1808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dirty="0"/>
          </a:p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Organic chemistry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studies the properties of organic compounds and methods of their preparation</a:t>
            </a:r>
          </a:p>
          <a:p>
            <a:pPr algn="ctr">
              <a:lnSpc>
                <a:spcPct val="15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Organic compounds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hydrocarbons and their derivatives. Hydrocarbon derivatives contain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functional groups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atoms or groups of atoms that determine the characteristic chemical properties of the compound and its belonging to a certain class of compounds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5655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620688"/>
            <a:ext cx="7920880" cy="27363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compounds of one element - carbon - must be considered separately from the rest</a:t>
            </a:r>
            <a:r>
              <a:rPr lang="ru-RU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 algn="just">
              <a:buAutoNum type="arabicPeriod"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number of carbon compounds is huge</a:t>
            </a:r>
          </a:p>
          <a:p>
            <a:pPr marL="0" indent="0" algn="just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Carbon atoms are able to bond with each other, forming stable chains and cycles, which makes the number of carbon compounds in principle infinite.</a:t>
            </a:r>
          </a:p>
          <a:p>
            <a:pPr marL="0" indent="0" algn="just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Carbon is able to form single, double and triple bonds and stable bonds with other elements. This determines the huge variety of organic compounds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51B0ABC-9E98-48F0-83C2-C16BC89AAC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2789" y="3433233"/>
            <a:ext cx="222528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Organic chemistry</a:t>
            </a:r>
            <a:endParaRPr lang="ru-RU" altLang="ru-RU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ED6900E-5112-41E5-928E-AD565E7B2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072" y="3433233"/>
            <a:ext cx="23968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Inorganic chemistry</a:t>
            </a:r>
            <a:endParaRPr lang="ru-RU" alt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91F78FE-423E-46AD-B4F6-564E386268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1880" y="3942504"/>
            <a:ext cx="25474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compounds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1B22C937-2DCF-455F-8253-BF8D5BD86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918" y="4876800"/>
            <a:ext cx="229261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~12 </a:t>
            </a:r>
            <a:r>
              <a:rPr lang="en-US" alt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millions</a:t>
            </a:r>
            <a:r>
              <a:rPr lang="ru-RU" alt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(1999)</a:t>
            </a:r>
            <a:endParaRPr lang="ru-RU" altLang="ru-RU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81A3E4AF-743A-4270-9C42-31207A206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6886" y="4876800"/>
            <a:ext cx="22284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 7 </a:t>
            </a:r>
            <a:r>
              <a:rPr lang="en-US" alt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millions</a:t>
            </a:r>
            <a:r>
              <a:rPr lang="ru-RU" altLang="ru-RU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(1999)</a:t>
            </a:r>
            <a:endParaRPr lang="ru-RU" altLang="ru-RU" dirty="0">
              <a:solidFill>
                <a:schemeClr val="accent4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Соединитель: уступ 14">
            <a:extLst>
              <a:ext uri="{FF2B5EF4-FFF2-40B4-BE49-F238E27FC236}">
                <a16:creationId xmlns:a16="http://schemas.microsoft.com/office/drawing/2014/main" id="{757020E8-6EC6-4849-A04C-EBE6D0847028}"/>
              </a:ext>
            </a:extLst>
          </p:cNvPr>
          <p:cNvCxnSpPr>
            <a:cxnSpLocks/>
          </p:cNvCxnSpPr>
          <p:nvPr/>
        </p:nvCxnSpPr>
        <p:spPr>
          <a:xfrm rot="16200000" flipH="1">
            <a:off x="4636228" y="4330420"/>
            <a:ext cx="734241" cy="757014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Соединитель: уступ 16">
            <a:extLst>
              <a:ext uri="{FF2B5EF4-FFF2-40B4-BE49-F238E27FC236}">
                <a16:creationId xmlns:a16="http://schemas.microsoft.com/office/drawing/2014/main" id="{EF9EFB31-B03D-45B6-AC4F-4A0EE1AF9B78}"/>
              </a:ext>
            </a:extLst>
          </p:cNvPr>
          <p:cNvCxnSpPr>
            <a:cxnSpLocks/>
          </p:cNvCxnSpPr>
          <p:nvPr/>
        </p:nvCxnSpPr>
        <p:spPr>
          <a:xfrm rot="5400000">
            <a:off x="3617252" y="4079357"/>
            <a:ext cx="732624" cy="1257523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0186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66EFF2D-4F50-4998-80FB-120BF54B5090}"/>
              </a:ext>
            </a:extLst>
          </p:cNvPr>
          <p:cNvSpPr txBox="1"/>
          <p:nvPr/>
        </p:nvSpPr>
        <p:spPr>
          <a:xfrm>
            <a:off x="611560" y="620688"/>
            <a:ext cx="777686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Carbon compounds are of great practical importance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Organic chemistry is the basis of biological chemistry, molecular biology and pharmacology and the theoretical basis for the production of plant protection products, detergents, dyes, polymers, various petroleum products, etc.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aphicFrame>
        <p:nvGraphicFramePr>
          <p:cNvPr id="7" name="Object 5">
            <a:extLst>
              <a:ext uri="{FF2B5EF4-FFF2-40B4-BE49-F238E27FC236}">
                <a16:creationId xmlns:a16="http://schemas.microsoft.com/office/drawing/2014/main" id="{31B16E11-CF4C-4166-B524-824DA0A548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2510877"/>
              </p:ext>
            </p:extLst>
          </p:nvPr>
        </p:nvGraphicFramePr>
        <p:xfrm>
          <a:off x="611560" y="2098016"/>
          <a:ext cx="3600400" cy="761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5589270" imgH="1182370" progId="ISISServer">
                  <p:embed/>
                </p:oleObj>
              </mc:Choice>
              <mc:Fallback>
                <p:oleObj name="ISIS/Draw Sketch" r:id="rId2" imgW="5589270" imgH="1182370" progId="ISISServer">
                  <p:embed/>
                  <p:pic>
                    <p:nvPicPr>
                      <p:cNvPr id="3" name="Object 5">
                        <a:extLst>
                          <a:ext uri="{FF2B5EF4-FFF2-40B4-BE49-F238E27FC236}">
                            <a16:creationId xmlns:a16="http://schemas.microsoft.com/office/drawing/2014/main" id="{33AC4C75-36D1-4D2D-BDCE-3AAE1C12BB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098016"/>
                        <a:ext cx="3600400" cy="7611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>
            <a:extLst>
              <a:ext uri="{FF2B5EF4-FFF2-40B4-BE49-F238E27FC236}">
                <a16:creationId xmlns:a16="http://schemas.microsoft.com/office/drawing/2014/main" id="{7135D726-8DFF-49F0-8792-191EF3909C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1656458"/>
              </p:ext>
            </p:extLst>
          </p:nvPr>
        </p:nvGraphicFramePr>
        <p:xfrm>
          <a:off x="699923" y="2859181"/>
          <a:ext cx="3240360" cy="846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5613400" imgH="1464310" progId="ISISServer">
                  <p:embed/>
                </p:oleObj>
              </mc:Choice>
              <mc:Fallback>
                <p:oleObj name="ISIS/Draw Sketch" r:id="rId4" imgW="5613400" imgH="1464310" progId="ISISServer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CFCA7AE2-DCA8-4283-AB76-71FF71D1AE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923" y="2859181"/>
                        <a:ext cx="3240360" cy="8469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01D4F8F-3459-4A8D-B7EC-E82CD9CF9C05}"/>
              </a:ext>
            </a:extLst>
          </p:cNvPr>
          <p:cNvSpPr/>
          <p:nvPr/>
        </p:nvSpPr>
        <p:spPr>
          <a:xfrm>
            <a:off x="539552" y="3560398"/>
            <a:ext cx="3151997" cy="27554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6-mercaptopurine 6-thioguanine 5-fluorouracil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B209F79-1D1C-4F60-A003-E056456997C4}"/>
              </a:ext>
            </a:extLst>
          </p:cNvPr>
          <p:cNvSpPr/>
          <p:nvPr/>
        </p:nvSpPr>
        <p:spPr>
          <a:xfrm>
            <a:off x="3347864" y="2420888"/>
            <a:ext cx="864096" cy="2160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Metabolites</a:t>
            </a:r>
            <a:endParaRPr lang="ru-RU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199623B-246E-4556-9595-8775445CFB12}"/>
              </a:ext>
            </a:extLst>
          </p:cNvPr>
          <p:cNvSpPr/>
          <p:nvPr/>
        </p:nvSpPr>
        <p:spPr>
          <a:xfrm>
            <a:off x="3076186" y="3189590"/>
            <a:ext cx="1135773" cy="2160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Antimetabolites</a:t>
            </a:r>
            <a:endParaRPr lang="ru-RU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Объект 1">
            <a:extLst>
              <a:ext uri="{FF2B5EF4-FFF2-40B4-BE49-F238E27FC236}">
                <a16:creationId xmlns:a16="http://schemas.microsoft.com/office/drawing/2014/main" id="{6F6D93E9-D559-42BF-94F0-40F21B80BA62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384477582"/>
              </p:ext>
            </p:extLst>
          </p:nvPr>
        </p:nvGraphicFramePr>
        <p:xfrm>
          <a:off x="4680012" y="2098016"/>
          <a:ext cx="3240360" cy="17001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6" imgW="5947410" imgH="3124200" progId="ISISServer">
                  <p:embed/>
                </p:oleObj>
              </mc:Choice>
              <mc:Fallback>
                <p:oleObj name="ISIS/Draw Sketch" r:id="rId6" imgW="5947410" imgH="3124200" progId="ISISServer">
                  <p:embed/>
                  <p:pic>
                    <p:nvPicPr>
                      <p:cNvPr id="25602" name="Объект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0012" y="2098016"/>
                        <a:ext cx="3240360" cy="17001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8">
            <a:extLst>
              <a:ext uri="{FF2B5EF4-FFF2-40B4-BE49-F238E27FC236}">
                <a16:creationId xmlns:a16="http://schemas.microsoft.com/office/drawing/2014/main" id="{C41C1A3B-FA6C-47F8-8967-704D45EDA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064" y="3790718"/>
            <a:ext cx="2592288" cy="27699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</a:t>
            </a:r>
            <a:r>
              <a:rPr lang="ru-RU" altLang="ru-RU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            </a:t>
            </a:r>
            <a:r>
              <a:rPr lang="en-US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NADH</a:t>
            </a: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3808" name="Picture 16" descr="Фолиевая кислота — описание вещества, фармакология, применение,  противопоказания, формула">
            <a:extLst>
              <a:ext uri="{FF2B5EF4-FFF2-40B4-BE49-F238E27FC236}">
                <a16:creationId xmlns:a16="http://schemas.microsoft.com/office/drawing/2014/main" id="{F67C4745-99BB-4FFE-9AE3-8C8D42FEF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920151"/>
            <a:ext cx="3151997" cy="109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723A75B-C215-4B52-92D6-9DCC8CE53D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1679" y="5350011"/>
            <a:ext cx="1651357" cy="620004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BD1716CE-679F-4FF1-82DD-E307342F7DF6}"/>
              </a:ext>
            </a:extLst>
          </p:cNvPr>
          <p:cNvSpPr/>
          <p:nvPr/>
        </p:nvSpPr>
        <p:spPr>
          <a:xfrm>
            <a:off x="1691680" y="5013449"/>
            <a:ext cx="1589897" cy="27554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Folic acid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ED3B161-44F3-4A61-B071-C7354D5F5E35}"/>
              </a:ext>
            </a:extLst>
          </p:cNvPr>
          <p:cNvSpPr/>
          <p:nvPr/>
        </p:nvSpPr>
        <p:spPr>
          <a:xfrm>
            <a:off x="1691679" y="5970015"/>
            <a:ext cx="1589897" cy="27554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PABA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8BB3C21-920E-4394-8CA2-CDD93E8EC8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97698" y="5350011"/>
            <a:ext cx="1764627" cy="620004"/>
          </a:xfrm>
          <a:prstGeom prst="rect">
            <a:avLst/>
          </a:prstGeom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BE114EDB-666E-423A-ABC1-E4D71B7AB3AA}"/>
              </a:ext>
            </a:extLst>
          </p:cNvPr>
          <p:cNvSpPr/>
          <p:nvPr/>
        </p:nvSpPr>
        <p:spPr>
          <a:xfrm>
            <a:off x="3779912" y="5970015"/>
            <a:ext cx="1589897" cy="27554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Sulfanilamide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90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2835771" y="576868"/>
            <a:ext cx="3472456" cy="360038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Cycle of tricarboxylic acids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3524735"/>
              </p:ext>
            </p:extLst>
          </p:nvPr>
        </p:nvGraphicFramePr>
        <p:xfrm>
          <a:off x="2067792" y="936906"/>
          <a:ext cx="5008415" cy="5210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5641555" imgH="5864115" progId="">
                  <p:embed/>
                </p:oleObj>
              </mc:Choice>
              <mc:Fallback>
                <p:oleObj name="ISIS/Draw Sketch" r:id="rId2" imgW="5641555" imgH="5864115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7792" y="936906"/>
                        <a:ext cx="5008415" cy="52102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9039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23728" y="548680"/>
            <a:ext cx="4500500" cy="36004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brief history of organic chemistry</a:t>
            </a:r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83568" y="908720"/>
            <a:ext cx="7776864" cy="518457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1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Empirical period</a:t>
            </a:r>
            <a:endParaRPr lang="ru-RU" sz="1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17th and 18th centuries a large number of organic compounds were obtained in individual form, such as, for example, oxalic, citric, malic, uric, formic acids, urea, etc.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r>
              <a:rPr lang="en-US" sz="1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Analytical period</a:t>
            </a:r>
            <a:endParaRPr lang="ru-RU" sz="1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the 18th century - the middle of the 19th century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45720" indent="0">
              <a:buNone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organic compounds contain carbon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>
              <a:buNone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theories were created - the theory of radicals and the theory of types. The concept of "vital force" and the concept of "vitalism", which asserted the presence of a certain intangible "vital force" (vis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vitalis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in organisms, with the help of which the body synthesizes complex organic substances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>
              <a:buNone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first organic synthesis was carried out by the German chemist F. Weller in 1828 by heating an inorganic compound - ammonium isocyanate, while urea was formed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9538936"/>
              </p:ext>
            </p:extLst>
          </p:nvPr>
        </p:nvGraphicFramePr>
        <p:xfrm>
          <a:off x="2627313" y="5516563"/>
          <a:ext cx="4108450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2085840" imgH="371160" progId="">
                  <p:embed/>
                </p:oleObj>
              </mc:Choice>
              <mc:Fallback>
                <p:oleObj name="ISIS/Draw Sketch" r:id="rId2" imgW="2085840" imgH="371160" progId="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5516563"/>
                        <a:ext cx="4108450" cy="731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7842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83568" y="608650"/>
            <a:ext cx="7776864" cy="4476534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en-US" sz="1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Structural stage</a:t>
            </a:r>
            <a:endParaRPr lang="ru-RU" sz="1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19th century - beginning of the 20th century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" indent="0" algn="just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German chemists A.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Kekule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G. Kolbe established the tetravalency of carbon and expressed an opinion about the ability of carbon atoms to connect into long chains.</a:t>
            </a:r>
          </a:p>
          <a:p>
            <a:pPr marL="45720" indent="0" algn="just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Chemist A.M.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Butlerov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created a structural theory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structure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-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sequence of atoms and bonds between atoms in a molecule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 determines the chemical and physical properties of substances</a:t>
            </a:r>
          </a:p>
          <a:p>
            <a:pPr algn="ctr">
              <a:buFont typeface="Wingdings" panose="05000000000000000000" pitchFamily="2" charset="2"/>
              <a:buChar char="ü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 algn="just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Dutch chemist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Y.Kh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Van't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-Hoff and the French chemist J.A. Le Bel's idea of the spatial three-dimensional structure of organic molecules (1874)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9526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1281998"/>
              </p:ext>
            </p:extLst>
          </p:nvPr>
        </p:nvGraphicFramePr>
        <p:xfrm>
          <a:off x="1113577" y="609112"/>
          <a:ext cx="6878053" cy="4327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3724200" imgH="2342880" progId="">
                  <p:embed/>
                </p:oleObj>
              </mc:Choice>
              <mc:Fallback>
                <p:oleObj name="ISIS/Draw Sketch" r:id="rId2" imgW="3724200" imgH="2342880" progId="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3577" y="609112"/>
                        <a:ext cx="6878053" cy="43273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8789765"/>
              </p:ext>
            </p:extLst>
          </p:nvPr>
        </p:nvGraphicFramePr>
        <p:xfrm>
          <a:off x="1021441" y="4933148"/>
          <a:ext cx="7062323" cy="1296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4047840" imgH="742680" progId="">
                  <p:embed/>
                </p:oleObj>
              </mc:Choice>
              <mc:Fallback>
                <p:oleObj name="ISIS/Draw Sketch" r:id="rId4" imgW="4047840" imgH="742680" progId="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1441" y="4933148"/>
                        <a:ext cx="7062323" cy="12961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3FBD78-7D92-4B2A-A4A7-5B0202D648AE}"/>
              </a:ext>
            </a:extLst>
          </p:cNvPr>
          <p:cNvSpPr/>
          <p:nvPr/>
        </p:nvSpPr>
        <p:spPr>
          <a:xfrm>
            <a:off x="4716016" y="628708"/>
            <a:ext cx="2664296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n-butyl alcohol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BDAEC56-0C22-41D6-A48C-66B7AFE608F4}"/>
              </a:ext>
            </a:extLst>
          </p:cNvPr>
          <p:cNvSpPr/>
          <p:nvPr/>
        </p:nvSpPr>
        <p:spPr>
          <a:xfrm>
            <a:off x="4716016" y="1555023"/>
            <a:ext cx="3168352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sec-butyl alcohol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47B14AC-43DC-4842-9122-E6A885ADD2AA}"/>
              </a:ext>
            </a:extLst>
          </p:cNvPr>
          <p:cNvSpPr/>
          <p:nvPr/>
        </p:nvSpPr>
        <p:spPr>
          <a:xfrm>
            <a:off x="4716016" y="2860189"/>
            <a:ext cx="3168352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iso-butyl alcohol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6776931-588F-41FB-9C1B-C8B6C2CBF65C}"/>
              </a:ext>
            </a:extLst>
          </p:cNvPr>
          <p:cNvSpPr/>
          <p:nvPr/>
        </p:nvSpPr>
        <p:spPr>
          <a:xfrm>
            <a:off x="4716016" y="4077072"/>
            <a:ext cx="3240360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tert-butyl alcohol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902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83568" y="620688"/>
            <a:ext cx="7776864" cy="547260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Modern period</a:t>
            </a:r>
            <a:endParaRPr lang="ru-RU" sz="1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synthetic organic chemistry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of quantum-mechanical concepts and physical methods of studying substances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Close connection with other disciplines - with physical, inorganic, biological and coordination chemistry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7639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066975" y="539646"/>
            <a:ext cx="4889673" cy="457200"/>
          </a:xfrm>
        </p:spPr>
        <p:txBody>
          <a:bodyPr>
            <a:noAutofit/>
          </a:bodyPr>
          <a:lstStyle/>
          <a:p>
            <a:pPr algn="just"/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 organic compounds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973656"/>
            <a:ext cx="7920880" cy="457199"/>
          </a:xfrm>
        </p:spPr>
        <p:txBody>
          <a:bodyPr>
            <a:normAutofit fontScale="85000" lnSpcReduction="10000"/>
          </a:bodyPr>
          <a:lstStyle/>
          <a:p>
            <a:pPr marL="45720" indent="0">
              <a:buNone/>
            </a:pPr>
            <a:r>
              <a:rPr lang="en-US" b="1" dirty="0"/>
              <a:t>Classification of organic compounds according to the carbon skeleton.</a:t>
            </a:r>
            <a:endParaRPr lang="ru-RU" dirty="0"/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40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1774296353"/>
              </p:ext>
            </p:extLst>
          </p:nvPr>
        </p:nvGraphicFramePr>
        <p:xfrm>
          <a:off x="683568" y="1430855"/>
          <a:ext cx="7776864" cy="4662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Rectangle 48"/>
          <p:cNvSpPr>
            <a:spLocks noChangeArrowheads="1"/>
          </p:cNvSpPr>
          <p:nvPr/>
        </p:nvSpPr>
        <p:spPr bwMode="auto">
          <a:xfrm>
            <a:off x="152400" y="3352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96E99FA-AC3B-4F30-9203-D486B86CB3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600" y="5517232"/>
            <a:ext cx="1095375" cy="31432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26FDAED-AC77-4C67-82CF-698FD70697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2152" y="5517232"/>
            <a:ext cx="1095375" cy="31432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5852BE5-6C05-4F49-AABE-D559AEAC0F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0" y="5517232"/>
            <a:ext cx="914400" cy="25717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AFA711F-0D31-4A9C-A68D-073F9E83BC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81275" y="5901360"/>
            <a:ext cx="2143125" cy="31432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19053E8-EBE3-4A6D-A372-57483484696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63765" y="5374357"/>
            <a:ext cx="1514650" cy="91440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2547669B-0ABE-4891-9954-4EEB2311791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32240" y="5391332"/>
            <a:ext cx="583421" cy="650739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E449EF36-D834-43F3-85DB-68DF86C0A2C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77553" y="5391332"/>
            <a:ext cx="1020987" cy="650739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2EC54224-B4EC-45BC-AE5D-3737579666B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02370" y="1452505"/>
            <a:ext cx="666564" cy="749885"/>
          </a:xfrm>
          <a:prstGeom prst="rect">
            <a:avLst/>
          </a:prstGeom>
        </p:spPr>
      </p:pic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FD9D7674-3070-404D-A9C4-D442F51F2EE5}"/>
              </a:ext>
            </a:extLst>
          </p:cNvPr>
          <p:cNvCxnSpPr>
            <a:cxnSpLocks/>
          </p:cNvCxnSpPr>
          <p:nvPr/>
        </p:nvCxnSpPr>
        <p:spPr>
          <a:xfrm flipV="1">
            <a:off x="6956648" y="2276873"/>
            <a:ext cx="0" cy="107592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302D102A-C01C-466E-BB4E-ECD8086A43C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02370" y="2351204"/>
            <a:ext cx="666564" cy="64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459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784374" y="564216"/>
            <a:ext cx="7580064" cy="35741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 organic compounds by functional groups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141277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Таблица 1.</a:t>
            </a:r>
            <a:r>
              <a:rPr lang="ru-RU" dirty="0"/>
              <a:t> Классы органических соединений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45639"/>
              </p:ext>
            </p:extLst>
          </p:nvPr>
        </p:nvGraphicFramePr>
        <p:xfrm>
          <a:off x="539553" y="1124740"/>
          <a:ext cx="8064895" cy="514048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016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605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Class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Functional group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Example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83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carboxylic acids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carboxyl group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816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sulfonic acids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</a:rPr>
                        <a:t>sulfo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 group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816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halides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</a:rPr>
                        <a:t>halocarbonyl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026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esters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</a:rPr>
                        <a:t>Alkoxycarbonyl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24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507844"/>
              </p:ext>
            </p:extLst>
          </p:nvPr>
        </p:nvGraphicFramePr>
        <p:xfrm>
          <a:off x="2723059" y="1738819"/>
          <a:ext cx="7239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720360" imgH="857329" progId="">
                  <p:embed/>
                </p:oleObj>
              </mc:Choice>
              <mc:Fallback>
                <p:oleObj name="ISIS/Draw Sketch" r:id="rId2" imgW="720360" imgH="857329" progId="">
                  <p:embed/>
                  <p:pic>
                    <p:nvPicPr>
                      <p:cNvPr id="0" name="Picture 2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3059" y="1738819"/>
                        <a:ext cx="723900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8259177"/>
              </p:ext>
            </p:extLst>
          </p:nvPr>
        </p:nvGraphicFramePr>
        <p:xfrm>
          <a:off x="7380312" y="1782882"/>
          <a:ext cx="82867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825869" imgH="561540" progId="">
                  <p:embed/>
                </p:oleObj>
              </mc:Choice>
              <mc:Fallback>
                <p:oleObj name="ISIS/Draw Sketch" r:id="rId4" imgW="825869" imgH="561540" progId="">
                  <p:embed/>
                  <p:pic>
                    <p:nvPicPr>
                      <p:cNvPr id="0" name="Picture 2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1782882"/>
                        <a:ext cx="828675" cy="552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8488770"/>
              </p:ext>
            </p:extLst>
          </p:nvPr>
        </p:nvGraphicFramePr>
        <p:xfrm>
          <a:off x="2723059" y="2911409"/>
          <a:ext cx="781050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6" imgW="775087" imgH="1060045" progId="">
                  <p:embed/>
                </p:oleObj>
              </mc:Choice>
              <mc:Fallback>
                <p:oleObj name="ISIS/Draw Sketch" r:id="rId6" imgW="775087" imgH="1060045" progId="">
                  <p:embed/>
                  <p:pic>
                    <p:nvPicPr>
                      <p:cNvPr id="0" name="Picture 2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3059" y="2911409"/>
                        <a:ext cx="781050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7570550"/>
              </p:ext>
            </p:extLst>
          </p:nvPr>
        </p:nvGraphicFramePr>
        <p:xfrm>
          <a:off x="7194574" y="3119708"/>
          <a:ext cx="12001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8" imgW="1196340" imgH="593090" progId="">
                  <p:embed/>
                </p:oleObj>
              </mc:Choice>
              <mc:Fallback>
                <p:oleObj name="ISIS/Draw Sketch" r:id="rId8" imgW="1196340" imgH="593090" progId="">
                  <p:embed/>
                  <p:pic>
                    <p:nvPicPr>
                      <p:cNvPr id="0" name="Picture 2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4574" y="3119708"/>
                        <a:ext cx="1200150" cy="590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9612373"/>
              </p:ext>
            </p:extLst>
          </p:nvPr>
        </p:nvGraphicFramePr>
        <p:xfrm>
          <a:off x="2761159" y="4056881"/>
          <a:ext cx="6477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10" imgW="642620" imgH="858520" progId="">
                  <p:embed/>
                </p:oleObj>
              </mc:Choice>
              <mc:Fallback>
                <p:oleObj name="ISIS/Draw Sketch" r:id="rId10" imgW="642620" imgH="858520" progId="">
                  <p:embed/>
                  <p:pic>
                    <p:nvPicPr>
                      <p:cNvPr id="0" name="Picture 2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1159" y="4056881"/>
                        <a:ext cx="647700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771833"/>
              </p:ext>
            </p:extLst>
          </p:nvPr>
        </p:nvGraphicFramePr>
        <p:xfrm>
          <a:off x="7392888" y="4154957"/>
          <a:ext cx="74295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12" imgW="744367" imgH="559220" progId="">
                  <p:embed/>
                </p:oleObj>
              </mc:Choice>
              <mc:Fallback>
                <p:oleObj name="ISIS/Draw Sketch" r:id="rId12" imgW="744367" imgH="559220" progId="">
                  <p:embed/>
                  <p:pic>
                    <p:nvPicPr>
                      <p:cNvPr id="0" name="Picture 2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2888" y="4154957"/>
                        <a:ext cx="742950" cy="552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632709"/>
              </p:ext>
            </p:extLst>
          </p:nvPr>
        </p:nvGraphicFramePr>
        <p:xfrm>
          <a:off x="2723059" y="5148976"/>
          <a:ext cx="83820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14" imgW="833120" imgH="927100" progId="">
                  <p:embed/>
                </p:oleObj>
              </mc:Choice>
              <mc:Fallback>
                <p:oleObj name="ISIS/Draw Sketch" r:id="rId14" imgW="833120" imgH="927100" progId="">
                  <p:embed/>
                  <p:pic>
                    <p:nvPicPr>
                      <p:cNvPr id="0" name="Picture 2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3059" y="5148976"/>
                        <a:ext cx="838200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1883731"/>
              </p:ext>
            </p:extLst>
          </p:nvPr>
        </p:nvGraphicFramePr>
        <p:xfrm>
          <a:off x="7236296" y="5310900"/>
          <a:ext cx="120015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16" imgW="1193412" imgH="603682" progId="">
                  <p:embed/>
                </p:oleObj>
              </mc:Choice>
              <mc:Fallback>
                <p:oleObj name="ISIS/Draw Sketch" r:id="rId16" imgW="1193412" imgH="603682" progId="">
                  <p:embed/>
                  <p:pic>
                    <p:nvPicPr>
                      <p:cNvPr id="0" name="Picture 2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6296" y="5310900"/>
                        <a:ext cx="1200150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1161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85368164"/>
              </p:ext>
            </p:extLst>
          </p:nvPr>
        </p:nvGraphicFramePr>
        <p:xfrm>
          <a:off x="539552" y="548680"/>
          <a:ext cx="8064896" cy="576063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84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90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95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2382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amides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carboxamide (amide)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31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nitriles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nitrile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700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aldehydes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formal, aldehyde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00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ketones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oxo group, keto group, carbonyl group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3548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alcohols and phenols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hydroxy group, oxy group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6828" marR="66828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1014298"/>
              </p:ext>
            </p:extLst>
          </p:nvPr>
        </p:nvGraphicFramePr>
        <p:xfrm>
          <a:off x="2339752" y="620688"/>
          <a:ext cx="78105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783408" imgH="930933" progId="">
                  <p:embed/>
                </p:oleObj>
              </mc:Choice>
              <mc:Fallback>
                <p:oleObj name="ISIS/Draw Sketch" r:id="rId2" imgW="783408" imgH="930933" progId="">
                  <p:embed/>
                  <p:pic>
                    <p:nvPicPr>
                      <p:cNvPr id="0" name="Picture 2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620688"/>
                        <a:ext cx="781050" cy="933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4143670"/>
              </p:ext>
            </p:extLst>
          </p:nvPr>
        </p:nvGraphicFramePr>
        <p:xfrm>
          <a:off x="7092280" y="679363"/>
          <a:ext cx="1217672" cy="816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887730" imgH="604520" progId="">
                  <p:embed/>
                </p:oleObj>
              </mc:Choice>
              <mc:Fallback>
                <p:oleObj name="ISIS/Draw Sketch" r:id="rId4" imgW="887730" imgH="604520" progId="">
                  <p:embed/>
                  <p:pic>
                    <p:nvPicPr>
                      <p:cNvPr id="0" name="Picture 2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679363"/>
                        <a:ext cx="1217672" cy="816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7935191"/>
              </p:ext>
            </p:extLst>
          </p:nvPr>
        </p:nvGraphicFramePr>
        <p:xfrm>
          <a:off x="2357331" y="1772816"/>
          <a:ext cx="6667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6" imgW="662940" imgH="571500" progId="">
                  <p:embed/>
                </p:oleObj>
              </mc:Choice>
              <mc:Fallback>
                <p:oleObj name="ISIS/Draw Sketch" r:id="rId6" imgW="662940" imgH="571500" progId="">
                  <p:embed/>
                  <p:pic>
                    <p:nvPicPr>
                      <p:cNvPr id="0" name="Picture 2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331" y="1772816"/>
                        <a:ext cx="66675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8714301"/>
              </p:ext>
            </p:extLst>
          </p:nvPr>
        </p:nvGraphicFramePr>
        <p:xfrm>
          <a:off x="7098208" y="1921517"/>
          <a:ext cx="1235254" cy="391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8" imgW="781050" imgH="247650" progId="">
                  <p:embed/>
                </p:oleObj>
              </mc:Choice>
              <mc:Fallback>
                <p:oleObj name="ISIS/Draw Sketch" r:id="rId8" imgW="781050" imgH="247650" progId="">
                  <p:embed/>
                  <p:pic>
                    <p:nvPicPr>
                      <p:cNvPr id="0" name="Picture 2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8208" y="1921517"/>
                        <a:ext cx="1235254" cy="3916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7470060"/>
              </p:ext>
            </p:extLst>
          </p:nvPr>
        </p:nvGraphicFramePr>
        <p:xfrm>
          <a:off x="2339752" y="2523758"/>
          <a:ext cx="638175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10" imgW="635000" imgH="866140" progId="">
                  <p:embed/>
                </p:oleObj>
              </mc:Choice>
              <mc:Fallback>
                <p:oleObj name="ISIS/Draw Sketch" r:id="rId10" imgW="635000" imgH="866140" progId="">
                  <p:embed/>
                  <p:pic>
                    <p:nvPicPr>
                      <p:cNvPr id="0" name="Picture 2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2523758"/>
                        <a:ext cx="638175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7891129"/>
              </p:ext>
            </p:extLst>
          </p:nvPr>
        </p:nvGraphicFramePr>
        <p:xfrm>
          <a:off x="7092280" y="2641596"/>
          <a:ext cx="1080120" cy="800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12" imgW="768350" imgH="571500" progId="">
                  <p:embed/>
                </p:oleObj>
              </mc:Choice>
              <mc:Fallback>
                <p:oleObj name="ISIS/Draw Sketch" r:id="rId12" imgW="768350" imgH="571500" progId="">
                  <p:embed/>
                  <p:pic>
                    <p:nvPicPr>
                      <p:cNvPr id="0" name="Picture 2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2641596"/>
                        <a:ext cx="1080120" cy="8000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5842620"/>
              </p:ext>
            </p:extLst>
          </p:nvPr>
        </p:nvGraphicFramePr>
        <p:xfrm>
          <a:off x="2454052" y="3952106"/>
          <a:ext cx="6667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14" imgW="660966" imgH="459747" progId="">
                  <p:embed/>
                </p:oleObj>
              </mc:Choice>
              <mc:Fallback>
                <p:oleObj name="ISIS/Draw Sketch" r:id="rId14" imgW="660966" imgH="459747" progId="">
                  <p:embed/>
                  <p:pic>
                    <p:nvPicPr>
                      <p:cNvPr id="0" name="Picture 2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4052" y="3952106"/>
                        <a:ext cx="66675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2896645"/>
              </p:ext>
            </p:extLst>
          </p:nvPr>
        </p:nvGraphicFramePr>
        <p:xfrm>
          <a:off x="7092280" y="3861048"/>
          <a:ext cx="1290927" cy="6393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16" imgW="994188" imgH="497727" progId="">
                  <p:embed/>
                </p:oleObj>
              </mc:Choice>
              <mc:Fallback>
                <p:oleObj name="ISIS/Draw Sketch" r:id="rId16" imgW="994188" imgH="497727" progId="">
                  <p:embed/>
                  <p:pic>
                    <p:nvPicPr>
                      <p:cNvPr id="0" name="Picture 2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3861048"/>
                        <a:ext cx="1290927" cy="6393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1442088"/>
              </p:ext>
            </p:extLst>
          </p:nvPr>
        </p:nvGraphicFramePr>
        <p:xfrm>
          <a:off x="2468339" y="5183667"/>
          <a:ext cx="523875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18" imgW="524324" imgH="206437" progId="">
                  <p:embed/>
                </p:oleObj>
              </mc:Choice>
              <mc:Fallback>
                <p:oleObj name="ISIS/Draw Sketch" r:id="rId18" imgW="524324" imgH="206437" progId="">
                  <p:embed/>
                  <p:pic>
                    <p:nvPicPr>
                      <p:cNvPr id="0" name="Picture 2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8339" y="5183667"/>
                        <a:ext cx="523875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9636160"/>
              </p:ext>
            </p:extLst>
          </p:nvPr>
        </p:nvGraphicFramePr>
        <p:xfrm>
          <a:off x="7099215" y="5193503"/>
          <a:ext cx="1063503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0" imgW="607504" imgH="245265" progId="">
                  <p:embed/>
                </p:oleObj>
              </mc:Choice>
              <mc:Fallback>
                <p:oleObj name="ISIS/Draw Sketch" r:id="rId20" imgW="607504" imgH="245265" progId="">
                  <p:embed/>
                  <p:pic>
                    <p:nvPicPr>
                      <p:cNvPr id="0" name="Picture 2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9215" y="5193503"/>
                        <a:ext cx="1063503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2173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193006699"/>
              </p:ext>
            </p:extLst>
          </p:nvPr>
        </p:nvGraphicFramePr>
        <p:xfrm>
          <a:off x="547012" y="548680"/>
          <a:ext cx="8049975" cy="576063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864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22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62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8011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mercaptans, thiols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mercapto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group,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thio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group,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sulfanyl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group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amines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amino group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562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simple ethers (Ethers)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Alkoxy group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658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nitro compounds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nitro group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011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nitrosocompounds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nitroso group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20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halogen derivatives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    -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F,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effectLst/>
                        </a:rPr>
                        <a:t> -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  <a:effectLst/>
                        </a:rPr>
                        <a:t>Cl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effectLst/>
                        </a:rPr>
                        <a:t>, -Br, -I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halogen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103" marR="51103" marT="0" marB="0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7000">
                          <a:schemeClr val="accent1">
                            <a:tint val="44500"/>
                            <a:satMod val="160000"/>
                            <a:lumMod val="91000"/>
                            <a:alpha val="74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1868953"/>
              </p:ext>
            </p:extLst>
          </p:nvPr>
        </p:nvGraphicFramePr>
        <p:xfrm>
          <a:off x="2627784" y="987202"/>
          <a:ext cx="4572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455930" imgH="207010" progId="">
                  <p:embed/>
                </p:oleObj>
              </mc:Choice>
              <mc:Fallback>
                <p:oleObj name="ISIS/Draw Sketch" r:id="rId2" imgW="455930" imgH="207010" progId="">
                  <p:embed/>
                  <p:pic>
                    <p:nvPicPr>
                      <p:cNvPr id="0" name="Picture 3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987202"/>
                        <a:ext cx="4572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2089656"/>
              </p:ext>
            </p:extLst>
          </p:nvPr>
        </p:nvGraphicFramePr>
        <p:xfrm>
          <a:off x="7161791" y="987971"/>
          <a:ext cx="1030268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592339" imgH="246282" progId="">
                  <p:embed/>
                </p:oleObj>
              </mc:Choice>
              <mc:Fallback>
                <p:oleObj name="ISIS/Draw Sketch" r:id="rId4" imgW="592339" imgH="246282" progId="">
                  <p:embed/>
                  <p:pic>
                    <p:nvPicPr>
                      <p:cNvPr id="0" name="Picture 3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1791" y="987971"/>
                        <a:ext cx="1030268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4519058"/>
              </p:ext>
            </p:extLst>
          </p:nvPr>
        </p:nvGraphicFramePr>
        <p:xfrm>
          <a:off x="2621555" y="1987972"/>
          <a:ext cx="514350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6" imgW="514905" imgH="247307" progId="">
                  <p:embed/>
                </p:oleObj>
              </mc:Choice>
              <mc:Fallback>
                <p:oleObj name="ISIS/Draw Sketch" r:id="rId6" imgW="514905" imgH="247307" progId="">
                  <p:embed/>
                  <p:pic>
                    <p:nvPicPr>
                      <p:cNvPr id="0" name="Picture 3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1555" y="1987972"/>
                        <a:ext cx="514350" cy="247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2425979"/>
              </p:ext>
            </p:extLst>
          </p:nvPr>
        </p:nvGraphicFramePr>
        <p:xfrm>
          <a:off x="6991995" y="1880828"/>
          <a:ext cx="1444523" cy="4636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8" imgW="766016" imgH="247307" progId="">
                  <p:embed/>
                </p:oleObj>
              </mc:Choice>
              <mc:Fallback>
                <p:oleObj name="ISIS/Draw Sketch" r:id="rId8" imgW="766016" imgH="247307" progId="">
                  <p:embed/>
                  <p:pic>
                    <p:nvPicPr>
                      <p:cNvPr id="0" name="Picture 3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1995" y="1880828"/>
                        <a:ext cx="1444523" cy="4636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8972554"/>
              </p:ext>
            </p:extLst>
          </p:nvPr>
        </p:nvGraphicFramePr>
        <p:xfrm>
          <a:off x="2621555" y="2932187"/>
          <a:ext cx="66675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10" imgW="662021" imgH="206723" progId="">
                  <p:embed/>
                </p:oleObj>
              </mc:Choice>
              <mc:Fallback>
                <p:oleObj name="ISIS/Draw Sketch" r:id="rId10" imgW="662021" imgH="206723" progId="">
                  <p:embed/>
                  <p:pic>
                    <p:nvPicPr>
                      <p:cNvPr id="0" name="Picture 3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1555" y="2932187"/>
                        <a:ext cx="66675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1343567"/>
              </p:ext>
            </p:extLst>
          </p:nvPr>
        </p:nvGraphicFramePr>
        <p:xfrm>
          <a:off x="6945571" y="2834934"/>
          <a:ext cx="1463050" cy="3196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12" imgW="1132235" imgH="246964" progId="">
                  <p:embed/>
                </p:oleObj>
              </mc:Choice>
              <mc:Fallback>
                <p:oleObj name="ISIS/Draw Sketch" r:id="rId12" imgW="1132235" imgH="246964" progId="">
                  <p:embed/>
                  <p:pic>
                    <p:nvPicPr>
                      <p:cNvPr id="0" name="Picture 3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5571" y="2834934"/>
                        <a:ext cx="1463050" cy="3196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080629"/>
              </p:ext>
            </p:extLst>
          </p:nvPr>
        </p:nvGraphicFramePr>
        <p:xfrm>
          <a:off x="2633213" y="3427462"/>
          <a:ext cx="742950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14" imgW="733293" imgH="1010653" progId="">
                  <p:embed/>
                </p:oleObj>
              </mc:Choice>
              <mc:Fallback>
                <p:oleObj name="ISIS/Draw Sketch" r:id="rId14" imgW="733293" imgH="1010653" progId="">
                  <p:embed/>
                  <p:pic>
                    <p:nvPicPr>
                      <p:cNvPr id="0" name="Picture 3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3213" y="3427462"/>
                        <a:ext cx="742950" cy="1009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0580315"/>
              </p:ext>
            </p:extLst>
          </p:nvPr>
        </p:nvGraphicFramePr>
        <p:xfrm>
          <a:off x="7172869" y="3727514"/>
          <a:ext cx="1008112" cy="409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16" imgW="613410" imgH="247650" progId="">
                  <p:embed/>
                </p:oleObj>
              </mc:Choice>
              <mc:Fallback>
                <p:oleObj name="ISIS/Draw Sketch" r:id="rId16" imgW="613410" imgH="247650" progId="">
                  <p:embed/>
                  <p:pic>
                    <p:nvPicPr>
                      <p:cNvPr id="0" name="Picture 3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2869" y="3727514"/>
                        <a:ext cx="1008112" cy="4095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73362"/>
              </p:ext>
            </p:extLst>
          </p:nvPr>
        </p:nvGraphicFramePr>
        <p:xfrm>
          <a:off x="2633213" y="4722837"/>
          <a:ext cx="6667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18" imgW="668020" imgH="542290" progId="">
                  <p:embed/>
                </p:oleObj>
              </mc:Choice>
              <mc:Fallback>
                <p:oleObj name="ISIS/Draw Sketch" r:id="rId18" imgW="668020" imgH="542290" progId="">
                  <p:embed/>
                  <p:pic>
                    <p:nvPicPr>
                      <p:cNvPr id="0" name="Picture 3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3213" y="4722837"/>
                        <a:ext cx="666750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391709"/>
              </p:ext>
            </p:extLst>
          </p:nvPr>
        </p:nvGraphicFramePr>
        <p:xfrm>
          <a:off x="7031218" y="4627016"/>
          <a:ext cx="1291414" cy="734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0" imgW="1036490" imgH="593915" progId="">
                  <p:embed/>
                </p:oleObj>
              </mc:Choice>
              <mc:Fallback>
                <p:oleObj name="ISIS/Draw Sketch" r:id="rId20" imgW="1036490" imgH="593915" progId="">
                  <p:embed/>
                  <p:pic>
                    <p:nvPicPr>
                      <p:cNvPr id="0" name="Picture 3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1218" y="4627016"/>
                        <a:ext cx="1291414" cy="7345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5409950"/>
              </p:ext>
            </p:extLst>
          </p:nvPr>
        </p:nvGraphicFramePr>
        <p:xfrm>
          <a:off x="7254109" y="5733256"/>
          <a:ext cx="910011" cy="43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2" imgW="528518" imgH="248340" progId="">
                  <p:embed/>
                </p:oleObj>
              </mc:Choice>
              <mc:Fallback>
                <p:oleObj name="ISIS/Draw Sketch" r:id="rId22" imgW="528518" imgH="248340" progId="">
                  <p:embed/>
                  <p:pic>
                    <p:nvPicPr>
                      <p:cNvPr id="0" name="Picture 3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4109" y="5733256"/>
                        <a:ext cx="910011" cy="4301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4871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548680"/>
            <a:ext cx="7920880" cy="18722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bond in organic compounds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chemical bond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an interaction between atoms that leads to the formation of molecules or crystals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two main types of chemical bonds in organic compounds: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covalent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959757662"/>
              </p:ext>
            </p:extLst>
          </p:nvPr>
        </p:nvGraphicFramePr>
        <p:xfrm>
          <a:off x="1223839" y="2386401"/>
          <a:ext cx="6696322" cy="3823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0032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548680"/>
            <a:ext cx="7920880" cy="93610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 bond</a:t>
            </a:r>
          </a:p>
          <a:p>
            <a:pPr marL="0" indent="0" algn="ctr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rarely found in organic compounds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3574535"/>
              </p:ext>
            </p:extLst>
          </p:nvPr>
        </p:nvGraphicFramePr>
        <p:xfrm>
          <a:off x="827584" y="2636912"/>
          <a:ext cx="7401002" cy="2880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5457600" imgH="2124000" progId="">
                  <p:embed/>
                </p:oleObj>
              </mc:Choice>
              <mc:Fallback>
                <p:oleObj name="ISIS/Draw Sketch" r:id="rId2" imgW="5457600" imgH="2124000" progId="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2636912"/>
                        <a:ext cx="7401002" cy="28803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596213"/>
              </p:ext>
            </p:extLst>
          </p:nvPr>
        </p:nvGraphicFramePr>
        <p:xfrm>
          <a:off x="3455876" y="1556792"/>
          <a:ext cx="2232248" cy="610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1218960" imgH="333360" progId="">
                  <p:embed/>
                </p:oleObj>
              </mc:Choice>
              <mc:Fallback>
                <p:oleObj name="ISIS/Draw Sketch" r:id="rId4" imgW="1218960" imgH="333360" progId="">
                  <p:embed/>
                  <p:pic>
                    <p:nvPicPr>
                      <p:cNvPr id="0" name="Picture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5876" y="1556792"/>
                        <a:ext cx="2232248" cy="6103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0407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605840"/>
            <a:ext cx="7920880" cy="15990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Covalent bond</a:t>
            </a:r>
          </a:p>
          <a:p>
            <a:pPr marL="0" indent="0" algn="ctr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covalent bond is the main one in organic compounds. Such a connection is formed by sharing a pair of electrons of two atoms.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049103"/>
              </p:ext>
            </p:extLst>
          </p:nvPr>
        </p:nvGraphicFramePr>
        <p:xfrm>
          <a:off x="1007604" y="2420888"/>
          <a:ext cx="7128792" cy="3240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2933640" imgH="1333440" progId="">
                  <p:embed/>
                </p:oleObj>
              </mc:Choice>
              <mc:Fallback>
                <p:oleObj name="ISIS/Draw Sketch" r:id="rId2" imgW="2933640" imgH="1333440" progId="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7604" y="2420888"/>
                        <a:ext cx="7128792" cy="32403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4907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2434490" y="618067"/>
            <a:ext cx="4392488" cy="864096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 covalent bonds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polarity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1761352"/>
              </p:ext>
            </p:extLst>
          </p:nvPr>
        </p:nvGraphicFramePr>
        <p:xfrm>
          <a:off x="834220" y="2134847"/>
          <a:ext cx="7475559" cy="3033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3943080" imgH="1600200" progId="">
                  <p:embed/>
                </p:oleObj>
              </mc:Choice>
              <mc:Fallback>
                <p:oleObj name="ISIS/Draw Sketch" r:id="rId2" imgW="3943080" imgH="1600200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4220" y="2134847"/>
                        <a:ext cx="7475559" cy="30335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9736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620688"/>
            <a:ext cx="7920880" cy="1872208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the symmetry of the orbitals</a:t>
            </a:r>
          </a:p>
          <a:p>
            <a:pPr marL="0" indent="0" algn="ctr">
              <a:buNone/>
            </a:pPr>
            <a:r>
              <a:rPr lang="el-G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covalent bond formed when atomic orbitals overlap along the axis connecting the nuclei of atoms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272495"/>
              </p:ext>
            </p:extLst>
          </p:nvPr>
        </p:nvGraphicFramePr>
        <p:xfrm>
          <a:off x="791580" y="2924944"/>
          <a:ext cx="7560840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6000480" imgH="799920" progId="">
                  <p:embed/>
                </p:oleObj>
              </mc:Choice>
              <mc:Fallback>
                <p:oleObj name="ISIS/Draw Sketch" r:id="rId2" imgW="6000480" imgH="799920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1580" y="2924944"/>
                        <a:ext cx="7560840" cy="10081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85651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620688"/>
            <a:ext cx="7920880" cy="165618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l-G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bond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covalent bond arising from lateral overlap of non-hybrid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-orbitals. At the same time, localized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-atomic orbitals are delocalized, forming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-orbitals: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9707824"/>
              </p:ext>
            </p:extLst>
          </p:nvPr>
        </p:nvGraphicFramePr>
        <p:xfrm>
          <a:off x="1115616" y="2780443"/>
          <a:ext cx="7200800" cy="1297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5657760" imgH="1019160" progId="">
                  <p:embed/>
                </p:oleObj>
              </mc:Choice>
              <mc:Fallback>
                <p:oleObj name="ISIS/Draw Sketch" r:id="rId2" imgW="5657760" imgH="1019160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780443"/>
                        <a:ext cx="7200800" cy="129711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CF22276-85CC-4C23-88BC-3ACF90862F0F}"/>
              </a:ext>
            </a:extLst>
          </p:cNvPr>
          <p:cNvSpPr/>
          <p:nvPr/>
        </p:nvSpPr>
        <p:spPr>
          <a:xfrm>
            <a:off x="971600" y="3789525"/>
            <a:ext cx="302433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Two </a:t>
            </a:r>
            <a:r>
              <a:rPr lang="en-US" i="1" dirty="0"/>
              <a:t>p</a:t>
            </a:r>
            <a:r>
              <a:rPr lang="en-US" dirty="0"/>
              <a:t>-atomic orbitals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AA476C1-5134-4DD7-BFD7-A64D07BE9A40}"/>
              </a:ext>
            </a:extLst>
          </p:cNvPr>
          <p:cNvSpPr/>
          <p:nvPr/>
        </p:nvSpPr>
        <p:spPr>
          <a:xfrm>
            <a:off x="4534727" y="3789525"/>
            <a:ext cx="381642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bonding molecular orbital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836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576448"/>
            <a:ext cx="7920880" cy="1268376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Donor-acceptor mechanism.</a:t>
            </a: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Bond formation takes place due to a pair of donor electrons and a vacant (free) orbital of the acceptor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3876322"/>
              </p:ext>
            </p:extLst>
          </p:nvPr>
        </p:nvGraphicFramePr>
        <p:xfrm>
          <a:off x="2123728" y="1772816"/>
          <a:ext cx="5041151" cy="1068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1809720" imgH="409320" progId="">
                  <p:embed/>
                </p:oleObj>
              </mc:Choice>
              <mc:Fallback>
                <p:oleObj name="ISIS/Draw Sketch" r:id="rId2" imgW="1809720" imgH="409320" progId="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1772816"/>
                        <a:ext cx="5041151" cy="10688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83568" y="3019795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Semipolar bond,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is the result of both covalent interaction and the attraction of opposite charges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3813842"/>
              </p:ext>
            </p:extLst>
          </p:nvPr>
        </p:nvGraphicFramePr>
        <p:xfrm>
          <a:off x="2483768" y="3555633"/>
          <a:ext cx="4626722" cy="12774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2828880" imgH="780840" progId="">
                  <p:embed/>
                </p:oleObj>
              </mc:Choice>
              <mc:Fallback>
                <p:oleObj name="ISIS/Draw Sketch" r:id="rId4" imgW="2828880" imgH="780840" progId="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3555633"/>
                        <a:ext cx="4626722" cy="127741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4304403"/>
              </p:ext>
            </p:extLst>
          </p:nvPr>
        </p:nvGraphicFramePr>
        <p:xfrm>
          <a:off x="2627902" y="4846570"/>
          <a:ext cx="4338454" cy="11749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6" imgW="2743200" imgH="742680" progId="">
                  <p:embed/>
                </p:oleObj>
              </mc:Choice>
              <mc:Fallback>
                <p:oleObj name="ISIS/Draw Sketch" r:id="rId6" imgW="2743200" imgH="742680" progId="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902" y="4846570"/>
                        <a:ext cx="4338454" cy="11749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4530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615727"/>
            <a:ext cx="7863024" cy="28132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 covalent bonds by bond order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(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σ-bond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for example, between carbons in the ethane molecule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Double (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σ-bond and 1 π-bond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for example, in the ethylene molecule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Triple (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σ-bond and 2 π-bonds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as, for example, in the acetylene molecule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0641525"/>
              </p:ext>
            </p:extLst>
          </p:nvPr>
        </p:nvGraphicFramePr>
        <p:xfrm>
          <a:off x="827584" y="3376749"/>
          <a:ext cx="2030033" cy="1512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933120" imgH="695160" progId="">
                  <p:embed/>
                </p:oleObj>
              </mc:Choice>
              <mc:Fallback>
                <p:oleObj name="ISIS/Draw Sketch" r:id="rId2" imgW="933120" imgH="695160" progId="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3376749"/>
                        <a:ext cx="2030033" cy="15121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6225887"/>
              </p:ext>
            </p:extLst>
          </p:nvPr>
        </p:nvGraphicFramePr>
        <p:xfrm>
          <a:off x="3347864" y="3501008"/>
          <a:ext cx="2052228" cy="1368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828360" imgH="552240" progId="">
                  <p:embed/>
                </p:oleObj>
              </mc:Choice>
              <mc:Fallback>
                <p:oleObj name="ISIS/Draw Sketch" r:id="rId4" imgW="828360" imgH="55224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3501008"/>
                        <a:ext cx="2052228" cy="13681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6956541"/>
              </p:ext>
            </p:extLst>
          </p:nvPr>
        </p:nvGraphicFramePr>
        <p:xfrm>
          <a:off x="5652120" y="3897984"/>
          <a:ext cx="2919413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6" imgW="923760" imgH="199800" progId="">
                  <p:embed/>
                </p:oleObj>
              </mc:Choice>
              <mc:Fallback>
                <p:oleObj name="ISIS/Draw Sketch" r:id="rId6" imgW="923760" imgH="199800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3897984"/>
                        <a:ext cx="2919413" cy="631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8881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620688"/>
            <a:ext cx="7920880" cy="93610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Hybridization</a:t>
            </a:r>
          </a:p>
          <a:p>
            <a:pPr marL="0" indent="0" algn="ctr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Electronic structure of a carbon atom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0066934"/>
              </p:ext>
            </p:extLst>
          </p:nvPr>
        </p:nvGraphicFramePr>
        <p:xfrm>
          <a:off x="1187624" y="2204864"/>
          <a:ext cx="6408712" cy="3729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4533840" imgH="2638080" progId="">
                  <p:embed/>
                </p:oleObj>
              </mc:Choice>
              <mc:Fallback>
                <p:oleObj name="ISIS/Draw Sketch" r:id="rId2" imgW="4533840" imgH="2638080" progId="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2204864"/>
                        <a:ext cx="6408712" cy="37294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72181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630188"/>
            <a:ext cx="7920880" cy="1512168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n-US" b="1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hybridization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 case, the energies of one 2s and three 2p-orbitals are equalized, while 4 identical sp3-orbitals are formed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4269816"/>
              </p:ext>
            </p:extLst>
          </p:nvPr>
        </p:nvGraphicFramePr>
        <p:xfrm>
          <a:off x="899592" y="2564904"/>
          <a:ext cx="7488832" cy="991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5609880" imgH="742680" progId="">
                  <p:embed/>
                </p:oleObj>
              </mc:Choice>
              <mc:Fallback>
                <p:oleObj name="ISIS/Draw Sketch" r:id="rId2" imgW="5609880" imgH="742680" progId="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2564904"/>
                        <a:ext cx="7488832" cy="9917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286127"/>
              </p:ext>
            </p:extLst>
          </p:nvPr>
        </p:nvGraphicFramePr>
        <p:xfrm>
          <a:off x="1547664" y="3933056"/>
          <a:ext cx="6090868" cy="22947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4752720" imgH="1790640" progId="">
                  <p:embed/>
                </p:oleObj>
              </mc:Choice>
              <mc:Fallback>
                <p:oleObj name="ISIS/Draw Sketch" r:id="rId4" imgW="4752720" imgH="1790640" progId="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3933056"/>
                        <a:ext cx="6090868" cy="22947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33154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620688"/>
            <a:ext cx="8064896" cy="18722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n-US" b="1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hybridization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energies of one 2s and two 2p-orbitals are equalized, while 3 identical sp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-orbitals are formed and one non-hybrid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-orbital remains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8847509"/>
              </p:ext>
            </p:extLst>
          </p:nvPr>
        </p:nvGraphicFramePr>
        <p:xfrm>
          <a:off x="1259632" y="2274629"/>
          <a:ext cx="6624736" cy="112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4505040" imgH="761760" progId="">
                  <p:embed/>
                </p:oleObj>
              </mc:Choice>
              <mc:Fallback>
                <p:oleObj name="ISIS/Draw Sketch" r:id="rId2" imgW="4505040" imgH="76176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2274629"/>
                        <a:ext cx="6624736" cy="11204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Объект 5">
            <a:extLst>
              <a:ext uri="{FF2B5EF4-FFF2-40B4-BE49-F238E27FC236}">
                <a16:creationId xmlns:a16="http://schemas.microsoft.com/office/drawing/2014/main" id="{9C733E42-2307-418C-AF1B-2B326BC081EE}"/>
              </a:ext>
            </a:extLst>
          </p:cNvPr>
          <p:cNvSpPr txBox="1">
            <a:spLocks/>
          </p:cNvSpPr>
          <p:nvPr/>
        </p:nvSpPr>
        <p:spPr>
          <a:xfrm>
            <a:off x="647056" y="3429000"/>
            <a:ext cx="7813376" cy="9361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sp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-hybrid orbitals participate in the formation of three σ-bonds: for example, in ethylene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B35A3CF5-A4BB-4A96-9E41-2DE2BEC8AC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2817008"/>
              </p:ext>
            </p:extLst>
          </p:nvPr>
        </p:nvGraphicFramePr>
        <p:xfrm>
          <a:off x="899592" y="4365105"/>
          <a:ext cx="7174748" cy="17053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4448160" imgH="1056960" progId="">
                  <p:embed/>
                </p:oleObj>
              </mc:Choice>
              <mc:Fallback>
                <p:oleObj name="ISIS/Draw Sketch" r:id="rId4" imgW="4448160" imgH="1056960" progId="">
                  <p:embed/>
                  <p:pic>
                    <p:nvPicPr>
                      <p:cNvPr id="7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4365105"/>
                        <a:ext cx="7174748" cy="17053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72487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620688"/>
            <a:ext cx="7920880" cy="13681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hybridization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 case, the energies of one 2s and one 2p-orbital are equalized, while 2 identical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-orbitals are formed and two p-orbitals remain non-hybrid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575851"/>
              </p:ext>
            </p:extLst>
          </p:nvPr>
        </p:nvGraphicFramePr>
        <p:xfrm>
          <a:off x="1654601" y="1628800"/>
          <a:ext cx="5400600" cy="11721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3466800" imgH="752400" progId="">
                  <p:embed/>
                </p:oleObj>
              </mc:Choice>
              <mc:Fallback>
                <p:oleObj name="ISIS/Draw Sketch" r:id="rId2" imgW="3466800" imgH="752400" progId="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4601" y="1628800"/>
                        <a:ext cx="5400600" cy="11721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Объект 5">
            <a:extLst>
              <a:ext uri="{FF2B5EF4-FFF2-40B4-BE49-F238E27FC236}">
                <a16:creationId xmlns:a16="http://schemas.microsoft.com/office/drawing/2014/main" id="{366EFA33-8207-4261-A00F-AABAACF028D7}"/>
              </a:ext>
            </a:extLst>
          </p:cNvPr>
          <p:cNvSpPr txBox="1">
            <a:spLocks/>
          </p:cNvSpPr>
          <p:nvPr/>
        </p:nvSpPr>
        <p:spPr>
          <a:xfrm>
            <a:off x="611560" y="2636912"/>
            <a:ext cx="7992888" cy="65069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/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-hybrid orbitals repel each other, while the electron density maxima are located on the same straight line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7E0CD843-2386-4FD1-98E4-CE72394CB2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0226184"/>
              </p:ext>
            </p:extLst>
          </p:nvPr>
        </p:nvGraphicFramePr>
        <p:xfrm>
          <a:off x="3203848" y="3223619"/>
          <a:ext cx="2808312" cy="869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1199880" imgH="371160" progId="">
                  <p:embed/>
                </p:oleObj>
              </mc:Choice>
              <mc:Fallback>
                <p:oleObj name="ISIS/Draw Sketch" r:id="rId4" imgW="1199880" imgH="371160" progId="">
                  <p:embed/>
                  <p:pic>
                    <p:nvPicPr>
                      <p:cNvPr id="7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3223619"/>
                        <a:ext cx="2808312" cy="8692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1A3D29-9194-43BC-9983-5771F097845F}"/>
              </a:ext>
            </a:extLst>
          </p:cNvPr>
          <p:cNvSpPr txBox="1"/>
          <p:nvPr/>
        </p:nvSpPr>
        <p:spPr>
          <a:xfrm>
            <a:off x="611560" y="4028871"/>
            <a:ext cx="79208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non-hybrid p-orbitals are located perpendicular to each other in the same plane, which is perpendicular to this line x: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C1D5C6DA-79AE-4B30-832F-9B13094D2F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3086583"/>
              </p:ext>
            </p:extLst>
          </p:nvPr>
        </p:nvGraphicFramePr>
        <p:xfrm>
          <a:off x="2792181" y="4817373"/>
          <a:ext cx="3549848" cy="14199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6" imgW="3666960" imgH="1466640" progId="">
                  <p:embed/>
                </p:oleObj>
              </mc:Choice>
              <mc:Fallback>
                <p:oleObj name="ISIS/Draw Sketch" r:id="rId6" imgW="3666960" imgH="1466640" progId="">
                  <p:embed/>
                  <p:pic>
                    <p:nvPicPr>
                      <p:cNvPr id="9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2181" y="4817373"/>
                        <a:ext cx="3549848" cy="14199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0813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83568" y="623195"/>
            <a:ext cx="7433553" cy="3693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acetylene molecule contains carbon atoms in the state of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-hybridization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2113024"/>
              </p:ext>
            </p:extLst>
          </p:nvPr>
        </p:nvGraphicFramePr>
        <p:xfrm>
          <a:off x="3237794" y="992527"/>
          <a:ext cx="2596404" cy="10119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1857240" imgH="723600" progId="">
                  <p:embed/>
                </p:oleObj>
              </mc:Choice>
              <mc:Fallback>
                <p:oleObj name="ISIS/Draw Sketch" r:id="rId2" imgW="1857240" imgH="723600" progId="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7794" y="992527"/>
                        <a:ext cx="2596404" cy="10119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11560" y="2156975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hybrid orbitals, bonds with hydrogen atoms and σ-bond between carbon atoms are formed: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2763105"/>
              </p:ext>
            </p:extLst>
          </p:nvPr>
        </p:nvGraphicFramePr>
        <p:xfrm>
          <a:off x="1979712" y="2779187"/>
          <a:ext cx="5506067" cy="835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2447640" imgH="371160" progId="">
                  <p:embed/>
                </p:oleObj>
              </mc:Choice>
              <mc:Fallback>
                <p:oleObj name="ISIS/Draw Sketch" r:id="rId4" imgW="2447640" imgH="371160" progId="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2779187"/>
                        <a:ext cx="5506067" cy="8355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337065" y="3601509"/>
            <a:ext cx="65418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Non-hybrid π-orbitals overlap, forming two π-bonds: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1403339"/>
              </p:ext>
            </p:extLst>
          </p:nvPr>
        </p:nvGraphicFramePr>
        <p:xfrm>
          <a:off x="1142175" y="4140354"/>
          <a:ext cx="6931657" cy="1266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6" imgW="4171680" imgH="761760" progId="">
                  <p:embed/>
                </p:oleObj>
              </mc:Choice>
              <mc:Fallback>
                <p:oleObj name="ISIS/Draw Sketch" r:id="rId6" imgW="4171680" imgH="761760" progId="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175" y="4140354"/>
                        <a:ext cx="6931657" cy="1266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57580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359532" y="764704"/>
            <a:ext cx="8424936" cy="3585551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types of interactions</a:t>
            </a:r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559" y="1196752"/>
            <a:ext cx="7920880" cy="1421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 bond -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attraction of a protonated hydrogen atom attached to an atom of an electronegative element to another atom carrying a negative charge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468101"/>
              </p:ext>
            </p:extLst>
          </p:nvPr>
        </p:nvGraphicFramePr>
        <p:xfrm>
          <a:off x="1794632" y="3212976"/>
          <a:ext cx="5554735" cy="1098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1638000" imgH="323640" progId="">
                  <p:embed/>
                </p:oleObj>
              </mc:Choice>
              <mc:Fallback>
                <p:oleObj name="ISIS/Draw Sketch" r:id="rId2" imgW="1638000" imgH="323640" progId="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4632" y="3212976"/>
                        <a:ext cx="5554735" cy="10980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8570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1124744"/>
            <a:ext cx="7920880" cy="115212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α-structure of proteins, every first and fifth amino acid residues form hydrogen bonds with each other, forming a helix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8770529"/>
              </p:ext>
            </p:extLst>
          </p:nvPr>
        </p:nvGraphicFramePr>
        <p:xfrm>
          <a:off x="1259632" y="1916832"/>
          <a:ext cx="6420593" cy="3312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5433480" imgH="2798640" progId="">
                  <p:embed/>
                </p:oleObj>
              </mc:Choice>
              <mc:Fallback>
                <p:oleObj name="ISIS/Draw Sketch" r:id="rId2" imgW="5433480" imgH="27986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1916832"/>
                        <a:ext cx="6420593" cy="33123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25715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620688"/>
            <a:ext cx="7848872" cy="1656184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 bonds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between complementary bases in the DNA double helix: three hydrogen bonds form between adenine and thymine, and two bonds form between guanine and cytosine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2702115"/>
              </p:ext>
            </p:extLst>
          </p:nvPr>
        </p:nvGraphicFramePr>
        <p:xfrm>
          <a:off x="569737" y="2780928"/>
          <a:ext cx="7883510" cy="2232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5314680" imgH="1504800" progId="">
                  <p:embed/>
                </p:oleObj>
              </mc:Choice>
              <mc:Fallback>
                <p:oleObj name="ISIS/Draw Sketch" r:id="rId2" imgW="5314680" imgH="1504800" progId="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737" y="2780928"/>
                        <a:ext cx="7883510" cy="22322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10330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381</TotalTime>
  <Words>1239</Words>
  <Application>Microsoft Office PowerPoint</Application>
  <PresentationFormat>Экран (4:3)</PresentationFormat>
  <Paragraphs>144</Paragraphs>
  <Slides>28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5" baseType="lpstr">
      <vt:lpstr>Arial</vt:lpstr>
      <vt:lpstr>Calibri</vt:lpstr>
      <vt:lpstr>Garamond</vt:lpstr>
      <vt:lpstr>Times New Roman</vt:lpstr>
      <vt:lpstr>Wingdings</vt:lpstr>
      <vt:lpstr>Натуральные материалы</vt:lpstr>
      <vt:lpstr>ISIS/Draw Sketch</vt:lpstr>
      <vt:lpstr>Презентация PowerPoint</vt:lpstr>
      <vt:lpstr>Презентация PowerPoint</vt:lpstr>
      <vt:lpstr>Презентация PowerPoint</vt:lpstr>
      <vt:lpstr>Презентация PowerPoint</vt:lpstr>
      <vt:lpstr>A brief history of organic chemistry</vt:lpstr>
      <vt:lpstr>Презентация PowerPoint</vt:lpstr>
      <vt:lpstr>Презентация PowerPoint</vt:lpstr>
      <vt:lpstr>Презентация PowerPoint</vt:lpstr>
      <vt:lpstr>Classification of organic compounds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ОРГАНИЧЕСКАЯ ХИМИЯ Лекция 1.</dc:title>
  <dc:creator>админ</dc:creator>
  <cp:lastModifiedBy>Іван Олегович Шишкін</cp:lastModifiedBy>
  <cp:revision>46</cp:revision>
  <dcterms:created xsi:type="dcterms:W3CDTF">2011-02-14T13:25:11Z</dcterms:created>
  <dcterms:modified xsi:type="dcterms:W3CDTF">2022-09-18T16:49:39Z</dcterms:modified>
</cp:coreProperties>
</file>