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70" r:id="rId5"/>
    <p:sldId id="271" r:id="rId6"/>
    <p:sldId id="272" r:id="rId7"/>
    <p:sldId id="273" r:id="rId8"/>
    <p:sldId id="274" r:id="rId9"/>
    <p:sldId id="282" r:id="rId10"/>
    <p:sldId id="283" r:id="rId11"/>
    <p:sldId id="284" r:id="rId12"/>
    <p:sldId id="275" r:id="rId13"/>
    <p:sldId id="285" r:id="rId14"/>
    <p:sldId id="286" r:id="rId15"/>
    <p:sldId id="280" r:id="rId16"/>
    <p:sldId id="276" r:id="rId17"/>
    <p:sldId id="278" r:id="rId18"/>
    <p:sldId id="281" r:id="rId19"/>
    <p:sldId id="277" r:id="rId20"/>
    <p:sldId id="279"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ристина Голубчик" initials="КГ"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6" autoAdjust="0"/>
    <p:restoredTop sz="94660"/>
  </p:normalViewPr>
  <p:slideViewPr>
    <p:cSldViewPr>
      <p:cViewPr varScale="1">
        <p:scale>
          <a:sx n="85" d="100"/>
          <a:sy n="85" d="100"/>
        </p:scale>
        <p:origin x="11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EFA062-0103-41F1-8398-93D6AC7A25E3}" type="doc">
      <dgm:prSet loTypeId="urn:microsoft.com/office/officeart/2005/8/layout/orgChart1" loCatId="hierarchy" qsTypeId="urn:microsoft.com/office/officeart/2005/8/quickstyle/3d4" qsCatId="3D" csTypeId="urn:microsoft.com/office/officeart/2005/8/colors/colorful5" csCatId="colorful" phldr="1"/>
      <dgm:spPr/>
      <dgm:t>
        <a:bodyPr/>
        <a:lstStyle/>
        <a:p>
          <a:endParaRPr lang="ru-RU"/>
        </a:p>
      </dgm:t>
    </dgm:pt>
    <dgm:pt modelId="{736DE6A3-0736-4108-A319-0746D36EAE41}">
      <dgm:prSet phldrT="[Текст]" custT="1"/>
      <dgm:spPr/>
      <dgm:t>
        <a:bodyPr/>
        <a:lstStyle/>
        <a:p>
          <a:r>
            <a:rPr lang="en-US" sz="2800" dirty="0" smtClean="0"/>
            <a:t>Types of chemical bonds</a:t>
          </a:r>
          <a:endParaRPr lang="ru-RU" sz="2800" dirty="0"/>
        </a:p>
      </dgm:t>
    </dgm:pt>
    <dgm:pt modelId="{17A77139-0ED1-4280-B352-08E3264831AD}" type="parTrans" cxnId="{EBD5BD87-0108-4A67-8432-9E512AC06139}">
      <dgm:prSet/>
      <dgm:spPr/>
      <dgm:t>
        <a:bodyPr/>
        <a:lstStyle/>
        <a:p>
          <a:endParaRPr lang="ru-RU"/>
        </a:p>
      </dgm:t>
    </dgm:pt>
    <dgm:pt modelId="{3C130A49-F25D-4B18-9902-365820DEDE06}" type="sibTrans" cxnId="{EBD5BD87-0108-4A67-8432-9E512AC06139}">
      <dgm:prSet/>
      <dgm:spPr/>
      <dgm:t>
        <a:bodyPr/>
        <a:lstStyle/>
        <a:p>
          <a:endParaRPr lang="ru-RU"/>
        </a:p>
      </dgm:t>
    </dgm:pt>
    <dgm:pt modelId="{24DAF69E-68AA-46C0-88DB-CBC52AC22594}">
      <dgm:prSet phldrT="[Текст]" custT="1"/>
      <dgm:spPr/>
      <dgm:t>
        <a:bodyPr/>
        <a:lstStyle/>
        <a:p>
          <a:r>
            <a:rPr lang="en-US" sz="2000" dirty="0" smtClean="0">
              <a:solidFill>
                <a:schemeClr val="tx1"/>
              </a:solidFill>
            </a:rPr>
            <a:t>Covalent</a:t>
          </a:r>
          <a:endParaRPr lang="ru-RU" sz="2000" dirty="0">
            <a:solidFill>
              <a:schemeClr val="tx1"/>
            </a:solidFill>
          </a:endParaRPr>
        </a:p>
      </dgm:t>
    </dgm:pt>
    <dgm:pt modelId="{9AC775EE-FDA3-4987-8201-D18F75503521}" type="parTrans" cxnId="{78CEF4BE-B5F9-43C0-865F-202A8A470229}">
      <dgm:prSet/>
      <dgm:spPr/>
      <dgm:t>
        <a:bodyPr/>
        <a:lstStyle/>
        <a:p>
          <a:endParaRPr lang="ru-RU"/>
        </a:p>
      </dgm:t>
    </dgm:pt>
    <dgm:pt modelId="{A6C4D4EB-ED7A-4E9E-923E-8C349FB3ECD0}" type="sibTrans" cxnId="{78CEF4BE-B5F9-43C0-865F-202A8A470229}">
      <dgm:prSet/>
      <dgm:spPr/>
      <dgm:t>
        <a:bodyPr/>
        <a:lstStyle/>
        <a:p>
          <a:endParaRPr lang="ru-RU"/>
        </a:p>
      </dgm:t>
    </dgm:pt>
    <dgm:pt modelId="{54D32971-DD6C-4CD2-8D9F-1EF353634BC9}">
      <dgm:prSet phldrT="[Текст]"/>
      <dgm:spPr/>
      <dgm:t>
        <a:bodyPr/>
        <a:lstStyle/>
        <a:p>
          <a:r>
            <a:rPr lang="en-US" dirty="0" smtClean="0">
              <a:solidFill>
                <a:schemeClr val="tx1"/>
              </a:solidFill>
            </a:rPr>
            <a:t>Non-polar</a:t>
          </a:r>
          <a:endParaRPr lang="ru-RU" dirty="0">
            <a:solidFill>
              <a:schemeClr val="tx1"/>
            </a:solidFill>
          </a:endParaRPr>
        </a:p>
      </dgm:t>
    </dgm:pt>
    <dgm:pt modelId="{22ED8230-CDA6-458B-B608-19C875B04988}" type="parTrans" cxnId="{56F48F80-3F7B-45FB-927B-554F661D7B21}">
      <dgm:prSet/>
      <dgm:spPr/>
      <dgm:t>
        <a:bodyPr/>
        <a:lstStyle/>
        <a:p>
          <a:endParaRPr lang="ru-RU"/>
        </a:p>
      </dgm:t>
    </dgm:pt>
    <dgm:pt modelId="{68B91CE5-7AB1-4AB5-A2C8-00D0402993FE}" type="sibTrans" cxnId="{56F48F80-3F7B-45FB-927B-554F661D7B21}">
      <dgm:prSet/>
      <dgm:spPr/>
      <dgm:t>
        <a:bodyPr/>
        <a:lstStyle/>
        <a:p>
          <a:endParaRPr lang="ru-RU"/>
        </a:p>
      </dgm:t>
    </dgm:pt>
    <dgm:pt modelId="{09AABBA5-0CED-470C-AA7F-4C11584CE57F}">
      <dgm:prSet phldrT="[Текст]"/>
      <dgm:spPr/>
      <dgm:t>
        <a:bodyPr/>
        <a:lstStyle/>
        <a:p>
          <a:r>
            <a:rPr lang="en-US" dirty="0" smtClean="0">
              <a:solidFill>
                <a:schemeClr val="tx1"/>
              </a:solidFill>
            </a:rPr>
            <a:t>Polar</a:t>
          </a:r>
          <a:endParaRPr lang="ru-RU" dirty="0">
            <a:solidFill>
              <a:schemeClr val="tx1"/>
            </a:solidFill>
          </a:endParaRPr>
        </a:p>
      </dgm:t>
    </dgm:pt>
    <dgm:pt modelId="{C054CB10-AFC9-4D0F-9A9D-6437BFFD63D0}" type="parTrans" cxnId="{447C9BFE-C05E-4098-BA37-00AD6D80D906}">
      <dgm:prSet/>
      <dgm:spPr/>
      <dgm:t>
        <a:bodyPr/>
        <a:lstStyle/>
        <a:p>
          <a:endParaRPr lang="ru-RU"/>
        </a:p>
      </dgm:t>
    </dgm:pt>
    <dgm:pt modelId="{68EBC506-C2E9-4D45-AE70-A31E427EC002}" type="sibTrans" cxnId="{447C9BFE-C05E-4098-BA37-00AD6D80D906}">
      <dgm:prSet/>
      <dgm:spPr/>
      <dgm:t>
        <a:bodyPr/>
        <a:lstStyle/>
        <a:p>
          <a:endParaRPr lang="ru-RU"/>
        </a:p>
      </dgm:t>
    </dgm:pt>
    <dgm:pt modelId="{916AC699-46A2-46C6-90CF-2CA5119066DE}">
      <dgm:prSet phldrT="[Текст]" custT="1"/>
      <dgm:spPr/>
      <dgm:t>
        <a:bodyPr/>
        <a:lstStyle/>
        <a:p>
          <a:r>
            <a:rPr lang="en-US" sz="2000" dirty="0" smtClean="0">
              <a:solidFill>
                <a:schemeClr val="tx1"/>
              </a:solidFill>
            </a:rPr>
            <a:t>Ionic</a:t>
          </a:r>
          <a:endParaRPr lang="ru-RU" sz="2000" dirty="0">
            <a:solidFill>
              <a:schemeClr val="tx1"/>
            </a:solidFill>
          </a:endParaRPr>
        </a:p>
      </dgm:t>
    </dgm:pt>
    <dgm:pt modelId="{529ABC4B-6D69-4F10-985E-A57C5DA0FA30}" type="parTrans" cxnId="{AE760874-F45B-4399-B533-DAEA287BBD6E}">
      <dgm:prSet/>
      <dgm:spPr/>
      <dgm:t>
        <a:bodyPr/>
        <a:lstStyle/>
        <a:p>
          <a:endParaRPr lang="ru-RU"/>
        </a:p>
      </dgm:t>
    </dgm:pt>
    <dgm:pt modelId="{C41D4BA8-28CD-457B-BE58-6B5BB1A5EB00}" type="sibTrans" cxnId="{AE760874-F45B-4399-B533-DAEA287BBD6E}">
      <dgm:prSet/>
      <dgm:spPr/>
      <dgm:t>
        <a:bodyPr/>
        <a:lstStyle/>
        <a:p>
          <a:endParaRPr lang="ru-RU"/>
        </a:p>
      </dgm:t>
    </dgm:pt>
    <dgm:pt modelId="{5B5A6F97-4ECB-4D45-8D77-234E737C59B0}">
      <dgm:prSet custT="1"/>
      <dgm:spPr/>
      <dgm:t>
        <a:bodyPr/>
        <a:lstStyle/>
        <a:p>
          <a:r>
            <a:rPr lang="en-US" sz="1800" dirty="0" smtClean="0">
              <a:solidFill>
                <a:schemeClr val="tx1"/>
              </a:solidFill>
            </a:rPr>
            <a:t>Metal</a:t>
          </a:r>
          <a:endParaRPr lang="ru-RU" sz="1800" dirty="0">
            <a:solidFill>
              <a:schemeClr val="tx1"/>
            </a:solidFill>
          </a:endParaRPr>
        </a:p>
      </dgm:t>
    </dgm:pt>
    <dgm:pt modelId="{69A355A9-B6A6-4A5C-A8A8-8DDE68D1CFA7}" type="parTrans" cxnId="{1BC3ED39-07FB-4E4E-BAF3-130EE80E7E47}">
      <dgm:prSet/>
      <dgm:spPr/>
      <dgm:t>
        <a:bodyPr/>
        <a:lstStyle/>
        <a:p>
          <a:endParaRPr lang="ru-RU"/>
        </a:p>
      </dgm:t>
    </dgm:pt>
    <dgm:pt modelId="{F0107853-682E-4202-8234-2DA8948A5146}" type="sibTrans" cxnId="{1BC3ED39-07FB-4E4E-BAF3-130EE80E7E47}">
      <dgm:prSet/>
      <dgm:spPr/>
      <dgm:t>
        <a:bodyPr/>
        <a:lstStyle/>
        <a:p>
          <a:endParaRPr lang="ru-RU"/>
        </a:p>
      </dgm:t>
    </dgm:pt>
    <dgm:pt modelId="{DBAEC05F-640F-4B84-A85F-5A18B83E24EA}">
      <dgm:prSet custT="1"/>
      <dgm:spPr/>
      <dgm:t>
        <a:bodyPr/>
        <a:lstStyle/>
        <a:p>
          <a:r>
            <a:rPr lang="en-US" sz="1800" dirty="0" smtClean="0">
              <a:solidFill>
                <a:schemeClr val="tx1"/>
              </a:solidFill>
            </a:rPr>
            <a:t>Intermolecular</a:t>
          </a:r>
          <a:r>
            <a:rPr lang="en-US" sz="1800" dirty="0" smtClean="0"/>
            <a:t> </a:t>
          </a:r>
          <a:r>
            <a:rPr lang="en-US" sz="1800" dirty="0" smtClean="0">
              <a:solidFill>
                <a:schemeClr val="tx1"/>
              </a:solidFill>
            </a:rPr>
            <a:t>hydrogen</a:t>
          </a:r>
          <a:endParaRPr lang="ru-RU" sz="1800" dirty="0">
            <a:solidFill>
              <a:schemeClr val="tx1"/>
            </a:solidFill>
          </a:endParaRPr>
        </a:p>
      </dgm:t>
    </dgm:pt>
    <dgm:pt modelId="{9CB309C1-6BDE-4E8F-A636-FA9E058CEA9E}" type="parTrans" cxnId="{141C9EDC-8D7C-4471-85EB-67596CF69FFC}">
      <dgm:prSet/>
      <dgm:spPr/>
      <dgm:t>
        <a:bodyPr/>
        <a:lstStyle/>
        <a:p>
          <a:endParaRPr lang="ru-RU"/>
        </a:p>
      </dgm:t>
    </dgm:pt>
    <dgm:pt modelId="{9B4FCA66-B788-4398-AC14-0FFAF6979477}" type="sibTrans" cxnId="{141C9EDC-8D7C-4471-85EB-67596CF69FFC}">
      <dgm:prSet/>
      <dgm:spPr/>
      <dgm:t>
        <a:bodyPr/>
        <a:lstStyle/>
        <a:p>
          <a:endParaRPr lang="ru-RU"/>
        </a:p>
      </dgm:t>
    </dgm:pt>
    <dgm:pt modelId="{CA128EEA-6309-4365-AAD2-F91441FD892F}" type="pres">
      <dgm:prSet presAssocID="{7DEFA062-0103-41F1-8398-93D6AC7A25E3}" presName="hierChild1" presStyleCnt="0">
        <dgm:presLayoutVars>
          <dgm:orgChart val="1"/>
          <dgm:chPref val="1"/>
          <dgm:dir/>
          <dgm:animOne val="branch"/>
          <dgm:animLvl val="lvl"/>
          <dgm:resizeHandles/>
        </dgm:presLayoutVars>
      </dgm:prSet>
      <dgm:spPr/>
      <dgm:t>
        <a:bodyPr/>
        <a:lstStyle/>
        <a:p>
          <a:endParaRPr lang="ru-RU"/>
        </a:p>
      </dgm:t>
    </dgm:pt>
    <dgm:pt modelId="{5936E700-5CB0-4EFE-953F-AE2A7D62556E}" type="pres">
      <dgm:prSet presAssocID="{736DE6A3-0736-4108-A319-0746D36EAE41}" presName="hierRoot1" presStyleCnt="0">
        <dgm:presLayoutVars>
          <dgm:hierBranch val="init"/>
        </dgm:presLayoutVars>
      </dgm:prSet>
      <dgm:spPr/>
    </dgm:pt>
    <dgm:pt modelId="{618277F7-700B-4BB1-A9C5-52EE28CD7427}" type="pres">
      <dgm:prSet presAssocID="{736DE6A3-0736-4108-A319-0746D36EAE41}" presName="rootComposite1" presStyleCnt="0"/>
      <dgm:spPr/>
    </dgm:pt>
    <dgm:pt modelId="{4C5477CE-3BA3-45B7-9ED4-CDB102E04356}" type="pres">
      <dgm:prSet presAssocID="{736DE6A3-0736-4108-A319-0746D36EAE41}" presName="rootText1" presStyleLbl="node0" presStyleIdx="0" presStyleCnt="1" custScaleX="288242">
        <dgm:presLayoutVars>
          <dgm:chPref val="3"/>
        </dgm:presLayoutVars>
      </dgm:prSet>
      <dgm:spPr/>
      <dgm:t>
        <a:bodyPr/>
        <a:lstStyle/>
        <a:p>
          <a:endParaRPr lang="ru-RU"/>
        </a:p>
      </dgm:t>
    </dgm:pt>
    <dgm:pt modelId="{D10BFBBB-61F6-4348-B123-D56D6F4AF7F6}" type="pres">
      <dgm:prSet presAssocID="{736DE6A3-0736-4108-A319-0746D36EAE41}" presName="rootConnector1" presStyleLbl="node1" presStyleIdx="0" presStyleCnt="0"/>
      <dgm:spPr/>
      <dgm:t>
        <a:bodyPr/>
        <a:lstStyle/>
        <a:p>
          <a:endParaRPr lang="ru-RU"/>
        </a:p>
      </dgm:t>
    </dgm:pt>
    <dgm:pt modelId="{0177AA43-644F-4FDF-9898-C7969856A796}" type="pres">
      <dgm:prSet presAssocID="{736DE6A3-0736-4108-A319-0746D36EAE41}" presName="hierChild2" presStyleCnt="0"/>
      <dgm:spPr/>
    </dgm:pt>
    <dgm:pt modelId="{570E6CF5-9943-497C-A190-6AD4A6F4B048}" type="pres">
      <dgm:prSet presAssocID="{9AC775EE-FDA3-4987-8201-D18F75503521}" presName="Name37" presStyleLbl="parChTrans1D2" presStyleIdx="0" presStyleCnt="4"/>
      <dgm:spPr/>
      <dgm:t>
        <a:bodyPr/>
        <a:lstStyle/>
        <a:p>
          <a:endParaRPr lang="ru-RU"/>
        </a:p>
      </dgm:t>
    </dgm:pt>
    <dgm:pt modelId="{6C2E2B08-EE51-4176-A2FD-BA1AFAD7B32E}" type="pres">
      <dgm:prSet presAssocID="{24DAF69E-68AA-46C0-88DB-CBC52AC22594}" presName="hierRoot2" presStyleCnt="0">
        <dgm:presLayoutVars>
          <dgm:hierBranch val="init"/>
        </dgm:presLayoutVars>
      </dgm:prSet>
      <dgm:spPr/>
    </dgm:pt>
    <dgm:pt modelId="{EBF1F5EC-1CBF-4D57-A68E-1F64F37F19BB}" type="pres">
      <dgm:prSet presAssocID="{24DAF69E-68AA-46C0-88DB-CBC52AC22594}" presName="rootComposite" presStyleCnt="0"/>
      <dgm:spPr/>
    </dgm:pt>
    <dgm:pt modelId="{84C4DDED-CB0E-4C1F-9363-5138DF363A06}" type="pres">
      <dgm:prSet presAssocID="{24DAF69E-68AA-46C0-88DB-CBC52AC22594}" presName="rootText" presStyleLbl="node2" presStyleIdx="0" presStyleCnt="4">
        <dgm:presLayoutVars>
          <dgm:chPref val="3"/>
        </dgm:presLayoutVars>
      </dgm:prSet>
      <dgm:spPr/>
      <dgm:t>
        <a:bodyPr/>
        <a:lstStyle/>
        <a:p>
          <a:endParaRPr lang="ru-RU"/>
        </a:p>
      </dgm:t>
    </dgm:pt>
    <dgm:pt modelId="{F32A61F0-287D-4666-8059-B3D7FF395B4D}" type="pres">
      <dgm:prSet presAssocID="{24DAF69E-68AA-46C0-88DB-CBC52AC22594}" presName="rootConnector" presStyleLbl="node2" presStyleIdx="0" presStyleCnt="4"/>
      <dgm:spPr/>
      <dgm:t>
        <a:bodyPr/>
        <a:lstStyle/>
        <a:p>
          <a:endParaRPr lang="ru-RU"/>
        </a:p>
      </dgm:t>
    </dgm:pt>
    <dgm:pt modelId="{15E20DDC-8EF3-41E3-A7D7-07FC670D9812}" type="pres">
      <dgm:prSet presAssocID="{24DAF69E-68AA-46C0-88DB-CBC52AC22594}" presName="hierChild4" presStyleCnt="0"/>
      <dgm:spPr/>
    </dgm:pt>
    <dgm:pt modelId="{E4A80629-D548-461C-BDF5-5C5B2E9F84A6}" type="pres">
      <dgm:prSet presAssocID="{22ED8230-CDA6-458B-B608-19C875B04988}" presName="Name37" presStyleLbl="parChTrans1D3" presStyleIdx="0" presStyleCnt="2"/>
      <dgm:spPr/>
      <dgm:t>
        <a:bodyPr/>
        <a:lstStyle/>
        <a:p>
          <a:endParaRPr lang="ru-RU"/>
        </a:p>
      </dgm:t>
    </dgm:pt>
    <dgm:pt modelId="{2000061D-9B50-49ED-8FAA-6FF4BBF81281}" type="pres">
      <dgm:prSet presAssocID="{54D32971-DD6C-4CD2-8D9F-1EF353634BC9}" presName="hierRoot2" presStyleCnt="0">
        <dgm:presLayoutVars>
          <dgm:hierBranch val="init"/>
        </dgm:presLayoutVars>
      </dgm:prSet>
      <dgm:spPr/>
    </dgm:pt>
    <dgm:pt modelId="{9D6D05C6-AAE0-4D06-BE1A-DAED166F7498}" type="pres">
      <dgm:prSet presAssocID="{54D32971-DD6C-4CD2-8D9F-1EF353634BC9}" presName="rootComposite" presStyleCnt="0"/>
      <dgm:spPr/>
    </dgm:pt>
    <dgm:pt modelId="{EA4BC5B4-7D78-4543-8BDD-77274A967C78}" type="pres">
      <dgm:prSet presAssocID="{54D32971-DD6C-4CD2-8D9F-1EF353634BC9}" presName="rootText" presStyleLbl="node3" presStyleIdx="0" presStyleCnt="2">
        <dgm:presLayoutVars>
          <dgm:chPref val="3"/>
        </dgm:presLayoutVars>
      </dgm:prSet>
      <dgm:spPr/>
      <dgm:t>
        <a:bodyPr/>
        <a:lstStyle/>
        <a:p>
          <a:endParaRPr lang="ru-RU"/>
        </a:p>
      </dgm:t>
    </dgm:pt>
    <dgm:pt modelId="{4F567EF9-5F34-47BA-86EC-297F95C8C60B}" type="pres">
      <dgm:prSet presAssocID="{54D32971-DD6C-4CD2-8D9F-1EF353634BC9}" presName="rootConnector" presStyleLbl="node3" presStyleIdx="0" presStyleCnt="2"/>
      <dgm:spPr/>
      <dgm:t>
        <a:bodyPr/>
        <a:lstStyle/>
        <a:p>
          <a:endParaRPr lang="ru-RU"/>
        </a:p>
      </dgm:t>
    </dgm:pt>
    <dgm:pt modelId="{C3AD1F21-F762-4A05-99D4-3134A4D58095}" type="pres">
      <dgm:prSet presAssocID="{54D32971-DD6C-4CD2-8D9F-1EF353634BC9}" presName="hierChild4" presStyleCnt="0"/>
      <dgm:spPr/>
    </dgm:pt>
    <dgm:pt modelId="{BC3801BC-4785-477E-A538-E186E2BBB397}" type="pres">
      <dgm:prSet presAssocID="{54D32971-DD6C-4CD2-8D9F-1EF353634BC9}" presName="hierChild5" presStyleCnt="0"/>
      <dgm:spPr/>
    </dgm:pt>
    <dgm:pt modelId="{BBF9DAB8-34CE-4348-BF85-934A0B3DFE7C}" type="pres">
      <dgm:prSet presAssocID="{C054CB10-AFC9-4D0F-9A9D-6437BFFD63D0}" presName="Name37" presStyleLbl="parChTrans1D3" presStyleIdx="1" presStyleCnt="2"/>
      <dgm:spPr/>
      <dgm:t>
        <a:bodyPr/>
        <a:lstStyle/>
        <a:p>
          <a:endParaRPr lang="ru-RU"/>
        </a:p>
      </dgm:t>
    </dgm:pt>
    <dgm:pt modelId="{16E1704C-86E0-4122-8EF8-7EACB2EE1A6E}" type="pres">
      <dgm:prSet presAssocID="{09AABBA5-0CED-470C-AA7F-4C11584CE57F}" presName="hierRoot2" presStyleCnt="0">
        <dgm:presLayoutVars>
          <dgm:hierBranch val="init"/>
        </dgm:presLayoutVars>
      </dgm:prSet>
      <dgm:spPr/>
    </dgm:pt>
    <dgm:pt modelId="{D6EA8B92-7650-4DE5-B55C-C192BD4092DF}" type="pres">
      <dgm:prSet presAssocID="{09AABBA5-0CED-470C-AA7F-4C11584CE57F}" presName="rootComposite" presStyleCnt="0"/>
      <dgm:spPr/>
    </dgm:pt>
    <dgm:pt modelId="{A25F01B5-BD9E-4712-8341-9A969BA64AC4}" type="pres">
      <dgm:prSet presAssocID="{09AABBA5-0CED-470C-AA7F-4C11584CE57F}" presName="rootText" presStyleLbl="node3" presStyleIdx="1" presStyleCnt="2">
        <dgm:presLayoutVars>
          <dgm:chPref val="3"/>
        </dgm:presLayoutVars>
      </dgm:prSet>
      <dgm:spPr/>
      <dgm:t>
        <a:bodyPr/>
        <a:lstStyle/>
        <a:p>
          <a:endParaRPr lang="ru-RU"/>
        </a:p>
      </dgm:t>
    </dgm:pt>
    <dgm:pt modelId="{474FB02D-87CF-4702-BB4E-6C4A6C7D9292}" type="pres">
      <dgm:prSet presAssocID="{09AABBA5-0CED-470C-AA7F-4C11584CE57F}" presName="rootConnector" presStyleLbl="node3" presStyleIdx="1" presStyleCnt="2"/>
      <dgm:spPr/>
      <dgm:t>
        <a:bodyPr/>
        <a:lstStyle/>
        <a:p>
          <a:endParaRPr lang="ru-RU"/>
        </a:p>
      </dgm:t>
    </dgm:pt>
    <dgm:pt modelId="{42B07B99-FE47-4C30-8109-1500EAA2D01F}" type="pres">
      <dgm:prSet presAssocID="{09AABBA5-0CED-470C-AA7F-4C11584CE57F}" presName="hierChild4" presStyleCnt="0"/>
      <dgm:spPr/>
    </dgm:pt>
    <dgm:pt modelId="{4D699C53-254F-4E58-BE40-013B2206D956}" type="pres">
      <dgm:prSet presAssocID="{09AABBA5-0CED-470C-AA7F-4C11584CE57F}" presName="hierChild5" presStyleCnt="0"/>
      <dgm:spPr/>
    </dgm:pt>
    <dgm:pt modelId="{78CB2B39-081A-4307-912E-728B338EB2A7}" type="pres">
      <dgm:prSet presAssocID="{24DAF69E-68AA-46C0-88DB-CBC52AC22594}" presName="hierChild5" presStyleCnt="0"/>
      <dgm:spPr/>
    </dgm:pt>
    <dgm:pt modelId="{E860522E-1862-40A5-AFD8-F2CBBA422F2D}" type="pres">
      <dgm:prSet presAssocID="{529ABC4B-6D69-4F10-985E-A57C5DA0FA30}" presName="Name37" presStyleLbl="parChTrans1D2" presStyleIdx="1" presStyleCnt="4"/>
      <dgm:spPr/>
      <dgm:t>
        <a:bodyPr/>
        <a:lstStyle/>
        <a:p>
          <a:endParaRPr lang="ru-RU"/>
        </a:p>
      </dgm:t>
    </dgm:pt>
    <dgm:pt modelId="{0B761C9D-4E9B-4855-A7EE-01777A4FD493}" type="pres">
      <dgm:prSet presAssocID="{916AC699-46A2-46C6-90CF-2CA5119066DE}" presName="hierRoot2" presStyleCnt="0">
        <dgm:presLayoutVars>
          <dgm:hierBranch val="init"/>
        </dgm:presLayoutVars>
      </dgm:prSet>
      <dgm:spPr/>
    </dgm:pt>
    <dgm:pt modelId="{479653D8-3C92-4DEE-B71E-17DCAD37C1C6}" type="pres">
      <dgm:prSet presAssocID="{916AC699-46A2-46C6-90CF-2CA5119066DE}" presName="rootComposite" presStyleCnt="0"/>
      <dgm:spPr/>
    </dgm:pt>
    <dgm:pt modelId="{2791C908-32C2-4DA8-B00F-E0C45461AB20}" type="pres">
      <dgm:prSet presAssocID="{916AC699-46A2-46C6-90CF-2CA5119066DE}" presName="rootText" presStyleLbl="node2" presStyleIdx="1" presStyleCnt="4">
        <dgm:presLayoutVars>
          <dgm:chPref val="3"/>
        </dgm:presLayoutVars>
      </dgm:prSet>
      <dgm:spPr/>
      <dgm:t>
        <a:bodyPr/>
        <a:lstStyle/>
        <a:p>
          <a:endParaRPr lang="ru-RU"/>
        </a:p>
      </dgm:t>
    </dgm:pt>
    <dgm:pt modelId="{F0764B3E-DD7F-4345-A518-F41EB0F6E98D}" type="pres">
      <dgm:prSet presAssocID="{916AC699-46A2-46C6-90CF-2CA5119066DE}" presName="rootConnector" presStyleLbl="node2" presStyleIdx="1" presStyleCnt="4"/>
      <dgm:spPr/>
      <dgm:t>
        <a:bodyPr/>
        <a:lstStyle/>
        <a:p>
          <a:endParaRPr lang="ru-RU"/>
        </a:p>
      </dgm:t>
    </dgm:pt>
    <dgm:pt modelId="{3AAC09E9-9984-42F1-A695-6D7725CAFF1B}" type="pres">
      <dgm:prSet presAssocID="{916AC699-46A2-46C6-90CF-2CA5119066DE}" presName="hierChild4" presStyleCnt="0"/>
      <dgm:spPr/>
    </dgm:pt>
    <dgm:pt modelId="{716C8D6D-50F7-4F1B-9ECA-4DE32AFCBFEE}" type="pres">
      <dgm:prSet presAssocID="{916AC699-46A2-46C6-90CF-2CA5119066DE}" presName="hierChild5" presStyleCnt="0"/>
      <dgm:spPr/>
    </dgm:pt>
    <dgm:pt modelId="{96970717-91FF-434B-93D9-F6A58D27DEC6}" type="pres">
      <dgm:prSet presAssocID="{69A355A9-B6A6-4A5C-A8A8-8DDE68D1CFA7}" presName="Name37" presStyleLbl="parChTrans1D2" presStyleIdx="2" presStyleCnt="4"/>
      <dgm:spPr/>
      <dgm:t>
        <a:bodyPr/>
        <a:lstStyle/>
        <a:p>
          <a:endParaRPr lang="ru-RU"/>
        </a:p>
      </dgm:t>
    </dgm:pt>
    <dgm:pt modelId="{EB00589A-4F41-493A-BE4C-96ED223922B4}" type="pres">
      <dgm:prSet presAssocID="{5B5A6F97-4ECB-4D45-8D77-234E737C59B0}" presName="hierRoot2" presStyleCnt="0">
        <dgm:presLayoutVars>
          <dgm:hierBranch val="init"/>
        </dgm:presLayoutVars>
      </dgm:prSet>
      <dgm:spPr/>
    </dgm:pt>
    <dgm:pt modelId="{09C3AC95-664D-42A2-B1F4-DE9966B6FACF}" type="pres">
      <dgm:prSet presAssocID="{5B5A6F97-4ECB-4D45-8D77-234E737C59B0}" presName="rootComposite" presStyleCnt="0"/>
      <dgm:spPr/>
    </dgm:pt>
    <dgm:pt modelId="{0D41CC0B-90F0-4FF9-935D-500BA391653E}" type="pres">
      <dgm:prSet presAssocID="{5B5A6F97-4ECB-4D45-8D77-234E737C59B0}" presName="rootText" presStyleLbl="node2" presStyleIdx="2" presStyleCnt="4">
        <dgm:presLayoutVars>
          <dgm:chPref val="3"/>
        </dgm:presLayoutVars>
      </dgm:prSet>
      <dgm:spPr/>
      <dgm:t>
        <a:bodyPr/>
        <a:lstStyle/>
        <a:p>
          <a:endParaRPr lang="ru-RU"/>
        </a:p>
      </dgm:t>
    </dgm:pt>
    <dgm:pt modelId="{1DD2B787-44DF-45E3-B86C-D110057F5F1D}" type="pres">
      <dgm:prSet presAssocID="{5B5A6F97-4ECB-4D45-8D77-234E737C59B0}" presName="rootConnector" presStyleLbl="node2" presStyleIdx="2" presStyleCnt="4"/>
      <dgm:spPr/>
      <dgm:t>
        <a:bodyPr/>
        <a:lstStyle/>
        <a:p>
          <a:endParaRPr lang="ru-RU"/>
        </a:p>
      </dgm:t>
    </dgm:pt>
    <dgm:pt modelId="{0EE2949F-BD98-4E20-BFA6-FF11E81C14C6}" type="pres">
      <dgm:prSet presAssocID="{5B5A6F97-4ECB-4D45-8D77-234E737C59B0}" presName="hierChild4" presStyleCnt="0"/>
      <dgm:spPr/>
    </dgm:pt>
    <dgm:pt modelId="{80A73713-8605-41C9-A0AE-1EE0E4BC506F}" type="pres">
      <dgm:prSet presAssocID="{5B5A6F97-4ECB-4D45-8D77-234E737C59B0}" presName="hierChild5" presStyleCnt="0"/>
      <dgm:spPr/>
    </dgm:pt>
    <dgm:pt modelId="{028EE080-0CA8-408E-AE21-68DF0C6A9BFE}" type="pres">
      <dgm:prSet presAssocID="{9CB309C1-6BDE-4E8F-A636-FA9E058CEA9E}" presName="Name37" presStyleLbl="parChTrans1D2" presStyleIdx="3" presStyleCnt="4"/>
      <dgm:spPr/>
      <dgm:t>
        <a:bodyPr/>
        <a:lstStyle/>
        <a:p>
          <a:endParaRPr lang="ru-RU"/>
        </a:p>
      </dgm:t>
    </dgm:pt>
    <dgm:pt modelId="{E52AB461-61F7-4392-9026-25DA82203F8A}" type="pres">
      <dgm:prSet presAssocID="{DBAEC05F-640F-4B84-A85F-5A18B83E24EA}" presName="hierRoot2" presStyleCnt="0">
        <dgm:presLayoutVars>
          <dgm:hierBranch val="init"/>
        </dgm:presLayoutVars>
      </dgm:prSet>
      <dgm:spPr/>
    </dgm:pt>
    <dgm:pt modelId="{BF25CE38-8FC0-48A0-8B38-8CCD98DBDC07}" type="pres">
      <dgm:prSet presAssocID="{DBAEC05F-640F-4B84-A85F-5A18B83E24EA}" presName="rootComposite" presStyleCnt="0"/>
      <dgm:spPr/>
    </dgm:pt>
    <dgm:pt modelId="{F954F1D0-3DE8-4252-B1FB-7BC564A5EB38}" type="pres">
      <dgm:prSet presAssocID="{DBAEC05F-640F-4B84-A85F-5A18B83E24EA}" presName="rootText" presStyleLbl="node2" presStyleIdx="3" presStyleCnt="4" custScaleX="131745">
        <dgm:presLayoutVars>
          <dgm:chPref val="3"/>
        </dgm:presLayoutVars>
      </dgm:prSet>
      <dgm:spPr/>
      <dgm:t>
        <a:bodyPr/>
        <a:lstStyle/>
        <a:p>
          <a:endParaRPr lang="ru-RU"/>
        </a:p>
      </dgm:t>
    </dgm:pt>
    <dgm:pt modelId="{21A2BE87-48CB-4650-BE59-7221130F87AE}" type="pres">
      <dgm:prSet presAssocID="{DBAEC05F-640F-4B84-A85F-5A18B83E24EA}" presName="rootConnector" presStyleLbl="node2" presStyleIdx="3" presStyleCnt="4"/>
      <dgm:spPr/>
      <dgm:t>
        <a:bodyPr/>
        <a:lstStyle/>
        <a:p>
          <a:endParaRPr lang="ru-RU"/>
        </a:p>
      </dgm:t>
    </dgm:pt>
    <dgm:pt modelId="{91FD188A-F0AE-40BA-B635-4D77CC5D6882}" type="pres">
      <dgm:prSet presAssocID="{DBAEC05F-640F-4B84-A85F-5A18B83E24EA}" presName="hierChild4" presStyleCnt="0"/>
      <dgm:spPr/>
    </dgm:pt>
    <dgm:pt modelId="{EBBE4899-E744-4682-9E7E-FC89325E552F}" type="pres">
      <dgm:prSet presAssocID="{DBAEC05F-640F-4B84-A85F-5A18B83E24EA}" presName="hierChild5" presStyleCnt="0"/>
      <dgm:spPr/>
    </dgm:pt>
    <dgm:pt modelId="{4D2C0DBA-3651-4BF5-8A57-54CE566D4E8A}" type="pres">
      <dgm:prSet presAssocID="{736DE6A3-0736-4108-A319-0746D36EAE41}" presName="hierChild3" presStyleCnt="0"/>
      <dgm:spPr/>
    </dgm:pt>
  </dgm:ptLst>
  <dgm:cxnLst>
    <dgm:cxn modelId="{78CEF4BE-B5F9-43C0-865F-202A8A470229}" srcId="{736DE6A3-0736-4108-A319-0746D36EAE41}" destId="{24DAF69E-68AA-46C0-88DB-CBC52AC22594}" srcOrd="0" destOrd="0" parTransId="{9AC775EE-FDA3-4987-8201-D18F75503521}" sibTransId="{A6C4D4EB-ED7A-4E9E-923E-8C349FB3ECD0}"/>
    <dgm:cxn modelId="{675F7908-6381-472B-8522-9AED39DDFBF2}" type="presOf" srcId="{916AC699-46A2-46C6-90CF-2CA5119066DE}" destId="{2791C908-32C2-4DA8-B00F-E0C45461AB20}" srcOrd="0" destOrd="0" presId="urn:microsoft.com/office/officeart/2005/8/layout/orgChart1"/>
    <dgm:cxn modelId="{2A2ECDD7-FEAD-448F-B644-BA152A306CCC}" type="presOf" srcId="{736DE6A3-0736-4108-A319-0746D36EAE41}" destId="{D10BFBBB-61F6-4348-B123-D56D6F4AF7F6}" srcOrd="1" destOrd="0" presId="urn:microsoft.com/office/officeart/2005/8/layout/orgChart1"/>
    <dgm:cxn modelId="{AE760874-F45B-4399-B533-DAEA287BBD6E}" srcId="{736DE6A3-0736-4108-A319-0746D36EAE41}" destId="{916AC699-46A2-46C6-90CF-2CA5119066DE}" srcOrd="1" destOrd="0" parTransId="{529ABC4B-6D69-4F10-985E-A57C5DA0FA30}" sibTransId="{C41D4BA8-28CD-457B-BE58-6B5BB1A5EB00}"/>
    <dgm:cxn modelId="{59A6A5E3-3A2D-45B1-B793-AD9BEFFE9CE3}" type="presOf" srcId="{09AABBA5-0CED-470C-AA7F-4C11584CE57F}" destId="{A25F01B5-BD9E-4712-8341-9A969BA64AC4}" srcOrd="0" destOrd="0" presId="urn:microsoft.com/office/officeart/2005/8/layout/orgChart1"/>
    <dgm:cxn modelId="{975E62D0-106B-425B-A39C-56ECEB76AA54}" type="presOf" srcId="{22ED8230-CDA6-458B-B608-19C875B04988}" destId="{E4A80629-D548-461C-BDF5-5C5B2E9F84A6}" srcOrd="0" destOrd="0" presId="urn:microsoft.com/office/officeart/2005/8/layout/orgChart1"/>
    <dgm:cxn modelId="{42B97946-FA39-400B-965D-966B16F7D8D5}" type="presOf" srcId="{736DE6A3-0736-4108-A319-0746D36EAE41}" destId="{4C5477CE-3BA3-45B7-9ED4-CDB102E04356}" srcOrd="0" destOrd="0" presId="urn:microsoft.com/office/officeart/2005/8/layout/orgChart1"/>
    <dgm:cxn modelId="{EFF6EE67-162F-4039-9677-139F84E0E2C8}" type="presOf" srcId="{C054CB10-AFC9-4D0F-9A9D-6437BFFD63D0}" destId="{BBF9DAB8-34CE-4348-BF85-934A0B3DFE7C}" srcOrd="0" destOrd="0" presId="urn:microsoft.com/office/officeart/2005/8/layout/orgChart1"/>
    <dgm:cxn modelId="{2948ECBB-F587-4DDF-B974-3B39E2CAB8C7}" type="presOf" srcId="{9AC775EE-FDA3-4987-8201-D18F75503521}" destId="{570E6CF5-9943-497C-A190-6AD4A6F4B048}" srcOrd="0" destOrd="0" presId="urn:microsoft.com/office/officeart/2005/8/layout/orgChart1"/>
    <dgm:cxn modelId="{6D2CEBC1-2D1C-48D2-8A25-AED98A5DE946}" type="presOf" srcId="{916AC699-46A2-46C6-90CF-2CA5119066DE}" destId="{F0764B3E-DD7F-4345-A518-F41EB0F6E98D}" srcOrd="1" destOrd="0" presId="urn:microsoft.com/office/officeart/2005/8/layout/orgChart1"/>
    <dgm:cxn modelId="{56F48F80-3F7B-45FB-927B-554F661D7B21}" srcId="{24DAF69E-68AA-46C0-88DB-CBC52AC22594}" destId="{54D32971-DD6C-4CD2-8D9F-1EF353634BC9}" srcOrd="0" destOrd="0" parTransId="{22ED8230-CDA6-458B-B608-19C875B04988}" sibTransId="{68B91CE5-7AB1-4AB5-A2C8-00D0402993FE}"/>
    <dgm:cxn modelId="{E6000D44-9079-4D34-BF22-3136B8D855DE}" type="presOf" srcId="{DBAEC05F-640F-4B84-A85F-5A18B83E24EA}" destId="{21A2BE87-48CB-4650-BE59-7221130F87AE}" srcOrd="1" destOrd="0" presId="urn:microsoft.com/office/officeart/2005/8/layout/orgChart1"/>
    <dgm:cxn modelId="{1BC3ED39-07FB-4E4E-BAF3-130EE80E7E47}" srcId="{736DE6A3-0736-4108-A319-0746D36EAE41}" destId="{5B5A6F97-4ECB-4D45-8D77-234E737C59B0}" srcOrd="2" destOrd="0" parTransId="{69A355A9-B6A6-4A5C-A8A8-8DDE68D1CFA7}" sibTransId="{F0107853-682E-4202-8234-2DA8948A5146}"/>
    <dgm:cxn modelId="{447C9BFE-C05E-4098-BA37-00AD6D80D906}" srcId="{24DAF69E-68AA-46C0-88DB-CBC52AC22594}" destId="{09AABBA5-0CED-470C-AA7F-4C11584CE57F}" srcOrd="1" destOrd="0" parTransId="{C054CB10-AFC9-4D0F-9A9D-6437BFFD63D0}" sibTransId="{68EBC506-C2E9-4D45-AE70-A31E427EC002}"/>
    <dgm:cxn modelId="{5229E98F-1BCC-4457-8615-A5A37CCA0D3D}" type="presOf" srcId="{7DEFA062-0103-41F1-8398-93D6AC7A25E3}" destId="{CA128EEA-6309-4365-AAD2-F91441FD892F}" srcOrd="0" destOrd="0" presId="urn:microsoft.com/office/officeart/2005/8/layout/orgChart1"/>
    <dgm:cxn modelId="{5EA15226-9D68-4D18-A139-11D496853F76}" type="presOf" srcId="{9CB309C1-6BDE-4E8F-A636-FA9E058CEA9E}" destId="{028EE080-0CA8-408E-AE21-68DF0C6A9BFE}" srcOrd="0" destOrd="0" presId="urn:microsoft.com/office/officeart/2005/8/layout/orgChart1"/>
    <dgm:cxn modelId="{F79656F6-FF60-479A-90E8-AA1EAAE7E22C}" type="presOf" srcId="{5B5A6F97-4ECB-4D45-8D77-234E737C59B0}" destId="{0D41CC0B-90F0-4FF9-935D-500BA391653E}" srcOrd="0" destOrd="0" presId="urn:microsoft.com/office/officeart/2005/8/layout/orgChart1"/>
    <dgm:cxn modelId="{61C59ECE-8663-465D-9896-5DAE23B144FD}" type="presOf" srcId="{69A355A9-B6A6-4A5C-A8A8-8DDE68D1CFA7}" destId="{96970717-91FF-434B-93D9-F6A58D27DEC6}" srcOrd="0" destOrd="0" presId="urn:microsoft.com/office/officeart/2005/8/layout/orgChart1"/>
    <dgm:cxn modelId="{251BCA66-E042-408B-B90E-59EB98246ABE}" type="presOf" srcId="{529ABC4B-6D69-4F10-985E-A57C5DA0FA30}" destId="{E860522E-1862-40A5-AFD8-F2CBBA422F2D}" srcOrd="0" destOrd="0" presId="urn:microsoft.com/office/officeart/2005/8/layout/orgChart1"/>
    <dgm:cxn modelId="{EBD5BD87-0108-4A67-8432-9E512AC06139}" srcId="{7DEFA062-0103-41F1-8398-93D6AC7A25E3}" destId="{736DE6A3-0736-4108-A319-0746D36EAE41}" srcOrd="0" destOrd="0" parTransId="{17A77139-0ED1-4280-B352-08E3264831AD}" sibTransId="{3C130A49-F25D-4B18-9902-365820DEDE06}"/>
    <dgm:cxn modelId="{65BD54F7-C8D7-44A9-8ECB-ACD45349C9CA}" type="presOf" srcId="{24DAF69E-68AA-46C0-88DB-CBC52AC22594}" destId="{84C4DDED-CB0E-4C1F-9363-5138DF363A06}" srcOrd="0" destOrd="0" presId="urn:microsoft.com/office/officeart/2005/8/layout/orgChart1"/>
    <dgm:cxn modelId="{7F2E3D16-E17E-47D6-9BC5-1EFD1648F216}" type="presOf" srcId="{24DAF69E-68AA-46C0-88DB-CBC52AC22594}" destId="{F32A61F0-287D-4666-8059-B3D7FF395B4D}" srcOrd="1" destOrd="0" presId="urn:microsoft.com/office/officeart/2005/8/layout/orgChart1"/>
    <dgm:cxn modelId="{F20160E5-D083-422D-8AA8-50D678877108}" type="presOf" srcId="{54D32971-DD6C-4CD2-8D9F-1EF353634BC9}" destId="{EA4BC5B4-7D78-4543-8BDD-77274A967C78}" srcOrd="0" destOrd="0" presId="urn:microsoft.com/office/officeart/2005/8/layout/orgChart1"/>
    <dgm:cxn modelId="{193432B1-F07A-4441-A766-4A93D56C6CF6}" type="presOf" srcId="{5B5A6F97-4ECB-4D45-8D77-234E737C59B0}" destId="{1DD2B787-44DF-45E3-B86C-D110057F5F1D}" srcOrd="1" destOrd="0" presId="urn:microsoft.com/office/officeart/2005/8/layout/orgChart1"/>
    <dgm:cxn modelId="{6BC1B56B-92C3-465C-A5D6-00A7C7A09433}" type="presOf" srcId="{54D32971-DD6C-4CD2-8D9F-1EF353634BC9}" destId="{4F567EF9-5F34-47BA-86EC-297F95C8C60B}" srcOrd="1" destOrd="0" presId="urn:microsoft.com/office/officeart/2005/8/layout/orgChart1"/>
    <dgm:cxn modelId="{EC898499-2909-42AD-A391-CE1CCBC67ABD}" type="presOf" srcId="{09AABBA5-0CED-470C-AA7F-4C11584CE57F}" destId="{474FB02D-87CF-4702-BB4E-6C4A6C7D9292}" srcOrd="1" destOrd="0" presId="urn:microsoft.com/office/officeart/2005/8/layout/orgChart1"/>
    <dgm:cxn modelId="{141C9EDC-8D7C-4471-85EB-67596CF69FFC}" srcId="{736DE6A3-0736-4108-A319-0746D36EAE41}" destId="{DBAEC05F-640F-4B84-A85F-5A18B83E24EA}" srcOrd="3" destOrd="0" parTransId="{9CB309C1-6BDE-4E8F-A636-FA9E058CEA9E}" sibTransId="{9B4FCA66-B788-4398-AC14-0FFAF6979477}"/>
    <dgm:cxn modelId="{EE064EA2-80DE-439A-9E0E-C8D62910A953}" type="presOf" srcId="{DBAEC05F-640F-4B84-A85F-5A18B83E24EA}" destId="{F954F1D0-3DE8-4252-B1FB-7BC564A5EB38}" srcOrd="0" destOrd="0" presId="urn:microsoft.com/office/officeart/2005/8/layout/orgChart1"/>
    <dgm:cxn modelId="{9BD67F15-906C-48DF-BD55-D65924370ACC}" type="presParOf" srcId="{CA128EEA-6309-4365-AAD2-F91441FD892F}" destId="{5936E700-5CB0-4EFE-953F-AE2A7D62556E}" srcOrd="0" destOrd="0" presId="urn:microsoft.com/office/officeart/2005/8/layout/orgChart1"/>
    <dgm:cxn modelId="{2FCF2A23-E735-4B36-82D3-C7FBB368CD5D}" type="presParOf" srcId="{5936E700-5CB0-4EFE-953F-AE2A7D62556E}" destId="{618277F7-700B-4BB1-A9C5-52EE28CD7427}" srcOrd="0" destOrd="0" presId="urn:microsoft.com/office/officeart/2005/8/layout/orgChart1"/>
    <dgm:cxn modelId="{112FE14C-5126-4C18-A940-63713A46AE88}" type="presParOf" srcId="{618277F7-700B-4BB1-A9C5-52EE28CD7427}" destId="{4C5477CE-3BA3-45B7-9ED4-CDB102E04356}" srcOrd="0" destOrd="0" presId="urn:microsoft.com/office/officeart/2005/8/layout/orgChart1"/>
    <dgm:cxn modelId="{4D05970D-E4E1-4AD6-ADA8-AEB829EF4C58}" type="presParOf" srcId="{618277F7-700B-4BB1-A9C5-52EE28CD7427}" destId="{D10BFBBB-61F6-4348-B123-D56D6F4AF7F6}" srcOrd="1" destOrd="0" presId="urn:microsoft.com/office/officeart/2005/8/layout/orgChart1"/>
    <dgm:cxn modelId="{C7F4EDE5-C93B-416A-B0FD-6CD249BE712C}" type="presParOf" srcId="{5936E700-5CB0-4EFE-953F-AE2A7D62556E}" destId="{0177AA43-644F-4FDF-9898-C7969856A796}" srcOrd="1" destOrd="0" presId="urn:microsoft.com/office/officeart/2005/8/layout/orgChart1"/>
    <dgm:cxn modelId="{6F820176-FBBE-468B-9BF7-437B48AFFBD8}" type="presParOf" srcId="{0177AA43-644F-4FDF-9898-C7969856A796}" destId="{570E6CF5-9943-497C-A190-6AD4A6F4B048}" srcOrd="0" destOrd="0" presId="urn:microsoft.com/office/officeart/2005/8/layout/orgChart1"/>
    <dgm:cxn modelId="{B92FE581-E8FD-4384-950A-552F377BD86D}" type="presParOf" srcId="{0177AA43-644F-4FDF-9898-C7969856A796}" destId="{6C2E2B08-EE51-4176-A2FD-BA1AFAD7B32E}" srcOrd="1" destOrd="0" presId="urn:microsoft.com/office/officeart/2005/8/layout/orgChart1"/>
    <dgm:cxn modelId="{821B8212-4517-4377-AE7F-74C3076FF14A}" type="presParOf" srcId="{6C2E2B08-EE51-4176-A2FD-BA1AFAD7B32E}" destId="{EBF1F5EC-1CBF-4D57-A68E-1F64F37F19BB}" srcOrd="0" destOrd="0" presId="urn:microsoft.com/office/officeart/2005/8/layout/orgChart1"/>
    <dgm:cxn modelId="{1B956A53-45BD-4641-8452-30E5C30C2989}" type="presParOf" srcId="{EBF1F5EC-1CBF-4D57-A68E-1F64F37F19BB}" destId="{84C4DDED-CB0E-4C1F-9363-5138DF363A06}" srcOrd="0" destOrd="0" presId="urn:microsoft.com/office/officeart/2005/8/layout/orgChart1"/>
    <dgm:cxn modelId="{5DC378C2-D084-4E08-92EA-EA144AB081E9}" type="presParOf" srcId="{EBF1F5EC-1CBF-4D57-A68E-1F64F37F19BB}" destId="{F32A61F0-287D-4666-8059-B3D7FF395B4D}" srcOrd="1" destOrd="0" presId="urn:microsoft.com/office/officeart/2005/8/layout/orgChart1"/>
    <dgm:cxn modelId="{1AD85210-B2AE-44DC-B5E9-1AC37C0B23B6}" type="presParOf" srcId="{6C2E2B08-EE51-4176-A2FD-BA1AFAD7B32E}" destId="{15E20DDC-8EF3-41E3-A7D7-07FC670D9812}" srcOrd="1" destOrd="0" presId="urn:microsoft.com/office/officeart/2005/8/layout/orgChart1"/>
    <dgm:cxn modelId="{C1E408D7-D739-42CC-B603-576401D46E98}" type="presParOf" srcId="{15E20DDC-8EF3-41E3-A7D7-07FC670D9812}" destId="{E4A80629-D548-461C-BDF5-5C5B2E9F84A6}" srcOrd="0" destOrd="0" presId="urn:microsoft.com/office/officeart/2005/8/layout/orgChart1"/>
    <dgm:cxn modelId="{53520A5B-D351-4C43-A506-18E687CDD81C}" type="presParOf" srcId="{15E20DDC-8EF3-41E3-A7D7-07FC670D9812}" destId="{2000061D-9B50-49ED-8FAA-6FF4BBF81281}" srcOrd="1" destOrd="0" presId="urn:microsoft.com/office/officeart/2005/8/layout/orgChart1"/>
    <dgm:cxn modelId="{AC030E16-1915-4EC2-9A9F-2181B9CCB3F8}" type="presParOf" srcId="{2000061D-9B50-49ED-8FAA-6FF4BBF81281}" destId="{9D6D05C6-AAE0-4D06-BE1A-DAED166F7498}" srcOrd="0" destOrd="0" presId="urn:microsoft.com/office/officeart/2005/8/layout/orgChart1"/>
    <dgm:cxn modelId="{7BAD822A-800D-4AF9-B556-778B51F8FCD9}" type="presParOf" srcId="{9D6D05C6-AAE0-4D06-BE1A-DAED166F7498}" destId="{EA4BC5B4-7D78-4543-8BDD-77274A967C78}" srcOrd="0" destOrd="0" presId="urn:microsoft.com/office/officeart/2005/8/layout/orgChart1"/>
    <dgm:cxn modelId="{762A70E3-9B1C-4F5D-84AF-0985A88806FC}" type="presParOf" srcId="{9D6D05C6-AAE0-4D06-BE1A-DAED166F7498}" destId="{4F567EF9-5F34-47BA-86EC-297F95C8C60B}" srcOrd="1" destOrd="0" presId="urn:microsoft.com/office/officeart/2005/8/layout/orgChart1"/>
    <dgm:cxn modelId="{E56D0B42-97BD-4234-94E8-29DA95766472}" type="presParOf" srcId="{2000061D-9B50-49ED-8FAA-6FF4BBF81281}" destId="{C3AD1F21-F762-4A05-99D4-3134A4D58095}" srcOrd="1" destOrd="0" presId="urn:microsoft.com/office/officeart/2005/8/layout/orgChart1"/>
    <dgm:cxn modelId="{C6C376DC-FAD9-43E8-86A2-DB23852775A1}" type="presParOf" srcId="{2000061D-9B50-49ED-8FAA-6FF4BBF81281}" destId="{BC3801BC-4785-477E-A538-E186E2BBB397}" srcOrd="2" destOrd="0" presId="urn:microsoft.com/office/officeart/2005/8/layout/orgChart1"/>
    <dgm:cxn modelId="{0AF8101D-63E9-44F7-8E09-3E802ED15AD6}" type="presParOf" srcId="{15E20DDC-8EF3-41E3-A7D7-07FC670D9812}" destId="{BBF9DAB8-34CE-4348-BF85-934A0B3DFE7C}" srcOrd="2" destOrd="0" presId="urn:microsoft.com/office/officeart/2005/8/layout/orgChart1"/>
    <dgm:cxn modelId="{72642CB3-5B82-4156-9483-48E183CCE75D}" type="presParOf" srcId="{15E20DDC-8EF3-41E3-A7D7-07FC670D9812}" destId="{16E1704C-86E0-4122-8EF8-7EACB2EE1A6E}" srcOrd="3" destOrd="0" presId="urn:microsoft.com/office/officeart/2005/8/layout/orgChart1"/>
    <dgm:cxn modelId="{1F9C3328-D0A3-4EA4-BA8E-3FE7984DD0E8}" type="presParOf" srcId="{16E1704C-86E0-4122-8EF8-7EACB2EE1A6E}" destId="{D6EA8B92-7650-4DE5-B55C-C192BD4092DF}" srcOrd="0" destOrd="0" presId="urn:microsoft.com/office/officeart/2005/8/layout/orgChart1"/>
    <dgm:cxn modelId="{F6425996-29C1-46F2-8DA3-83854F9B68A5}" type="presParOf" srcId="{D6EA8B92-7650-4DE5-B55C-C192BD4092DF}" destId="{A25F01B5-BD9E-4712-8341-9A969BA64AC4}" srcOrd="0" destOrd="0" presId="urn:microsoft.com/office/officeart/2005/8/layout/orgChart1"/>
    <dgm:cxn modelId="{98F2AFA4-C265-4C41-9EF6-26D6AE55D174}" type="presParOf" srcId="{D6EA8B92-7650-4DE5-B55C-C192BD4092DF}" destId="{474FB02D-87CF-4702-BB4E-6C4A6C7D9292}" srcOrd="1" destOrd="0" presId="urn:microsoft.com/office/officeart/2005/8/layout/orgChart1"/>
    <dgm:cxn modelId="{9D8F5C5A-1C96-485A-AA80-EB9916F216BA}" type="presParOf" srcId="{16E1704C-86E0-4122-8EF8-7EACB2EE1A6E}" destId="{42B07B99-FE47-4C30-8109-1500EAA2D01F}" srcOrd="1" destOrd="0" presId="urn:microsoft.com/office/officeart/2005/8/layout/orgChart1"/>
    <dgm:cxn modelId="{2B1E2D1D-53FE-43F1-852A-9E282D10987F}" type="presParOf" srcId="{16E1704C-86E0-4122-8EF8-7EACB2EE1A6E}" destId="{4D699C53-254F-4E58-BE40-013B2206D956}" srcOrd="2" destOrd="0" presId="urn:microsoft.com/office/officeart/2005/8/layout/orgChart1"/>
    <dgm:cxn modelId="{4645A5FF-A8FD-46F7-838D-402E8DB31323}" type="presParOf" srcId="{6C2E2B08-EE51-4176-A2FD-BA1AFAD7B32E}" destId="{78CB2B39-081A-4307-912E-728B338EB2A7}" srcOrd="2" destOrd="0" presId="urn:microsoft.com/office/officeart/2005/8/layout/orgChart1"/>
    <dgm:cxn modelId="{4042C28D-A736-450B-BDB1-F8E5889E3BBB}" type="presParOf" srcId="{0177AA43-644F-4FDF-9898-C7969856A796}" destId="{E860522E-1862-40A5-AFD8-F2CBBA422F2D}" srcOrd="2" destOrd="0" presId="urn:microsoft.com/office/officeart/2005/8/layout/orgChart1"/>
    <dgm:cxn modelId="{2A3F5D22-E736-4C6A-A387-1A41B6F868BF}" type="presParOf" srcId="{0177AA43-644F-4FDF-9898-C7969856A796}" destId="{0B761C9D-4E9B-4855-A7EE-01777A4FD493}" srcOrd="3" destOrd="0" presId="urn:microsoft.com/office/officeart/2005/8/layout/orgChart1"/>
    <dgm:cxn modelId="{C6B8E761-68BF-4CDC-9D01-42E36E8F07CA}" type="presParOf" srcId="{0B761C9D-4E9B-4855-A7EE-01777A4FD493}" destId="{479653D8-3C92-4DEE-B71E-17DCAD37C1C6}" srcOrd="0" destOrd="0" presId="urn:microsoft.com/office/officeart/2005/8/layout/orgChart1"/>
    <dgm:cxn modelId="{915EDD9B-C322-4B78-ADB3-756A6760076A}" type="presParOf" srcId="{479653D8-3C92-4DEE-B71E-17DCAD37C1C6}" destId="{2791C908-32C2-4DA8-B00F-E0C45461AB20}" srcOrd="0" destOrd="0" presId="urn:microsoft.com/office/officeart/2005/8/layout/orgChart1"/>
    <dgm:cxn modelId="{003A981C-7AB7-43AF-9A1D-F0B73897A0B3}" type="presParOf" srcId="{479653D8-3C92-4DEE-B71E-17DCAD37C1C6}" destId="{F0764B3E-DD7F-4345-A518-F41EB0F6E98D}" srcOrd="1" destOrd="0" presId="urn:microsoft.com/office/officeart/2005/8/layout/orgChart1"/>
    <dgm:cxn modelId="{D0CC453B-4A9F-48D9-BFE0-B09374FF71E7}" type="presParOf" srcId="{0B761C9D-4E9B-4855-A7EE-01777A4FD493}" destId="{3AAC09E9-9984-42F1-A695-6D7725CAFF1B}" srcOrd="1" destOrd="0" presId="urn:microsoft.com/office/officeart/2005/8/layout/orgChart1"/>
    <dgm:cxn modelId="{88967CBD-59DD-4A95-9097-46C3892D8EF9}" type="presParOf" srcId="{0B761C9D-4E9B-4855-A7EE-01777A4FD493}" destId="{716C8D6D-50F7-4F1B-9ECA-4DE32AFCBFEE}" srcOrd="2" destOrd="0" presId="urn:microsoft.com/office/officeart/2005/8/layout/orgChart1"/>
    <dgm:cxn modelId="{F7CAF1D5-ED83-479B-822E-1284B864736B}" type="presParOf" srcId="{0177AA43-644F-4FDF-9898-C7969856A796}" destId="{96970717-91FF-434B-93D9-F6A58D27DEC6}" srcOrd="4" destOrd="0" presId="urn:microsoft.com/office/officeart/2005/8/layout/orgChart1"/>
    <dgm:cxn modelId="{F107728A-D73B-4D7B-9BA9-A27297D11F37}" type="presParOf" srcId="{0177AA43-644F-4FDF-9898-C7969856A796}" destId="{EB00589A-4F41-493A-BE4C-96ED223922B4}" srcOrd="5" destOrd="0" presId="urn:microsoft.com/office/officeart/2005/8/layout/orgChart1"/>
    <dgm:cxn modelId="{2A89E16A-496F-44CD-AB69-ADBF2C455756}" type="presParOf" srcId="{EB00589A-4F41-493A-BE4C-96ED223922B4}" destId="{09C3AC95-664D-42A2-B1F4-DE9966B6FACF}" srcOrd="0" destOrd="0" presId="urn:microsoft.com/office/officeart/2005/8/layout/orgChart1"/>
    <dgm:cxn modelId="{8DD7AA90-3795-431F-80A6-73CD1E1C99D3}" type="presParOf" srcId="{09C3AC95-664D-42A2-B1F4-DE9966B6FACF}" destId="{0D41CC0B-90F0-4FF9-935D-500BA391653E}" srcOrd="0" destOrd="0" presId="urn:microsoft.com/office/officeart/2005/8/layout/orgChart1"/>
    <dgm:cxn modelId="{42AE0DE2-0EF6-47E5-A9C9-6B548EF26BFF}" type="presParOf" srcId="{09C3AC95-664D-42A2-B1F4-DE9966B6FACF}" destId="{1DD2B787-44DF-45E3-B86C-D110057F5F1D}" srcOrd="1" destOrd="0" presId="urn:microsoft.com/office/officeart/2005/8/layout/orgChart1"/>
    <dgm:cxn modelId="{C5645BAF-0AF3-41A9-BC2C-E0DE3FA6EF60}" type="presParOf" srcId="{EB00589A-4F41-493A-BE4C-96ED223922B4}" destId="{0EE2949F-BD98-4E20-BFA6-FF11E81C14C6}" srcOrd="1" destOrd="0" presId="urn:microsoft.com/office/officeart/2005/8/layout/orgChart1"/>
    <dgm:cxn modelId="{BE421219-AA3D-4C57-B4AA-7ACC91B23E4B}" type="presParOf" srcId="{EB00589A-4F41-493A-BE4C-96ED223922B4}" destId="{80A73713-8605-41C9-A0AE-1EE0E4BC506F}" srcOrd="2" destOrd="0" presId="urn:microsoft.com/office/officeart/2005/8/layout/orgChart1"/>
    <dgm:cxn modelId="{E518F661-ED44-46EE-9F0B-FAD5D2EC28FB}" type="presParOf" srcId="{0177AA43-644F-4FDF-9898-C7969856A796}" destId="{028EE080-0CA8-408E-AE21-68DF0C6A9BFE}" srcOrd="6" destOrd="0" presId="urn:microsoft.com/office/officeart/2005/8/layout/orgChart1"/>
    <dgm:cxn modelId="{753A038A-208C-4628-B538-2AAEEE11FDA8}" type="presParOf" srcId="{0177AA43-644F-4FDF-9898-C7969856A796}" destId="{E52AB461-61F7-4392-9026-25DA82203F8A}" srcOrd="7" destOrd="0" presId="urn:microsoft.com/office/officeart/2005/8/layout/orgChart1"/>
    <dgm:cxn modelId="{6E7F287D-D0D4-47EA-BA94-E3000CAB70EB}" type="presParOf" srcId="{E52AB461-61F7-4392-9026-25DA82203F8A}" destId="{BF25CE38-8FC0-48A0-8B38-8CCD98DBDC07}" srcOrd="0" destOrd="0" presId="urn:microsoft.com/office/officeart/2005/8/layout/orgChart1"/>
    <dgm:cxn modelId="{1E102896-525D-43ED-B4D3-DFEFAA6305DF}" type="presParOf" srcId="{BF25CE38-8FC0-48A0-8B38-8CCD98DBDC07}" destId="{F954F1D0-3DE8-4252-B1FB-7BC564A5EB38}" srcOrd="0" destOrd="0" presId="urn:microsoft.com/office/officeart/2005/8/layout/orgChart1"/>
    <dgm:cxn modelId="{1946B808-B3E6-490B-AB4D-6D0EC337D8C7}" type="presParOf" srcId="{BF25CE38-8FC0-48A0-8B38-8CCD98DBDC07}" destId="{21A2BE87-48CB-4650-BE59-7221130F87AE}" srcOrd="1" destOrd="0" presId="urn:microsoft.com/office/officeart/2005/8/layout/orgChart1"/>
    <dgm:cxn modelId="{F64AD1B4-5151-4DCD-96C1-C595D78BBE5F}" type="presParOf" srcId="{E52AB461-61F7-4392-9026-25DA82203F8A}" destId="{91FD188A-F0AE-40BA-B635-4D77CC5D6882}" srcOrd="1" destOrd="0" presId="urn:microsoft.com/office/officeart/2005/8/layout/orgChart1"/>
    <dgm:cxn modelId="{B2A2677E-128F-4A1D-933C-E316244285A5}" type="presParOf" srcId="{E52AB461-61F7-4392-9026-25DA82203F8A}" destId="{EBBE4899-E744-4682-9E7E-FC89325E552F}" srcOrd="2" destOrd="0" presId="urn:microsoft.com/office/officeart/2005/8/layout/orgChart1"/>
    <dgm:cxn modelId="{BD30F8FF-765B-415C-87CA-CB2FE31A313D}" type="presParOf" srcId="{5936E700-5CB0-4EFE-953F-AE2A7D62556E}" destId="{4D2C0DBA-3651-4BF5-8A57-54CE566D4E8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EE080-0CA8-408E-AE21-68DF0C6A9BFE}">
      <dsp:nvSpPr>
        <dsp:cNvPr id="0" name=""/>
        <dsp:cNvSpPr/>
      </dsp:nvSpPr>
      <dsp:spPr>
        <a:xfrm>
          <a:off x="4212468" y="840003"/>
          <a:ext cx="3037905" cy="351493"/>
        </a:xfrm>
        <a:custGeom>
          <a:avLst/>
          <a:gdLst/>
          <a:ahLst/>
          <a:cxnLst/>
          <a:rect l="0" t="0" r="0" b="0"/>
          <a:pathLst>
            <a:path>
              <a:moveTo>
                <a:pt x="0" y="0"/>
              </a:moveTo>
              <a:lnTo>
                <a:pt x="0" y="175746"/>
              </a:lnTo>
              <a:lnTo>
                <a:pt x="3037905" y="175746"/>
              </a:lnTo>
              <a:lnTo>
                <a:pt x="3037905" y="351493"/>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6970717-91FF-434B-93D9-F6A58D27DEC6}">
      <dsp:nvSpPr>
        <dsp:cNvPr id="0" name=""/>
        <dsp:cNvSpPr/>
      </dsp:nvSpPr>
      <dsp:spPr>
        <a:xfrm>
          <a:off x="4212468" y="840003"/>
          <a:ext cx="746964" cy="351493"/>
        </a:xfrm>
        <a:custGeom>
          <a:avLst/>
          <a:gdLst/>
          <a:ahLst/>
          <a:cxnLst/>
          <a:rect l="0" t="0" r="0" b="0"/>
          <a:pathLst>
            <a:path>
              <a:moveTo>
                <a:pt x="0" y="0"/>
              </a:moveTo>
              <a:lnTo>
                <a:pt x="0" y="175746"/>
              </a:lnTo>
              <a:lnTo>
                <a:pt x="746964" y="175746"/>
              </a:lnTo>
              <a:lnTo>
                <a:pt x="746964" y="351493"/>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E860522E-1862-40A5-AFD8-F2CBBA422F2D}">
      <dsp:nvSpPr>
        <dsp:cNvPr id="0" name=""/>
        <dsp:cNvSpPr/>
      </dsp:nvSpPr>
      <dsp:spPr>
        <a:xfrm>
          <a:off x="2934162" y="840003"/>
          <a:ext cx="1278305" cy="351493"/>
        </a:xfrm>
        <a:custGeom>
          <a:avLst/>
          <a:gdLst/>
          <a:ahLst/>
          <a:cxnLst/>
          <a:rect l="0" t="0" r="0" b="0"/>
          <a:pathLst>
            <a:path>
              <a:moveTo>
                <a:pt x="1278305" y="0"/>
              </a:moveTo>
              <a:lnTo>
                <a:pt x="1278305" y="175746"/>
              </a:lnTo>
              <a:lnTo>
                <a:pt x="0" y="175746"/>
              </a:lnTo>
              <a:lnTo>
                <a:pt x="0" y="351493"/>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BBF9DAB8-34CE-4348-BF85-934A0B3DFE7C}">
      <dsp:nvSpPr>
        <dsp:cNvPr id="0" name=""/>
        <dsp:cNvSpPr/>
      </dsp:nvSpPr>
      <dsp:spPr>
        <a:xfrm>
          <a:off x="239381" y="2028385"/>
          <a:ext cx="251066" cy="1958319"/>
        </a:xfrm>
        <a:custGeom>
          <a:avLst/>
          <a:gdLst/>
          <a:ahLst/>
          <a:cxnLst/>
          <a:rect l="0" t="0" r="0" b="0"/>
          <a:pathLst>
            <a:path>
              <a:moveTo>
                <a:pt x="0" y="0"/>
              </a:moveTo>
              <a:lnTo>
                <a:pt x="0" y="1958319"/>
              </a:lnTo>
              <a:lnTo>
                <a:pt x="251066" y="1958319"/>
              </a:lnTo>
            </a:path>
          </a:pathLst>
        </a:custGeom>
        <a:noFill/>
        <a:ln w="254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4A80629-D548-461C-BDF5-5C5B2E9F84A6}">
      <dsp:nvSpPr>
        <dsp:cNvPr id="0" name=""/>
        <dsp:cNvSpPr/>
      </dsp:nvSpPr>
      <dsp:spPr>
        <a:xfrm>
          <a:off x="239381" y="2028385"/>
          <a:ext cx="251066" cy="769937"/>
        </a:xfrm>
        <a:custGeom>
          <a:avLst/>
          <a:gdLst/>
          <a:ahLst/>
          <a:cxnLst/>
          <a:rect l="0" t="0" r="0" b="0"/>
          <a:pathLst>
            <a:path>
              <a:moveTo>
                <a:pt x="0" y="0"/>
              </a:moveTo>
              <a:lnTo>
                <a:pt x="0" y="769937"/>
              </a:lnTo>
              <a:lnTo>
                <a:pt x="251066" y="769937"/>
              </a:lnTo>
            </a:path>
          </a:pathLst>
        </a:custGeom>
        <a:noFill/>
        <a:ln w="254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70E6CF5-9943-497C-A190-6AD4A6F4B048}">
      <dsp:nvSpPr>
        <dsp:cNvPr id="0" name=""/>
        <dsp:cNvSpPr/>
      </dsp:nvSpPr>
      <dsp:spPr>
        <a:xfrm>
          <a:off x="908891" y="840003"/>
          <a:ext cx="3303576" cy="351493"/>
        </a:xfrm>
        <a:custGeom>
          <a:avLst/>
          <a:gdLst/>
          <a:ahLst/>
          <a:cxnLst/>
          <a:rect l="0" t="0" r="0" b="0"/>
          <a:pathLst>
            <a:path>
              <a:moveTo>
                <a:pt x="3303576" y="0"/>
              </a:moveTo>
              <a:lnTo>
                <a:pt x="3303576" y="175746"/>
              </a:lnTo>
              <a:lnTo>
                <a:pt x="0" y="175746"/>
              </a:lnTo>
              <a:lnTo>
                <a:pt x="0" y="351493"/>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C5477CE-3BA3-45B7-9ED4-CDB102E04356}">
      <dsp:nvSpPr>
        <dsp:cNvPr id="0" name=""/>
        <dsp:cNvSpPr/>
      </dsp:nvSpPr>
      <dsp:spPr>
        <a:xfrm>
          <a:off x="1800203" y="3114"/>
          <a:ext cx="4824529" cy="836888"/>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Types of chemical bonds</a:t>
          </a:r>
          <a:endParaRPr lang="ru-RU" sz="2800" kern="1200" dirty="0"/>
        </a:p>
      </dsp:txBody>
      <dsp:txXfrm>
        <a:off x="1800203" y="3114"/>
        <a:ext cx="4824529" cy="836888"/>
      </dsp:txXfrm>
    </dsp:sp>
    <dsp:sp modelId="{84C4DDED-CB0E-4C1F-9363-5138DF363A06}">
      <dsp:nvSpPr>
        <dsp:cNvPr id="0" name=""/>
        <dsp:cNvSpPr/>
      </dsp:nvSpPr>
      <dsp:spPr>
        <a:xfrm>
          <a:off x="72003" y="1191496"/>
          <a:ext cx="1673777" cy="836888"/>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Covalent</a:t>
          </a:r>
          <a:endParaRPr lang="ru-RU" sz="2000" kern="1200" dirty="0">
            <a:solidFill>
              <a:schemeClr val="tx1"/>
            </a:solidFill>
          </a:endParaRPr>
        </a:p>
      </dsp:txBody>
      <dsp:txXfrm>
        <a:off x="72003" y="1191496"/>
        <a:ext cx="1673777" cy="836888"/>
      </dsp:txXfrm>
    </dsp:sp>
    <dsp:sp modelId="{EA4BC5B4-7D78-4543-8BDD-77274A967C78}">
      <dsp:nvSpPr>
        <dsp:cNvPr id="0" name=""/>
        <dsp:cNvSpPr/>
      </dsp:nvSpPr>
      <dsp:spPr>
        <a:xfrm>
          <a:off x="490447" y="2379878"/>
          <a:ext cx="1673777" cy="83688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Non-polar</a:t>
          </a:r>
          <a:endParaRPr lang="ru-RU" sz="2800" kern="1200" dirty="0">
            <a:solidFill>
              <a:schemeClr val="tx1"/>
            </a:solidFill>
          </a:endParaRPr>
        </a:p>
      </dsp:txBody>
      <dsp:txXfrm>
        <a:off x="490447" y="2379878"/>
        <a:ext cx="1673777" cy="836888"/>
      </dsp:txXfrm>
    </dsp:sp>
    <dsp:sp modelId="{A25F01B5-BD9E-4712-8341-9A969BA64AC4}">
      <dsp:nvSpPr>
        <dsp:cNvPr id="0" name=""/>
        <dsp:cNvSpPr/>
      </dsp:nvSpPr>
      <dsp:spPr>
        <a:xfrm>
          <a:off x="490447" y="3568260"/>
          <a:ext cx="1673777" cy="83688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Polar</a:t>
          </a:r>
          <a:endParaRPr lang="ru-RU" sz="2800" kern="1200" dirty="0">
            <a:solidFill>
              <a:schemeClr val="tx1"/>
            </a:solidFill>
          </a:endParaRPr>
        </a:p>
      </dsp:txBody>
      <dsp:txXfrm>
        <a:off x="490447" y="3568260"/>
        <a:ext cx="1673777" cy="836888"/>
      </dsp:txXfrm>
    </dsp:sp>
    <dsp:sp modelId="{2791C908-32C2-4DA8-B00F-E0C45461AB20}">
      <dsp:nvSpPr>
        <dsp:cNvPr id="0" name=""/>
        <dsp:cNvSpPr/>
      </dsp:nvSpPr>
      <dsp:spPr>
        <a:xfrm>
          <a:off x="2097273" y="1191496"/>
          <a:ext cx="1673777" cy="836888"/>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Ionic</a:t>
          </a:r>
          <a:endParaRPr lang="ru-RU" sz="2000" kern="1200" dirty="0">
            <a:solidFill>
              <a:schemeClr val="tx1"/>
            </a:solidFill>
          </a:endParaRPr>
        </a:p>
      </dsp:txBody>
      <dsp:txXfrm>
        <a:off x="2097273" y="1191496"/>
        <a:ext cx="1673777" cy="836888"/>
      </dsp:txXfrm>
    </dsp:sp>
    <dsp:sp modelId="{0D41CC0B-90F0-4FF9-935D-500BA391653E}">
      <dsp:nvSpPr>
        <dsp:cNvPr id="0" name=""/>
        <dsp:cNvSpPr/>
      </dsp:nvSpPr>
      <dsp:spPr>
        <a:xfrm>
          <a:off x="4122544" y="1191496"/>
          <a:ext cx="1673777" cy="836888"/>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Metal</a:t>
          </a:r>
          <a:endParaRPr lang="ru-RU" sz="1800" kern="1200" dirty="0">
            <a:solidFill>
              <a:schemeClr val="tx1"/>
            </a:solidFill>
          </a:endParaRPr>
        </a:p>
      </dsp:txBody>
      <dsp:txXfrm>
        <a:off x="4122544" y="1191496"/>
        <a:ext cx="1673777" cy="836888"/>
      </dsp:txXfrm>
    </dsp:sp>
    <dsp:sp modelId="{F954F1D0-3DE8-4252-B1FB-7BC564A5EB38}">
      <dsp:nvSpPr>
        <dsp:cNvPr id="0" name=""/>
        <dsp:cNvSpPr/>
      </dsp:nvSpPr>
      <dsp:spPr>
        <a:xfrm>
          <a:off x="6147814" y="1191496"/>
          <a:ext cx="2205117" cy="836888"/>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Intermolecular</a:t>
          </a:r>
          <a:r>
            <a:rPr lang="en-US" sz="1800" kern="1200" dirty="0" smtClean="0"/>
            <a:t> </a:t>
          </a:r>
          <a:r>
            <a:rPr lang="en-US" sz="1800" kern="1200" dirty="0" smtClean="0">
              <a:solidFill>
                <a:schemeClr val="tx1"/>
              </a:solidFill>
            </a:rPr>
            <a:t>hydrogen</a:t>
          </a:r>
          <a:endParaRPr lang="ru-RU" sz="1800" kern="1200" dirty="0">
            <a:solidFill>
              <a:schemeClr val="tx1"/>
            </a:solidFill>
          </a:endParaRPr>
        </a:p>
      </dsp:txBody>
      <dsp:txXfrm>
        <a:off x="6147814" y="1191496"/>
        <a:ext cx="2205117" cy="83688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05.10.2022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britannica.com/science/ion-physics" TargetMode="External"/><Relationship Id="rId3" Type="http://schemas.openxmlformats.org/officeDocument/2006/relationships/hyperlink" Target="https://www.britannica.com/science/metal-chemistry" TargetMode="External"/><Relationship Id="rId7" Type="http://schemas.openxmlformats.org/officeDocument/2006/relationships/hyperlink" Target="https://www.britannica.com/science/cation" TargetMode="External"/><Relationship Id="rId2" Type="http://schemas.openxmlformats.org/officeDocument/2006/relationships/hyperlink" Target="https://www.britannica.com/science/atom" TargetMode="External"/><Relationship Id="rId1" Type="http://schemas.openxmlformats.org/officeDocument/2006/relationships/slideLayout" Target="../slideLayouts/slideLayout2.xml"/><Relationship Id="rId6" Type="http://schemas.openxmlformats.org/officeDocument/2006/relationships/hyperlink" Target="https://www.britannica.com/science/crystal" TargetMode="External"/><Relationship Id="rId5" Type="http://schemas.openxmlformats.org/officeDocument/2006/relationships/hyperlink" Target="https://www.britannica.com/science/valence-electron" TargetMode="External"/><Relationship Id="rId4" Type="http://schemas.openxmlformats.org/officeDocument/2006/relationships/hyperlink" Target="https://www.britannica.com/science/electron" TargetMode="External"/><Relationship Id="rId9" Type="http://schemas.openxmlformats.org/officeDocument/2006/relationships/hyperlink" Target="https://www.merriam-webster.com/dictionary/cohesiv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britannica.com/science/electric-field" TargetMode="External"/><Relationship Id="rId2" Type="http://schemas.openxmlformats.org/officeDocument/2006/relationships/hyperlink" Target="https://www.britannica.com/science/conductivity" TargetMode="External"/><Relationship Id="rId1" Type="http://schemas.openxmlformats.org/officeDocument/2006/relationships/slideLayout" Target="../slideLayouts/slideLayout2.xml"/><Relationship Id="rId4" Type="http://schemas.openxmlformats.org/officeDocument/2006/relationships/hyperlink" Target="https://www.britannica.com/science/ductility-physic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034" y="3235623"/>
            <a:ext cx="8170827" cy="1815882"/>
          </a:xfrm>
          <a:prstGeom prst="rect">
            <a:avLst/>
          </a:prstGeom>
          <a:noFill/>
        </p:spPr>
        <p:txBody>
          <a:bodyPr wrap="square" rtlCol="0">
            <a:spAutoFit/>
          </a:bodyPr>
          <a:lstStyle/>
          <a:p>
            <a:pPr algn="ctr"/>
            <a:r>
              <a:rPr lang="uk-UA" sz="2800"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Chemical </a:t>
            </a:r>
            <a:r>
              <a:rPr lang="en-US" sz="2800" dirty="0">
                <a:latin typeface="Times New Roman" panose="02020603050405020304" pitchFamily="18" charset="0"/>
                <a:cs typeface="Times New Roman" panose="02020603050405020304" pitchFamily="18" charset="0"/>
              </a:rPr>
              <a:t>bonding and the structure of molecules. Modern understanding of the nature of chemical bonding. Types of chemical bonds and their characteristics</a:t>
            </a:r>
            <a:r>
              <a:rPr lang="en-US" sz="2800" dirty="0" smtClean="0">
                <a:latin typeface="Times New Roman" panose="02020603050405020304" pitchFamily="18" charset="0"/>
                <a:cs typeface="Times New Roman" panose="02020603050405020304" pitchFamily="18" charset="0"/>
              </a:rPr>
              <a:t>.</a:t>
            </a:r>
            <a:r>
              <a:rPr lang="uk-UA" sz="2800" smtClean="0">
                <a:latin typeface="Times New Roman" panose="02020603050405020304" pitchFamily="18" charset="0"/>
                <a:cs typeface="Times New Roman" panose="02020603050405020304" pitchFamily="18" charset="0"/>
              </a:rPr>
              <a:t>»</a:t>
            </a:r>
            <a:endParaRPr lang="ru-RU" sz="2800" b="1" i="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785918" y="714356"/>
            <a:ext cx="5257208" cy="1015663"/>
          </a:xfrm>
          <a:prstGeom prst="rect">
            <a:avLst/>
          </a:prstGeom>
          <a:noFill/>
        </p:spPr>
        <p:txBody>
          <a:bodyPr wrap="none" rtlCol="0">
            <a:spAutoFit/>
          </a:bodyPr>
          <a:lstStyle/>
          <a:p>
            <a:pPr algn="ctr"/>
            <a:r>
              <a:rPr lang="en-US" sz="2000" b="1" dirty="0" smtClean="0"/>
              <a:t>Odessa National Medical University</a:t>
            </a:r>
          </a:p>
          <a:p>
            <a:pPr algn="ctr"/>
            <a:r>
              <a:rPr lang="en-US" sz="2000" b="1" dirty="0" smtClean="0"/>
              <a:t>Faculty of Pharmacy</a:t>
            </a:r>
          </a:p>
          <a:p>
            <a:pPr algn="ctr"/>
            <a:r>
              <a:rPr lang="en-US" sz="2000" b="1" dirty="0" smtClean="0"/>
              <a:t>Department of Pharmaceutical Chemistry</a:t>
            </a:r>
            <a:endParaRPr lang="ru-RU" sz="2000" b="1" dirty="0" smtClean="0"/>
          </a:p>
        </p:txBody>
      </p:sp>
      <p:sp>
        <p:nvSpPr>
          <p:cNvPr id="8" name="TextBox 7"/>
          <p:cNvSpPr txBox="1"/>
          <p:nvPr/>
        </p:nvSpPr>
        <p:spPr>
          <a:xfrm>
            <a:off x="1357290" y="2143116"/>
            <a:ext cx="7218643" cy="461665"/>
          </a:xfrm>
          <a:prstGeom prst="rect">
            <a:avLst/>
          </a:prstGeom>
          <a:noFill/>
        </p:spPr>
        <p:txBody>
          <a:bodyPr wrap="none" rtlCol="0">
            <a:spAutoFit/>
          </a:bodyPr>
          <a:lstStyle/>
          <a:p>
            <a:r>
              <a:rPr lang="en-US" sz="2400" b="1" dirty="0" smtClean="0"/>
              <a:t>Lecture on General and Inorganic Chemistry</a:t>
            </a:r>
            <a:r>
              <a:rPr lang="ru-RU" sz="2400" b="1" dirty="0" smtClean="0"/>
              <a:t> №3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85728"/>
            <a:ext cx="8429684" cy="584775"/>
          </a:xfrm>
          <a:prstGeom prst="rect">
            <a:avLst/>
          </a:prstGeom>
          <a:noFill/>
        </p:spPr>
        <p:txBody>
          <a:bodyPr wrap="square" rtlCol="0">
            <a:spAutoFit/>
          </a:bodyPr>
          <a:lstStyle/>
          <a:p>
            <a:pPr algn="ctr"/>
            <a:r>
              <a:rPr lang="en-US" sz="3200" b="1" dirty="0" smtClean="0"/>
              <a:t>Chemical bond concept</a:t>
            </a:r>
            <a:endParaRPr lang="ru-RU" sz="3200" b="1" dirty="0"/>
          </a:p>
        </p:txBody>
      </p:sp>
      <p:sp>
        <p:nvSpPr>
          <p:cNvPr id="8" name="Прямоугольник 7"/>
          <p:cNvSpPr/>
          <p:nvPr/>
        </p:nvSpPr>
        <p:spPr>
          <a:xfrm>
            <a:off x="428596" y="1052736"/>
            <a:ext cx="8175852" cy="1477328"/>
          </a:xfrm>
          <a:prstGeom prst="rect">
            <a:avLst/>
          </a:prstGeom>
        </p:spPr>
        <p:txBody>
          <a:bodyPr wrap="square">
            <a:spAutoFit/>
          </a:bodyPr>
          <a:lstStyle/>
          <a:p>
            <a:pPr algn="just"/>
            <a:r>
              <a:rPr lang="en-US" b="1" u="sng" dirty="0" smtClean="0"/>
              <a:t>Chemical bond </a:t>
            </a:r>
            <a:r>
              <a:rPr lang="en-US" dirty="0" smtClean="0"/>
              <a:t>- the interaction between individual atoms, as a result of which a chemically stable system (molecule, ion or crystal) is formed.</a:t>
            </a:r>
            <a:endParaRPr lang="uk-UA" dirty="0" smtClean="0"/>
          </a:p>
          <a:p>
            <a:pPr algn="just"/>
            <a:endParaRPr lang="uk-UA" dirty="0" smtClean="0"/>
          </a:p>
          <a:p>
            <a:pPr algn="just"/>
            <a:r>
              <a:rPr lang="en-US" dirty="0" smtClean="0"/>
              <a:t>A chemical bond is formed by overlapping electron clouds, increasing the electron density between atoms that attract nuclei.</a:t>
            </a:r>
            <a:endParaRPr lang="ru-RU" dirty="0"/>
          </a:p>
        </p:txBody>
      </p:sp>
      <p:sp>
        <p:nvSpPr>
          <p:cNvPr id="6" name="TextBox 5"/>
          <p:cNvSpPr txBox="1"/>
          <p:nvPr/>
        </p:nvSpPr>
        <p:spPr>
          <a:xfrm>
            <a:off x="2357422" y="2714620"/>
            <a:ext cx="4575227" cy="369332"/>
          </a:xfrm>
          <a:prstGeom prst="rect">
            <a:avLst/>
          </a:prstGeom>
          <a:noFill/>
        </p:spPr>
        <p:txBody>
          <a:bodyPr wrap="none" rtlCol="0">
            <a:spAutoFit/>
          </a:bodyPr>
          <a:lstStyle/>
          <a:p>
            <a:r>
              <a:rPr lang="en-US" b="1" dirty="0" smtClean="0"/>
              <a:t>Methods for overlapping electron clouds</a:t>
            </a:r>
            <a:endParaRPr lang="ru-RU" b="1" dirty="0"/>
          </a:p>
        </p:txBody>
      </p:sp>
      <p:sp>
        <p:nvSpPr>
          <p:cNvPr id="7" name="TextBox 6"/>
          <p:cNvSpPr txBox="1"/>
          <p:nvPr/>
        </p:nvSpPr>
        <p:spPr>
          <a:xfrm>
            <a:off x="395536" y="3212976"/>
            <a:ext cx="3528392" cy="1477328"/>
          </a:xfrm>
          <a:prstGeom prst="rect">
            <a:avLst/>
          </a:prstGeom>
          <a:noFill/>
        </p:spPr>
        <p:txBody>
          <a:bodyPr wrap="square" rtlCol="0">
            <a:spAutoFit/>
          </a:bodyPr>
          <a:lstStyle/>
          <a:p>
            <a:pPr algn="ctr"/>
            <a:r>
              <a:rPr lang="el-GR" b="1" dirty="0" smtClean="0">
                <a:cs typeface="Calibri"/>
              </a:rPr>
              <a:t>σ</a:t>
            </a:r>
            <a:r>
              <a:rPr lang="uk-UA" b="1" dirty="0" smtClean="0">
                <a:cs typeface="Calibri"/>
              </a:rPr>
              <a:t>-</a:t>
            </a:r>
            <a:r>
              <a:rPr lang="en-US" b="1" dirty="0" smtClean="0"/>
              <a:t>bond</a:t>
            </a:r>
            <a:endParaRPr lang="uk-UA" b="1" dirty="0" smtClean="0"/>
          </a:p>
          <a:p>
            <a:pPr algn="ctr"/>
            <a:endParaRPr lang="ru-RU" b="1" dirty="0" smtClean="0">
              <a:cs typeface="Calibri"/>
            </a:endParaRPr>
          </a:p>
          <a:p>
            <a:pPr algn="just"/>
            <a:r>
              <a:rPr lang="en-US" dirty="0" smtClean="0">
                <a:cs typeface="Calibri"/>
              </a:rPr>
              <a:t>The electron clouds overlap along a line that connects the centers of both atoms.</a:t>
            </a:r>
            <a:endParaRPr lang="ru-RU" dirty="0"/>
          </a:p>
        </p:txBody>
      </p:sp>
      <p:sp>
        <p:nvSpPr>
          <p:cNvPr id="9" name="TextBox 8"/>
          <p:cNvSpPr txBox="1"/>
          <p:nvPr/>
        </p:nvSpPr>
        <p:spPr>
          <a:xfrm>
            <a:off x="4932041" y="3275692"/>
            <a:ext cx="3888432" cy="1200329"/>
          </a:xfrm>
          <a:prstGeom prst="rect">
            <a:avLst/>
          </a:prstGeom>
          <a:noFill/>
        </p:spPr>
        <p:txBody>
          <a:bodyPr wrap="square" rtlCol="0">
            <a:spAutoFit/>
          </a:bodyPr>
          <a:lstStyle/>
          <a:p>
            <a:pPr algn="ctr"/>
            <a:r>
              <a:rPr lang="el-GR" b="1" dirty="0" smtClean="0">
                <a:latin typeface="Calibri"/>
                <a:cs typeface="Calibri"/>
              </a:rPr>
              <a:t>π</a:t>
            </a:r>
            <a:r>
              <a:rPr lang="uk-UA" dirty="0" smtClean="0">
                <a:latin typeface="Calibri"/>
                <a:cs typeface="Calibri"/>
              </a:rPr>
              <a:t>-</a:t>
            </a:r>
            <a:r>
              <a:rPr lang="en-US" b="1" dirty="0" smtClean="0"/>
              <a:t>bond</a:t>
            </a:r>
            <a:endParaRPr lang="ru-RU" dirty="0" smtClean="0">
              <a:cs typeface="Calibri"/>
            </a:endParaRPr>
          </a:p>
          <a:p>
            <a:pPr algn="just"/>
            <a:r>
              <a:rPr lang="en-US" dirty="0" smtClean="0"/>
              <a:t>p- or d-electron clouds overlap above and below the plane that connects the centers of the atoms</a:t>
            </a:r>
            <a:endParaRPr lang="ru-RU" dirty="0"/>
          </a:p>
        </p:txBody>
      </p:sp>
      <p:pic>
        <p:nvPicPr>
          <p:cNvPr id="1026" name="Picture 2" descr="C:\Users\Пользователь\Desktop\238285164.jpg"/>
          <p:cNvPicPr>
            <a:picLocks noChangeAspect="1" noChangeArrowheads="1"/>
          </p:cNvPicPr>
          <p:nvPr/>
        </p:nvPicPr>
        <p:blipFill>
          <a:blip r:embed="rId2" cstate="print"/>
          <a:srcRect l="9836" r="5852" b="64107"/>
          <a:stretch>
            <a:fillRect/>
          </a:stretch>
        </p:blipFill>
        <p:spPr bwMode="auto">
          <a:xfrm>
            <a:off x="51268" y="4725144"/>
            <a:ext cx="4592170" cy="918434"/>
          </a:xfrm>
          <a:prstGeom prst="rect">
            <a:avLst/>
          </a:prstGeom>
          <a:noFill/>
        </p:spPr>
      </p:pic>
      <p:pic>
        <p:nvPicPr>
          <p:cNvPr id="1027" name="Picture 3" descr="C:\Users\Пользователь\Desktop\238285164.jpg"/>
          <p:cNvPicPr>
            <a:picLocks noChangeAspect="1" noChangeArrowheads="1"/>
          </p:cNvPicPr>
          <p:nvPr/>
        </p:nvPicPr>
        <p:blipFill>
          <a:blip r:embed="rId2" cstate="print"/>
          <a:srcRect t="30817"/>
          <a:stretch>
            <a:fillRect/>
          </a:stretch>
        </p:blipFill>
        <p:spPr bwMode="auto">
          <a:xfrm>
            <a:off x="4490852" y="4710434"/>
            <a:ext cx="4629484" cy="150464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411760" y="714356"/>
            <a:ext cx="4442050" cy="523220"/>
          </a:xfrm>
          <a:prstGeom prst="rect">
            <a:avLst/>
          </a:prstGeom>
          <a:noFill/>
        </p:spPr>
        <p:txBody>
          <a:bodyPr wrap="none" rtlCol="0">
            <a:spAutoFit/>
          </a:bodyPr>
          <a:lstStyle/>
          <a:p>
            <a:r>
              <a:rPr lang="en-US" sz="2800" b="1" dirty="0" smtClean="0"/>
              <a:t>Types of chemical bonds</a:t>
            </a:r>
            <a:endParaRPr lang="ru-RU" sz="2800" b="1" dirty="0"/>
          </a:p>
        </p:txBody>
      </p:sp>
      <p:graphicFrame>
        <p:nvGraphicFramePr>
          <p:cNvPr id="9" name="Схема 8"/>
          <p:cNvGraphicFramePr/>
          <p:nvPr/>
        </p:nvGraphicFramePr>
        <p:xfrm>
          <a:off x="467544" y="1397000"/>
          <a:ext cx="8424936" cy="4408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85728"/>
            <a:ext cx="8429684" cy="584775"/>
          </a:xfrm>
          <a:prstGeom prst="rect">
            <a:avLst/>
          </a:prstGeom>
          <a:noFill/>
        </p:spPr>
        <p:txBody>
          <a:bodyPr wrap="square" rtlCol="0">
            <a:spAutoFit/>
          </a:bodyPr>
          <a:lstStyle/>
          <a:p>
            <a:pPr algn="ctr"/>
            <a:r>
              <a:rPr lang="en-US" sz="3200" b="1" dirty="0" smtClean="0"/>
              <a:t>Covalent bond</a:t>
            </a:r>
            <a:endParaRPr lang="ru-RU" sz="3200" b="1" dirty="0"/>
          </a:p>
        </p:txBody>
      </p:sp>
      <p:sp>
        <p:nvSpPr>
          <p:cNvPr id="8" name="Прямоугольник 7"/>
          <p:cNvSpPr/>
          <p:nvPr/>
        </p:nvSpPr>
        <p:spPr>
          <a:xfrm>
            <a:off x="428596" y="1052736"/>
            <a:ext cx="8175852" cy="646331"/>
          </a:xfrm>
          <a:prstGeom prst="rect">
            <a:avLst/>
          </a:prstGeom>
        </p:spPr>
        <p:txBody>
          <a:bodyPr wrap="square">
            <a:spAutoFit/>
          </a:bodyPr>
          <a:lstStyle/>
          <a:p>
            <a:pPr algn="just"/>
            <a:r>
              <a:rPr lang="en-US" dirty="0" smtClean="0"/>
              <a:t>It arises as a result of the formation of common electron pairs (common electron cloud) between the atoms of non-metals.</a:t>
            </a:r>
            <a:endParaRPr lang="ru-RU" dirty="0"/>
          </a:p>
        </p:txBody>
      </p:sp>
      <p:sp>
        <p:nvSpPr>
          <p:cNvPr id="6" name="TextBox 5"/>
          <p:cNvSpPr txBox="1"/>
          <p:nvPr/>
        </p:nvSpPr>
        <p:spPr>
          <a:xfrm>
            <a:off x="3026460" y="1928802"/>
            <a:ext cx="2759986" cy="369332"/>
          </a:xfrm>
          <a:prstGeom prst="rect">
            <a:avLst/>
          </a:prstGeom>
          <a:noFill/>
        </p:spPr>
        <p:txBody>
          <a:bodyPr wrap="none" rtlCol="0">
            <a:spAutoFit/>
          </a:bodyPr>
          <a:lstStyle/>
          <a:p>
            <a:r>
              <a:rPr lang="en-US" b="1" dirty="0" smtClean="0"/>
              <a:t>Types of covalent bonds</a:t>
            </a:r>
            <a:endParaRPr lang="ru-RU" b="1" dirty="0"/>
          </a:p>
        </p:txBody>
      </p:sp>
      <p:sp>
        <p:nvSpPr>
          <p:cNvPr id="7" name="TextBox 6"/>
          <p:cNvSpPr txBox="1"/>
          <p:nvPr/>
        </p:nvSpPr>
        <p:spPr>
          <a:xfrm>
            <a:off x="395536" y="2348880"/>
            <a:ext cx="3888432" cy="1477328"/>
          </a:xfrm>
          <a:prstGeom prst="rect">
            <a:avLst/>
          </a:prstGeom>
          <a:noFill/>
        </p:spPr>
        <p:txBody>
          <a:bodyPr wrap="square" rtlCol="0">
            <a:spAutoFit/>
          </a:bodyPr>
          <a:lstStyle/>
          <a:p>
            <a:pPr algn="ctr"/>
            <a:r>
              <a:rPr lang="en-US" dirty="0" smtClean="0">
                <a:cs typeface="Calibri"/>
              </a:rPr>
              <a:t>Non-polar</a:t>
            </a:r>
            <a:endParaRPr lang="uk-UA" dirty="0" smtClean="0">
              <a:cs typeface="Calibri"/>
            </a:endParaRPr>
          </a:p>
          <a:p>
            <a:pPr algn="just"/>
            <a:r>
              <a:rPr lang="en-US" dirty="0" smtClean="0">
                <a:cs typeface="Calibri"/>
              </a:rPr>
              <a:t>Formed between atoms with the same </a:t>
            </a:r>
            <a:r>
              <a:rPr lang="en-US" dirty="0" err="1" smtClean="0">
                <a:cs typeface="Calibri"/>
              </a:rPr>
              <a:t>electronegativity</a:t>
            </a:r>
            <a:r>
              <a:rPr lang="en-US" dirty="0" smtClean="0">
                <a:cs typeface="Calibri"/>
              </a:rPr>
              <a:t> (i.e. between the same atoms)</a:t>
            </a:r>
            <a:endParaRPr lang="uk-UA" dirty="0" smtClean="0">
              <a:cs typeface="Calibri"/>
            </a:endParaRPr>
          </a:p>
          <a:p>
            <a:pPr algn="just"/>
            <a:r>
              <a:rPr lang="en-US" dirty="0" smtClean="0">
                <a:cs typeface="Calibri"/>
              </a:rPr>
              <a:t>For example:</a:t>
            </a:r>
            <a:r>
              <a:rPr lang="ru-RU" dirty="0" smtClean="0">
                <a:cs typeface="Calibri"/>
              </a:rPr>
              <a:t> О</a:t>
            </a:r>
            <a:r>
              <a:rPr lang="ru-RU" baseline="-25000" dirty="0" smtClean="0">
                <a:cs typeface="Calibri"/>
              </a:rPr>
              <a:t>2</a:t>
            </a:r>
            <a:r>
              <a:rPr lang="ru-RU" dirty="0" smtClean="0">
                <a:cs typeface="Calibri"/>
              </a:rPr>
              <a:t>, Н</a:t>
            </a:r>
            <a:r>
              <a:rPr lang="ru-RU" baseline="-25000" dirty="0" smtClean="0">
                <a:cs typeface="Calibri"/>
              </a:rPr>
              <a:t>2</a:t>
            </a:r>
            <a:r>
              <a:rPr lang="ru-RU" dirty="0" smtClean="0">
                <a:cs typeface="Calibri"/>
              </a:rPr>
              <a:t>, О</a:t>
            </a:r>
            <a:r>
              <a:rPr lang="ru-RU" baseline="-25000" dirty="0" smtClean="0">
                <a:cs typeface="Calibri"/>
              </a:rPr>
              <a:t>3</a:t>
            </a:r>
            <a:r>
              <a:rPr lang="ru-RU" dirty="0" smtClean="0">
                <a:cs typeface="Calibri"/>
              </a:rPr>
              <a:t>, </a:t>
            </a:r>
            <a:r>
              <a:rPr lang="en-US" dirty="0" smtClean="0">
                <a:cs typeface="Calibri"/>
              </a:rPr>
              <a:t>N</a:t>
            </a:r>
            <a:r>
              <a:rPr lang="en-US" baseline="-25000" dirty="0" smtClean="0">
                <a:cs typeface="Calibri"/>
              </a:rPr>
              <a:t>2</a:t>
            </a:r>
            <a:endParaRPr lang="ru-RU" baseline="-25000" dirty="0"/>
          </a:p>
        </p:txBody>
      </p:sp>
      <p:sp>
        <p:nvSpPr>
          <p:cNvPr id="9" name="TextBox 8"/>
          <p:cNvSpPr txBox="1"/>
          <p:nvPr/>
        </p:nvSpPr>
        <p:spPr>
          <a:xfrm>
            <a:off x="4932041" y="2311712"/>
            <a:ext cx="3888432" cy="1477328"/>
          </a:xfrm>
          <a:prstGeom prst="rect">
            <a:avLst/>
          </a:prstGeom>
          <a:noFill/>
        </p:spPr>
        <p:txBody>
          <a:bodyPr wrap="square" rtlCol="0">
            <a:spAutoFit/>
          </a:bodyPr>
          <a:lstStyle/>
          <a:p>
            <a:pPr algn="ctr"/>
            <a:r>
              <a:rPr lang="en-US" dirty="0" smtClean="0">
                <a:cs typeface="Calibri"/>
              </a:rPr>
              <a:t>Polar</a:t>
            </a:r>
            <a:endParaRPr lang="ru-RU" dirty="0" smtClean="0">
              <a:cs typeface="Calibri"/>
            </a:endParaRPr>
          </a:p>
          <a:p>
            <a:pPr algn="just"/>
            <a:r>
              <a:rPr lang="en-US" dirty="0" smtClean="0">
                <a:cs typeface="Calibri"/>
              </a:rPr>
              <a:t>Formed between atoms with different </a:t>
            </a:r>
            <a:r>
              <a:rPr lang="en-US" dirty="0" err="1" smtClean="0">
                <a:cs typeface="Calibri"/>
              </a:rPr>
              <a:t>electronegativity</a:t>
            </a:r>
            <a:r>
              <a:rPr lang="en-US" dirty="0" smtClean="0">
                <a:cs typeface="Calibri"/>
              </a:rPr>
              <a:t> (i.e. between different atoms)</a:t>
            </a:r>
            <a:endParaRPr lang="uk-UA" dirty="0" smtClean="0">
              <a:cs typeface="Calibri"/>
            </a:endParaRPr>
          </a:p>
          <a:p>
            <a:pPr algn="just"/>
            <a:r>
              <a:rPr lang="en-US" dirty="0" smtClean="0">
                <a:cs typeface="Calibri"/>
              </a:rPr>
              <a:t>For example:</a:t>
            </a:r>
            <a:r>
              <a:rPr lang="ru-RU" dirty="0" smtClean="0">
                <a:cs typeface="Calibri"/>
              </a:rPr>
              <a:t> </a:t>
            </a:r>
            <a:r>
              <a:rPr lang="en-US" dirty="0" smtClean="0">
                <a:cs typeface="Calibri"/>
              </a:rPr>
              <a:t>NH</a:t>
            </a:r>
            <a:r>
              <a:rPr lang="en-US" baseline="-25000" dirty="0" smtClean="0">
                <a:cs typeface="Calibri"/>
              </a:rPr>
              <a:t>3</a:t>
            </a:r>
            <a:r>
              <a:rPr lang="ru-RU" dirty="0" smtClean="0">
                <a:cs typeface="Calibri"/>
              </a:rPr>
              <a:t>, Н</a:t>
            </a:r>
            <a:r>
              <a:rPr lang="ru-RU" baseline="-25000" dirty="0" smtClean="0">
                <a:cs typeface="Calibri"/>
              </a:rPr>
              <a:t>2</a:t>
            </a:r>
            <a:r>
              <a:rPr lang="en-US" dirty="0" smtClean="0">
                <a:cs typeface="Calibri"/>
              </a:rPr>
              <a:t>S</a:t>
            </a:r>
            <a:r>
              <a:rPr lang="ru-RU" dirty="0" smtClean="0">
                <a:cs typeface="Calibri"/>
              </a:rPr>
              <a:t>, </a:t>
            </a:r>
            <a:r>
              <a:rPr lang="en-US" dirty="0" smtClean="0">
                <a:cs typeface="Calibri"/>
              </a:rPr>
              <a:t>N</a:t>
            </a:r>
            <a:r>
              <a:rPr lang="en-US" baseline="-25000" dirty="0" smtClean="0">
                <a:cs typeface="Calibri"/>
              </a:rPr>
              <a:t>2</a:t>
            </a:r>
            <a:r>
              <a:rPr lang="ru-RU" dirty="0" smtClean="0">
                <a:cs typeface="Calibri"/>
              </a:rPr>
              <a:t>О</a:t>
            </a:r>
            <a:endParaRPr lang="ru-RU" dirty="0"/>
          </a:p>
        </p:txBody>
      </p:sp>
      <p:pic>
        <p:nvPicPr>
          <p:cNvPr id="2050" name="Picture 2" descr="C:\Users\Пользователь\Desktop\innov_h_clip_image004.jpg"/>
          <p:cNvPicPr>
            <a:picLocks noChangeAspect="1" noChangeArrowheads="1"/>
          </p:cNvPicPr>
          <p:nvPr/>
        </p:nvPicPr>
        <p:blipFill>
          <a:blip r:embed="rId2" cstate="print"/>
          <a:srcRect t="9904"/>
          <a:stretch>
            <a:fillRect/>
          </a:stretch>
        </p:blipFill>
        <p:spPr bwMode="auto">
          <a:xfrm>
            <a:off x="0" y="4357694"/>
            <a:ext cx="4587397" cy="2232248"/>
          </a:xfrm>
          <a:prstGeom prst="rect">
            <a:avLst/>
          </a:prstGeom>
          <a:noFill/>
        </p:spPr>
      </p:pic>
      <p:pic>
        <p:nvPicPr>
          <p:cNvPr id="2051" name="Picture 3" descr="C:\Users\Пользователь\Desktop\innov_h_clip_image002.jpg"/>
          <p:cNvPicPr>
            <a:picLocks noChangeAspect="1" noChangeArrowheads="1"/>
          </p:cNvPicPr>
          <p:nvPr/>
        </p:nvPicPr>
        <p:blipFill>
          <a:blip r:embed="rId3" cstate="print"/>
          <a:srcRect t="8247"/>
          <a:stretch>
            <a:fillRect/>
          </a:stretch>
        </p:blipFill>
        <p:spPr bwMode="auto">
          <a:xfrm>
            <a:off x="5048250" y="4293096"/>
            <a:ext cx="4095750" cy="240335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623590"/>
            <a:ext cx="8429684" cy="584775"/>
          </a:xfrm>
          <a:prstGeom prst="rect">
            <a:avLst/>
          </a:prstGeom>
          <a:noFill/>
        </p:spPr>
        <p:txBody>
          <a:bodyPr wrap="square" rtlCol="0">
            <a:spAutoFit/>
          </a:bodyPr>
          <a:lstStyle/>
          <a:p>
            <a:pPr algn="ctr"/>
            <a:r>
              <a:rPr lang="en-US" sz="3200" b="1" dirty="0" smtClean="0"/>
              <a:t>Mechanisms of covalent bond formation</a:t>
            </a:r>
            <a:endParaRPr lang="ru-RU" sz="3200" b="1" dirty="0"/>
          </a:p>
        </p:txBody>
      </p:sp>
      <p:sp>
        <p:nvSpPr>
          <p:cNvPr id="7" name="TextBox 6"/>
          <p:cNvSpPr txBox="1"/>
          <p:nvPr/>
        </p:nvSpPr>
        <p:spPr>
          <a:xfrm>
            <a:off x="395536" y="1844824"/>
            <a:ext cx="3888432" cy="1200329"/>
          </a:xfrm>
          <a:prstGeom prst="rect">
            <a:avLst/>
          </a:prstGeom>
          <a:noFill/>
        </p:spPr>
        <p:txBody>
          <a:bodyPr wrap="square" rtlCol="0">
            <a:spAutoFit/>
          </a:bodyPr>
          <a:lstStyle/>
          <a:p>
            <a:pPr algn="ctr"/>
            <a:r>
              <a:rPr lang="en-US" dirty="0" smtClean="0">
                <a:cs typeface="Calibri"/>
              </a:rPr>
              <a:t>Exchange</a:t>
            </a:r>
            <a:endParaRPr lang="ru-RU" dirty="0" smtClean="0">
              <a:cs typeface="Calibri"/>
            </a:endParaRPr>
          </a:p>
          <a:p>
            <a:pPr algn="just"/>
            <a:r>
              <a:rPr lang="en-US" dirty="0" smtClean="0">
                <a:cs typeface="Calibri"/>
              </a:rPr>
              <a:t>In the formation of the common electron pair is involved by electron from each element</a:t>
            </a:r>
            <a:endParaRPr lang="ru-RU" dirty="0" smtClean="0">
              <a:cs typeface="Calibri"/>
            </a:endParaRPr>
          </a:p>
        </p:txBody>
      </p:sp>
      <p:sp>
        <p:nvSpPr>
          <p:cNvPr id="9" name="TextBox 8"/>
          <p:cNvSpPr txBox="1"/>
          <p:nvPr/>
        </p:nvSpPr>
        <p:spPr>
          <a:xfrm>
            <a:off x="4932041" y="1772816"/>
            <a:ext cx="3888432" cy="1477328"/>
          </a:xfrm>
          <a:prstGeom prst="rect">
            <a:avLst/>
          </a:prstGeom>
          <a:noFill/>
        </p:spPr>
        <p:txBody>
          <a:bodyPr wrap="square" rtlCol="0">
            <a:spAutoFit/>
          </a:bodyPr>
          <a:lstStyle/>
          <a:p>
            <a:pPr algn="ctr"/>
            <a:r>
              <a:rPr lang="en-US" dirty="0" smtClean="0">
                <a:cs typeface="Calibri"/>
              </a:rPr>
              <a:t>Donor-acceptor</a:t>
            </a:r>
            <a:endParaRPr lang="ru-RU" dirty="0" smtClean="0">
              <a:cs typeface="Calibri"/>
            </a:endParaRPr>
          </a:p>
          <a:p>
            <a:pPr algn="just"/>
            <a:r>
              <a:rPr lang="en-US" dirty="0" smtClean="0">
                <a:cs typeface="Calibri"/>
              </a:rPr>
              <a:t>In the formation of a common electron pair, one element gives an electron pair (donor), and the other gives a free orbital (acceptor)</a:t>
            </a:r>
            <a:endParaRPr lang="ru-RU" dirty="0" smtClean="0">
              <a:cs typeface="Calibri"/>
            </a:endParaRPr>
          </a:p>
        </p:txBody>
      </p:sp>
      <p:pic>
        <p:nvPicPr>
          <p:cNvPr id="3076" name="Picture 4" descr="C:\Users\Пользователь\Desktop\img_59fec552ee42b.png"/>
          <p:cNvPicPr>
            <a:picLocks noChangeAspect="1" noChangeArrowheads="1"/>
          </p:cNvPicPr>
          <p:nvPr/>
        </p:nvPicPr>
        <p:blipFill>
          <a:blip r:embed="rId2" cstate="print"/>
          <a:srcRect b="21768"/>
          <a:stretch>
            <a:fillRect/>
          </a:stretch>
        </p:blipFill>
        <p:spPr bwMode="auto">
          <a:xfrm>
            <a:off x="3571875" y="3717032"/>
            <a:ext cx="5572125" cy="1795834"/>
          </a:xfrm>
          <a:prstGeom prst="rect">
            <a:avLst/>
          </a:prstGeom>
          <a:noFill/>
        </p:spPr>
      </p:pic>
      <p:pic>
        <p:nvPicPr>
          <p:cNvPr id="3077" name="Picture 5" descr="C:\Users\Пользователь\Desktop\slide_18-1.jpg"/>
          <p:cNvPicPr>
            <a:picLocks noChangeAspect="1" noChangeArrowheads="1"/>
          </p:cNvPicPr>
          <p:nvPr/>
        </p:nvPicPr>
        <p:blipFill>
          <a:blip r:embed="rId3" cstate="print"/>
          <a:srcRect l="11384" t="31440" r="21140" b="10017"/>
          <a:stretch>
            <a:fillRect/>
          </a:stretch>
        </p:blipFill>
        <p:spPr bwMode="auto">
          <a:xfrm>
            <a:off x="179512" y="3573016"/>
            <a:ext cx="2987824" cy="194421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5320" y="500042"/>
            <a:ext cx="5195205" cy="523220"/>
          </a:xfrm>
          <a:prstGeom prst="rect">
            <a:avLst/>
          </a:prstGeom>
          <a:noFill/>
        </p:spPr>
        <p:txBody>
          <a:bodyPr wrap="none" rtlCol="0">
            <a:spAutoFit/>
          </a:bodyPr>
          <a:lstStyle/>
          <a:p>
            <a:r>
              <a:rPr lang="en-US" sz="2800" b="1" dirty="0" smtClean="0"/>
              <a:t>Covalent bond characteristics</a:t>
            </a:r>
            <a:endParaRPr lang="ru-RU" sz="2800" b="1" dirty="0"/>
          </a:p>
        </p:txBody>
      </p:sp>
      <p:sp>
        <p:nvSpPr>
          <p:cNvPr id="5" name="Прямоугольник 4"/>
          <p:cNvSpPr/>
          <p:nvPr/>
        </p:nvSpPr>
        <p:spPr>
          <a:xfrm>
            <a:off x="428596" y="1071546"/>
            <a:ext cx="4643470" cy="1200329"/>
          </a:xfrm>
          <a:prstGeom prst="rect">
            <a:avLst/>
          </a:prstGeom>
        </p:spPr>
        <p:txBody>
          <a:bodyPr wrap="square">
            <a:spAutoFit/>
          </a:bodyPr>
          <a:lstStyle/>
          <a:p>
            <a:pPr algn="just"/>
            <a:r>
              <a:rPr lang="en-US" b="1" dirty="0" smtClean="0"/>
              <a:t>Multiplicity</a:t>
            </a:r>
            <a:r>
              <a:rPr lang="en-US" dirty="0" smtClean="0"/>
              <a:t> - number of shared electron pairs that connect the atoms. If the bond is formed by one electron pair - a single bond, two - double, three - triple.</a:t>
            </a:r>
            <a:endParaRPr lang="ru-RU" dirty="0" smtClean="0"/>
          </a:p>
        </p:txBody>
      </p:sp>
      <p:pic>
        <p:nvPicPr>
          <p:cNvPr id="6146" name="Picture 2" descr="ÐÑÐµÐ·ÐµÐ½ÑÐ°ÑÐ¸Ñ Ð½Ð° ÑÐµÐ¼Ñ: &quot;ÐÐ¸ÑÑ Ð½ÐµÐ¼Ð½Ð¾Ð³Ð¸Ðµ ÑÐ¸Ð¼Ð¸ÑÐµÑÐºÐ¸Ðµ ÑÐ»ÐµÐ¼ÐµÐ½ÑÑ (Ð±Ð»Ð°Ð³Ð¾ÑÐ¾Ð´Ð½ÑÐµ Ð³Ð°Ð·Ñ)  Ð² Ð¾Ð±ÑÑÐ½ÑÑ ÑÑÐ»Ð¾Ð²Ð¸ÑÑ Ð½Ð°ÑÐ¾Ð´ÑÑÑÑ Ð² ÑÐ¾ÑÑÐ¾ÑÐ½Ð¸Ð¸ Ð¾Ð´Ð½Ð¾Ð°ÑÐ¾Ð¼Ð½ÑÑ Ð³Ð°Ð·Ð¾Ð². ÐÑÐ¾Ð¼Ñ Ð¾ÑÑÐ°Ð»ÑÐ½ÑÑ  ÑÐ»ÐµÐ¼ÐµÐ½ÑÐ¾Ð² Ð² Ð¸Ð½Ð´Ð¸Ð²Ð¸Ð´ÑÐ°Ð»ÑÐ½Ð¾Ð¼.&quot;. Ð¡ÐºÐ°ÑÐ°ÑÑ Ð±ÐµÑÐ¿Ð»Ð°ÑÐ½Ð¾ Ð¸ Ð±ÐµÐ· ÑÐµÐ³Ð¸ÑÑÑÐ°ÑÐ¸Ð¸."/>
          <p:cNvPicPr>
            <a:picLocks noChangeAspect="1" noChangeArrowheads="1"/>
          </p:cNvPicPr>
          <p:nvPr/>
        </p:nvPicPr>
        <p:blipFill>
          <a:blip r:embed="rId2" cstate="print"/>
          <a:srcRect l="14649" t="44922" r="19433" b="6249"/>
          <a:stretch>
            <a:fillRect/>
          </a:stretch>
        </p:blipFill>
        <p:spPr bwMode="auto">
          <a:xfrm>
            <a:off x="5429256" y="1285860"/>
            <a:ext cx="3214710" cy="1785950"/>
          </a:xfrm>
          <a:prstGeom prst="rect">
            <a:avLst/>
          </a:prstGeom>
          <a:noFill/>
        </p:spPr>
      </p:pic>
      <p:sp>
        <p:nvSpPr>
          <p:cNvPr id="6" name="Прямоугольник 5"/>
          <p:cNvSpPr/>
          <p:nvPr/>
        </p:nvSpPr>
        <p:spPr>
          <a:xfrm>
            <a:off x="5357818" y="3214686"/>
            <a:ext cx="3571868" cy="2862322"/>
          </a:xfrm>
          <a:prstGeom prst="rect">
            <a:avLst/>
          </a:prstGeom>
        </p:spPr>
        <p:txBody>
          <a:bodyPr wrap="square">
            <a:spAutoFit/>
          </a:bodyPr>
          <a:lstStyle/>
          <a:p>
            <a:pPr algn="just"/>
            <a:r>
              <a:rPr lang="en-US" b="1" dirty="0" smtClean="0"/>
              <a:t>Bond length </a:t>
            </a:r>
            <a:r>
              <a:rPr lang="en-US" dirty="0" smtClean="0"/>
              <a:t>- the distance between the nuclei of atoms in the molecule.</a:t>
            </a:r>
            <a:endParaRPr lang="ru-RU" dirty="0" smtClean="0"/>
          </a:p>
          <a:p>
            <a:pPr algn="just"/>
            <a:r>
              <a:rPr lang="en-US" b="1" dirty="0" smtClean="0"/>
              <a:t>Polarity</a:t>
            </a:r>
            <a:r>
              <a:rPr lang="en-US" dirty="0" smtClean="0"/>
              <a:t> - the displacement of the common electron pair to the more electronegative atom.</a:t>
            </a:r>
            <a:endParaRPr lang="ru-RU" dirty="0" smtClean="0"/>
          </a:p>
          <a:p>
            <a:pPr algn="just"/>
            <a:r>
              <a:rPr lang="en-US" b="1" dirty="0" smtClean="0"/>
              <a:t>Saturation</a:t>
            </a:r>
            <a:r>
              <a:rPr lang="en-US" dirty="0" smtClean="0"/>
              <a:t> - the ability atom form a certain amount of covalent bonds (e.g. hydrogen - one bond, carbon - a maximum of four).</a:t>
            </a:r>
            <a:endParaRPr lang="ru-RU" dirty="0" smtClean="0"/>
          </a:p>
        </p:txBody>
      </p:sp>
      <p:pic>
        <p:nvPicPr>
          <p:cNvPr id="6148" name="Picture 4" descr="ÐÐ·Ð°Ð¸Ð¼Ð¾Ð´ÐµÐ¹ÑÑÐ²Ð¸Ðµ Ð°ÑÐ¾Ð¼Ð¾Ð² ÑÐ»ÐµÐ¼ÐµÐ½ÑÐ¾Ð²-Ð½ÐµÐ¼ÐµÑÐ°Ð»Ð»Ð¾Ð² Ð¼ÐµÐ¶Ð´Ñ ÑÐ¾Ð±Ð¾Ð¹. ÐÐ¾Ð²Ð°Ð»ÐµÐ½ÑÐ½Ð°Ñ  Ð½ÐµÐ¿Ð¾Ð»ÑÑÐ½Ð°Ñ ÑÐ¸Ð¼Ð¸ÑÐµÑÐºÐ°Ñ ÑÐ²ÑÐ·Ñ. (Ð¢ÐµÐ¼Ð° 11) - online presentation"/>
          <p:cNvPicPr>
            <a:picLocks noChangeAspect="1" noChangeArrowheads="1"/>
          </p:cNvPicPr>
          <p:nvPr/>
        </p:nvPicPr>
        <p:blipFill>
          <a:blip r:embed="rId3" cstate="print"/>
          <a:srcRect/>
          <a:stretch>
            <a:fillRect/>
          </a:stretch>
        </p:blipFill>
        <p:spPr bwMode="auto">
          <a:xfrm>
            <a:off x="214282" y="3071810"/>
            <a:ext cx="5079993" cy="2857496"/>
          </a:xfrm>
          <a:prstGeom prst="rect">
            <a:avLst/>
          </a:prstGeom>
          <a:noFill/>
        </p:spPr>
      </p:pic>
      <p:sp>
        <p:nvSpPr>
          <p:cNvPr id="7" name="Прямоугольник 6"/>
          <p:cNvSpPr/>
          <p:nvPr/>
        </p:nvSpPr>
        <p:spPr>
          <a:xfrm>
            <a:off x="428596" y="2214554"/>
            <a:ext cx="4572000" cy="923330"/>
          </a:xfrm>
          <a:prstGeom prst="rect">
            <a:avLst/>
          </a:prstGeom>
        </p:spPr>
        <p:txBody>
          <a:bodyPr>
            <a:spAutoFit/>
          </a:bodyPr>
          <a:lstStyle/>
          <a:p>
            <a:pPr algn="just"/>
            <a:r>
              <a:rPr lang="en-US" b="1" dirty="0" smtClean="0"/>
              <a:t>Bond energy </a:t>
            </a:r>
            <a:r>
              <a:rPr lang="en-US" dirty="0" smtClean="0"/>
              <a:t>- energy that needs to be spent on breaking a bond (or energy that is spent on forming a bond).</a:t>
            </a:r>
            <a:endParaRPr lang="ru-RU"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9832" y="548326"/>
            <a:ext cx="2018053" cy="523220"/>
          </a:xfrm>
          <a:prstGeom prst="rect">
            <a:avLst/>
          </a:prstGeom>
          <a:noFill/>
        </p:spPr>
        <p:txBody>
          <a:bodyPr wrap="none" rtlCol="0">
            <a:spAutoFit/>
          </a:bodyPr>
          <a:lstStyle/>
          <a:p>
            <a:r>
              <a:rPr lang="en-US" sz="2800" b="1" dirty="0" smtClean="0"/>
              <a:t>Ionic bond</a:t>
            </a:r>
            <a:endParaRPr lang="ru-RU" sz="2800" b="1" dirty="0"/>
          </a:p>
        </p:txBody>
      </p:sp>
      <p:sp>
        <p:nvSpPr>
          <p:cNvPr id="5" name="Прямоугольник 4"/>
          <p:cNvSpPr/>
          <p:nvPr/>
        </p:nvSpPr>
        <p:spPr>
          <a:xfrm>
            <a:off x="428596" y="1005472"/>
            <a:ext cx="8463884" cy="923330"/>
          </a:xfrm>
          <a:prstGeom prst="rect">
            <a:avLst/>
          </a:prstGeom>
        </p:spPr>
        <p:txBody>
          <a:bodyPr wrap="square">
            <a:spAutoFit/>
          </a:bodyPr>
          <a:lstStyle/>
          <a:p>
            <a:pPr algn="just"/>
            <a:r>
              <a:rPr lang="en-US" dirty="0" smtClean="0"/>
              <a:t>Can be considered as an extreme case of a covalent polar bond. Formed between metal and non-metal, i.e. the difference between the </a:t>
            </a:r>
            <a:r>
              <a:rPr lang="en-US" dirty="0" err="1" smtClean="0"/>
              <a:t>electronegativity</a:t>
            </a:r>
            <a:r>
              <a:rPr lang="en-US" dirty="0" smtClean="0"/>
              <a:t> of the elements should be quite large. It occurs as a result of electrostatic interaction.</a:t>
            </a:r>
            <a:endParaRPr lang="ru-RU" dirty="0" smtClean="0"/>
          </a:p>
        </p:txBody>
      </p:sp>
      <p:pic>
        <p:nvPicPr>
          <p:cNvPr id="4098" name="Picture 2" descr="C:\Users\Пользователь\Desktop\slide_4.jpg"/>
          <p:cNvPicPr>
            <a:picLocks noChangeAspect="1" noChangeArrowheads="1"/>
          </p:cNvPicPr>
          <p:nvPr/>
        </p:nvPicPr>
        <p:blipFill>
          <a:blip r:embed="rId2" cstate="print"/>
          <a:srcRect t="23540" r="6531" b="55040"/>
          <a:stretch>
            <a:fillRect/>
          </a:stretch>
        </p:blipFill>
        <p:spPr bwMode="auto">
          <a:xfrm>
            <a:off x="899592" y="2060848"/>
            <a:ext cx="7122368" cy="1224136"/>
          </a:xfrm>
          <a:prstGeom prst="rect">
            <a:avLst/>
          </a:prstGeom>
          <a:noFill/>
        </p:spPr>
      </p:pic>
      <p:sp>
        <p:nvSpPr>
          <p:cNvPr id="6" name="Прямоугольник 5"/>
          <p:cNvSpPr/>
          <p:nvPr/>
        </p:nvSpPr>
        <p:spPr>
          <a:xfrm>
            <a:off x="323528" y="3429001"/>
            <a:ext cx="8820472" cy="3354765"/>
          </a:xfrm>
          <a:prstGeom prst="rect">
            <a:avLst/>
          </a:prstGeom>
        </p:spPr>
        <p:txBody>
          <a:bodyPr wrap="square">
            <a:spAutoFit/>
          </a:bodyPr>
          <a:lstStyle/>
          <a:p>
            <a:pPr algn="just"/>
            <a:r>
              <a:rPr lang="en-US" dirty="0" smtClean="0"/>
              <a:t>In this case, a more electronegative atom attracts a common electron pair, thus obtaining a negative charge.</a:t>
            </a:r>
          </a:p>
          <a:p>
            <a:pPr algn="ctr"/>
            <a:r>
              <a:rPr lang="en-US" sz="2800" dirty="0" smtClean="0"/>
              <a:t>Cl</a:t>
            </a:r>
            <a:r>
              <a:rPr lang="en-US" sz="2800" baseline="30000" dirty="0" smtClean="0"/>
              <a:t>0</a:t>
            </a:r>
            <a:r>
              <a:rPr lang="en-US" sz="2800" dirty="0" smtClean="0"/>
              <a:t>+1e</a:t>
            </a:r>
            <a:r>
              <a:rPr lang="en-US" sz="2800" dirty="0" smtClean="0">
                <a:cs typeface="Calibri"/>
              </a:rPr>
              <a:t>→Cl</a:t>
            </a:r>
            <a:r>
              <a:rPr lang="en-US" sz="2800" baseline="30000" dirty="0" smtClean="0">
                <a:cs typeface="Calibri"/>
              </a:rPr>
              <a:t>-1</a:t>
            </a:r>
          </a:p>
          <a:p>
            <a:pPr algn="ctr"/>
            <a:endParaRPr lang="ru-RU" baseline="30000" dirty="0" smtClean="0"/>
          </a:p>
          <a:p>
            <a:pPr algn="just"/>
            <a:r>
              <a:rPr lang="en-US" dirty="0" smtClean="0"/>
              <a:t>A charged particle is called an </a:t>
            </a:r>
            <a:r>
              <a:rPr lang="en-US" b="1" dirty="0" smtClean="0"/>
              <a:t>ion</a:t>
            </a:r>
            <a:r>
              <a:rPr lang="en-US" dirty="0" smtClean="0"/>
              <a:t>. If an ion is negatively charged it is called an </a:t>
            </a:r>
            <a:r>
              <a:rPr lang="en-US" b="1" dirty="0" smtClean="0"/>
              <a:t>anion</a:t>
            </a:r>
            <a:r>
              <a:rPr lang="en-US" dirty="0" smtClean="0"/>
              <a:t>.</a:t>
            </a:r>
          </a:p>
          <a:p>
            <a:pPr algn="just"/>
            <a:endParaRPr lang="en-US" dirty="0" smtClean="0"/>
          </a:p>
          <a:p>
            <a:pPr algn="just"/>
            <a:r>
              <a:rPr lang="en-US" dirty="0" smtClean="0"/>
              <a:t>The less electronegative atom donates a common electron pair, thus gaining a positive charge.</a:t>
            </a:r>
          </a:p>
          <a:p>
            <a:pPr algn="ctr"/>
            <a:r>
              <a:rPr lang="en-US" sz="2800" dirty="0" smtClean="0"/>
              <a:t>Na</a:t>
            </a:r>
            <a:r>
              <a:rPr lang="en-US" sz="2800" baseline="30000" dirty="0" smtClean="0"/>
              <a:t>0</a:t>
            </a:r>
            <a:r>
              <a:rPr lang="en-US" sz="2800" dirty="0" smtClean="0"/>
              <a:t>-1e</a:t>
            </a:r>
            <a:r>
              <a:rPr lang="en-US" sz="2800" dirty="0" smtClean="0">
                <a:cs typeface="Calibri"/>
              </a:rPr>
              <a:t>→Na</a:t>
            </a:r>
            <a:r>
              <a:rPr lang="en-US" sz="2800" baseline="30000" dirty="0" smtClean="0">
                <a:cs typeface="Calibri"/>
              </a:rPr>
              <a:t>+1</a:t>
            </a:r>
          </a:p>
          <a:p>
            <a:pPr algn="just"/>
            <a:endParaRPr lang="ru-RU" dirty="0" smtClean="0"/>
          </a:p>
          <a:p>
            <a:pPr algn="just"/>
            <a:r>
              <a:rPr lang="en-US" dirty="0" smtClean="0"/>
              <a:t>If an ion is positively charged it is called a </a:t>
            </a:r>
            <a:r>
              <a:rPr lang="en-US" b="1" dirty="0" err="1" smtClean="0"/>
              <a:t>cation</a:t>
            </a:r>
            <a:r>
              <a:rPr lang="en-US" dirty="0" smtClean="0"/>
              <a:t>.</a:t>
            </a:r>
            <a:endParaRPr lang="ru-RU" b="1" dirty="0" smtClean="0"/>
          </a:p>
        </p:txBody>
      </p:sp>
      <p:sp>
        <p:nvSpPr>
          <p:cNvPr id="7" name="TextBox 6"/>
          <p:cNvSpPr txBox="1"/>
          <p:nvPr/>
        </p:nvSpPr>
        <p:spPr>
          <a:xfrm>
            <a:off x="3676431" y="4355812"/>
            <a:ext cx="699038" cy="369332"/>
          </a:xfrm>
          <a:prstGeom prst="rect">
            <a:avLst/>
          </a:prstGeom>
          <a:noFill/>
        </p:spPr>
        <p:txBody>
          <a:bodyPr wrap="none" rtlCol="0">
            <a:spAutoFit/>
          </a:bodyPr>
          <a:lstStyle/>
          <a:p>
            <a:r>
              <a:rPr lang="en-US" dirty="0" smtClean="0"/>
              <a:t>atom</a:t>
            </a:r>
            <a:endParaRPr lang="ru-RU" dirty="0"/>
          </a:p>
        </p:txBody>
      </p:sp>
      <p:sp>
        <p:nvSpPr>
          <p:cNvPr id="8" name="TextBox 7"/>
          <p:cNvSpPr txBox="1"/>
          <p:nvPr/>
        </p:nvSpPr>
        <p:spPr>
          <a:xfrm>
            <a:off x="4993092" y="4365104"/>
            <a:ext cx="510076" cy="369332"/>
          </a:xfrm>
          <a:prstGeom prst="rect">
            <a:avLst/>
          </a:prstGeom>
          <a:noFill/>
        </p:spPr>
        <p:txBody>
          <a:bodyPr wrap="none" rtlCol="0">
            <a:spAutoFit/>
          </a:bodyPr>
          <a:lstStyle/>
          <a:p>
            <a:r>
              <a:rPr lang="en-US" dirty="0" smtClean="0"/>
              <a:t>ion</a:t>
            </a:r>
            <a:endParaRPr lang="ru-RU" dirty="0"/>
          </a:p>
        </p:txBody>
      </p:sp>
      <p:sp>
        <p:nvSpPr>
          <p:cNvPr id="9" name="TextBox 8"/>
          <p:cNvSpPr txBox="1"/>
          <p:nvPr/>
        </p:nvSpPr>
        <p:spPr>
          <a:xfrm>
            <a:off x="3635896" y="6011996"/>
            <a:ext cx="699038" cy="369332"/>
          </a:xfrm>
          <a:prstGeom prst="rect">
            <a:avLst/>
          </a:prstGeom>
          <a:noFill/>
        </p:spPr>
        <p:txBody>
          <a:bodyPr wrap="none" rtlCol="0">
            <a:spAutoFit/>
          </a:bodyPr>
          <a:lstStyle/>
          <a:p>
            <a:r>
              <a:rPr lang="en-US" dirty="0" smtClean="0"/>
              <a:t>atom</a:t>
            </a:r>
            <a:endParaRPr lang="ru-RU" dirty="0"/>
          </a:p>
        </p:txBody>
      </p:sp>
      <p:sp>
        <p:nvSpPr>
          <p:cNvPr id="10" name="TextBox 9"/>
          <p:cNvSpPr txBox="1"/>
          <p:nvPr/>
        </p:nvSpPr>
        <p:spPr>
          <a:xfrm>
            <a:off x="5004048" y="6011996"/>
            <a:ext cx="510076" cy="369332"/>
          </a:xfrm>
          <a:prstGeom prst="rect">
            <a:avLst/>
          </a:prstGeom>
          <a:noFill/>
        </p:spPr>
        <p:txBody>
          <a:bodyPr wrap="none" rtlCol="0">
            <a:spAutoFit/>
          </a:bodyPr>
          <a:lstStyle/>
          <a:p>
            <a:r>
              <a:rPr lang="en-US" dirty="0" smtClean="0"/>
              <a:t>ion</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27768" y="834078"/>
            <a:ext cx="2530116" cy="523220"/>
          </a:xfrm>
          <a:prstGeom prst="rect">
            <a:avLst/>
          </a:prstGeom>
          <a:noFill/>
        </p:spPr>
        <p:txBody>
          <a:bodyPr wrap="none" rtlCol="0">
            <a:spAutoFit/>
          </a:bodyPr>
          <a:lstStyle/>
          <a:p>
            <a:r>
              <a:rPr lang="en-US" sz="2800" b="1" dirty="0" smtClean="0"/>
              <a:t>Metallic bond</a:t>
            </a:r>
            <a:endParaRPr lang="ru-RU" sz="2800" b="1" dirty="0"/>
          </a:p>
        </p:txBody>
      </p:sp>
      <p:sp>
        <p:nvSpPr>
          <p:cNvPr id="5" name="Прямоугольник 4"/>
          <p:cNvSpPr/>
          <p:nvPr/>
        </p:nvSpPr>
        <p:spPr>
          <a:xfrm>
            <a:off x="5214942" y="1386642"/>
            <a:ext cx="3786214" cy="5324535"/>
          </a:xfrm>
          <a:prstGeom prst="rect">
            <a:avLst/>
          </a:prstGeom>
        </p:spPr>
        <p:txBody>
          <a:bodyPr wrap="square">
            <a:spAutoFit/>
          </a:bodyPr>
          <a:lstStyle/>
          <a:p>
            <a:pPr algn="just"/>
            <a:r>
              <a:rPr lang="en-US" sz="2000" b="1" dirty="0" smtClean="0"/>
              <a:t>A metallic bond is a type of chemical bond in which a ‘cloud’ of free moving valence electrons is bonded to the positively charged ions in a metal.</a:t>
            </a:r>
          </a:p>
          <a:p>
            <a:pPr algn="just"/>
            <a:r>
              <a:rPr lang="en-US" sz="2000" dirty="0" smtClean="0"/>
              <a:t>The electrons are detached from the atoms and delocalized throughout the metal, i.e., they move freely. However, the interactions between the ions and electrons are still prevalent. These interactions give rise to a binding force that holds the metallic crystal together. This force is the basis of a metallic bond.</a:t>
            </a:r>
            <a:endParaRPr lang="ru-RU" sz="2000" dirty="0" smtClean="0"/>
          </a:p>
        </p:txBody>
      </p:sp>
      <p:pic>
        <p:nvPicPr>
          <p:cNvPr id="6146" name="Picture 2" descr="Metallic Bond: Definition, Examples, and Diagrams"/>
          <p:cNvPicPr>
            <a:picLocks noChangeAspect="1" noChangeArrowheads="1"/>
          </p:cNvPicPr>
          <p:nvPr/>
        </p:nvPicPr>
        <p:blipFill>
          <a:blip r:embed="rId2" cstate="print"/>
          <a:srcRect/>
          <a:stretch>
            <a:fillRect/>
          </a:stretch>
        </p:blipFill>
        <p:spPr bwMode="auto">
          <a:xfrm>
            <a:off x="214282" y="1428736"/>
            <a:ext cx="4890985" cy="457200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5400" b="1" dirty="0" smtClean="0"/>
              <a:t>Metallic bond</a:t>
            </a:r>
            <a:endParaRPr lang="ru-RU" sz="5400" b="1" dirty="0"/>
          </a:p>
        </p:txBody>
      </p:sp>
      <p:sp>
        <p:nvSpPr>
          <p:cNvPr id="3" name="Содержимое 2"/>
          <p:cNvSpPr>
            <a:spLocks noGrp="1"/>
          </p:cNvSpPr>
          <p:nvPr>
            <p:ph idx="1"/>
          </p:nvPr>
        </p:nvSpPr>
        <p:spPr/>
        <p:txBody>
          <a:bodyPr>
            <a:normAutofit fontScale="85000" lnSpcReduction="20000"/>
          </a:bodyPr>
          <a:lstStyle/>
          <a:p>
            <a:r>
              <a:rPr lang="en-US" b="1" dirty="0" smtClean="0"/>
              <a:t>Metallic bond</a:t>
            </a:r>
            <a:r>
              <a:rPr lang="en-US" dirty="0" smtClean="0"/>
              <a:t>, force that holds </a:t>
            </a:r>
            <a:r>
              <a:rPr lang="en-US" dirty="0" smtClean="0">
                <a:hlinkClick r:id="rId2"/>
              </a:rPr>
              <a:t>atoms</a:t>
            </a:r>
            <a:r>
              <a:rPr lang="en-US" dirty="0" smtClean="0"/>
              <a:t> together in a </a:t>
            </a:r>
            <a:r>
              <a:rPr lang="en-US" dirty="0" smtClean="0">
                <a:hlinkClick r:id="rId3"/>
              </a:rPr>
              <a:t>metallic substance</a:t>
            </a:r>
            <a:r>
              <a:rPr lang="en-US" dirty="0" smtClean="0"/>
              <a:t>. Such a solid consists of closely packed atoms. In most cases, the outermost </a:t>
            </a:r>
            <a:r>
              <a:rPr lang="en-US" dirty="0" smtClean="0">
                <a:hlinkClick r:id="rId4"/>
              </a:rPr>
              <a:t>electron</a:t>
            </a:r>
            <a:r>
              <a:rPr lang="en-US" dirty="0" smtClean="0"/>
              <a:t> shell of each of the metal atoms overlaps with a large number of </a:t>
            </a:r>
            <a:r>
              <a:rPr lang="en-US" dirty="0" err="1" smtClean="0"/>
              <a:t>neighbouring</a:t>
            </a:r>
            <a:r>
              <a:rPr lang="en-US" dirty="0" smtClean="0"/>
              <a:t> atoms. </a:t>
            </a:r>
          </a:p>
          <a:p>
            <a:r>
              <a:rPr lang="en-US" dirty="0" smtClean="0"/>
              <a:t>As a consequence, the </a:t>
            </a:r>
            <a:r>
              <a:rPr lang="en-US" b="1" dirty="0" smtClean="0"/>
              <a:t>valence electrons continually move from one </a:t>
            </a:r>
            <a:r>
              <a:rPr lang="en-US" b="1" dirty="0" smtClean="0">
                <a:hlinkClick r:id="rId2"/>
              </a:rPr>
              <a:t>atom</a:t>
            </a:r>
            <a:r>
              <a:rPr lang="en-US" b="1" dirty="0" smtClean="0"/>
              <a:t> to another and are not associated with any specific pair of atoms.</a:t>
            </a:r>
            <a:r>
              <a:rPr lang="en-US" dirty="0" smtClean="0"/>
              <a:t> </a:t>
            </a:r>
            <a:r>
              <a:rPr lang="en-US" b="1" dirty="0" smtClean="0"/>
              <a:t>In short, the </a:t>
            </a:r>
            <a:r>
              <a:rPr lang="en-US" b="1" dirty="0" smtClean="0">
                <a:hlinkClick r:id="rId5"/>
              </a:rPr>
              <a:t>valence electrons</a:t>
            </a:r>
            <a:r>
              <a:rPr lang="en-US" b="1" dirty="0" smtClean="0"/>
              <a:t> in metals, unlike those in covalently bonded substances, are </a:t>
            </a:r>
            <a:r>
              <a:rPr lang="en-US" b="1" dirty="0" err="1" smtClean="0"/>
              <a:t>nonlocalized</a:t>
            </a:r>
            <a:r>
              <a:rPr lang="en-US" b="1" dirty="0" smtClean="0"/>
              <a:t>, capable of wandering relatively freely throughout the entire </a:t>
            </a:r>
            <a:r>
              <a:rPr lang="en-US" b="1" dirty="0" smtClean="0">
                <a:hlinkClick r:id="rId6"/>
              </a:rPr>
              <a:t>crystal</a:t>
            </a:r>
            <a:r>
              <a:rPr lang="en-US" b="1" dirty="0" smtClean="0"/>
              <a:t>. </a:t>
            </a:r>
          </a:p>
          <a:p>
            <a:r>
              <a:rPr lang="en-US" dirty="0" smtClean="0"/>
              <a:t>The atoms that the </a:t>
            </a:r>
            <a:r>
              <a:rPr lang="en-US" dirty="0" smtClean="0">
                <a:hlinkClick r:id="rId4"/>
              </a:rPr>
              <a:t>electrons</a:t>
            </a:r>
            <a:r>
              <a:rPr lang="en-US" dirty="0" smtClean="0"/>
              <a:t> leave behind become </a:t>
            </a:r>
            <a:r>
              <a:rPr lang="en-US" dirty="0" smtClean="0">
                <a:hlinkClick r:id="rId7"/>
              </a:rPr>
              <a:t>positive ions</a:t>
            </a:r>
            <a:r>
              <a:rPr lang="en-US" dirty="0" smtClean="0"/>
              <a:t>, and the interaction between such </a:t>
            </a:r>
            <a:r>
              <a:rPr lang="en-US" dirty="0" smtClean="0">
                <a:hlinkClick r:id="rId8"/>
              </a:rPr>
              <a:t>ions</a:t>
            </a:r>
            <a:r>
              <a:rPr lang="en-US" dirty="0" smtClean="0"/>
              <a:t> and valence electrons gives rise to the </a:t>
            </a:r>
            <a:r>
              <a:rPr lang="en-US" dirty="0" smtClean="0">
                <a:hlinkClick r:id="rId9"/>
              </a:rPr>
              <a:t>cohesive</a:t>
            </a:r>
            <a:r>
              <a:rPr lang="en-US" dirty="0" smtClean="0"/>
              <a:t> or binding force that holds the metallic crystal together.</a:t>
            </a:r>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800" b="1" dirty="0" smtClean="0"/>
              <a:t>Metallic bond</a:t>
            </a:r>
            <a:endParaRPr lang="uk-UA" dirty="0"/>
          </a:p>
        </p:txBody>
      </p:sp>
      <p:sp>
        <p:nvSpPr>
          <p:cNvPr id="3" name="Содержимое 2"/>
          <p:cNvSpPr>
            <a:spLocks noGrp="1"/>
          </p:cNvSpPr>
          <p:nvPr>
            <p:ph idx="1"/>
          </p:nvPr>
        </p:nvSpPr>
        <p:spPr/>
        <p:txBody>
          <a:bodyPr/>
          <a:lstStyle/>
          <a:p>
            <a:r>
              <a:rPr lang="en-US" dirty="0" smtClean="0"/>
              <a:t>Many of the characteristic properties of metals are attributable to the non-localized or free-electron character of the valence electrons. This condition, for example, is responsible for the high electrical </a:t>
            </a:r>
            <a:r>
              <a:rPr lang="en-US" dirty="0" smtClean="0">
                <a:hlinkClick r:id="rId2"/>
              </a:rPr>
              <a:t>conductivity</a:t>
            </a:r>
            <a:r>
              <a:rPr lang="en-US" dirty="0" smtClean="0"/>
              <a:t> of metals. The valence electrons are always free to move when an </a:t>
            </a:r>
            <a:r>
              <a:rPr lang="en-US" dirty="0" smtClean="0">
                <a:hlinkClick r:id="rId3"/>
              </a:rPr>
              <a:t>electrical field</a:t>
            </a:r>
            <a:r>
              <a:rPr lang="en-US" dirty="0" smtClean="0"/>
              <a:t> is applied. The presence of the mobile valence electrons, as well as the </a:t>
            </a:r>
            <a:r>
              <a:rPr lang="en-US" dirty="0" err="1" smtClean="0"/>
              <a:t>nondirectionality</a:t>
            </a:r>
            <a:r>
              <a:rPr lang="en-US" dirty="0" smtClean="0"/>
              <a:t> of the binding force between metal ions, account for the malleability and </a:t>
            </a:r>
            <a:r>
              <a:rPr lang="en-US" dirty="0" smtClean="0">
                <a:hlinkClick r:id="rId4"/>
              </a:rPr>
              <a:t>ductility</a:t>
            </a:r>
            <a:r>
              <a:rPr lang="en-US" dirty="0" smtClean="0"/>
              <a:t> of most metals.</a:t>
            </a:r>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800" b="1" dirty="0" smtClean="0"/>
              <a:t>Metallic bond</a:t>
            </a:r>
            <a:endParaRPr lang="uk-UA" dirty="0"/>
          </a:p>
        </p:txBody>
      </p:sp>
      <p:sp>
        <p:nvSpPr>
          <p:cNvPr id="3" name="Содержимое 2"/>
          <p:cNvSpPr>
            <a:spLocks noGrp="1"/>
          </p:cNvSpPr>
          <p:nvPr>
            <p:ph idx="1"/>
          </p:nvPr>
        </p:nvSpPr>
        <p:spPr/>
        <p:txBody>
          <a:bodyPr/>
          <a:lstStyle/>
          <a:p>
            <a:r>
              <a:rPr lang="en-US" dirty="0" smtClean="0"/>
              <a:t>When a metal is shaped or drawn, it does not fracture, because the ions in its crystal structure are quite easily displaced with respect to one another. Moreover</a:t>
            </a:r>
            <a:r>
              <a:rPr lang="en-US" b="1" dirty="0" smtClean="0"/>
              <a:t>, the </a:t>
            </a:r>
            <a:r>
              <a:rPr lang="en-US" b="1" dirty="0" err="1" smtClean="0"/>
              <a:t>nonlocalized</a:t>
            </a:r>
            <a:r>
              <a:rPr lang="en-US" b="1" dirty="0" smtClean="0"/>
              <a:t> valence electrons act as a buffer between the ions of like charge and thereby prevent them from coming together and generating strong repulsive forces that can cause the crystal to fracture.</a:t>
            </a:r>
            <a:endParaRPr lang="uk-UA"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8728" y="642918"/>
            <a:ext cx="6150210" cy="584775"/>
          </a:xfrm>
          <a:prstGeom prst="rect">
            <a:avLst/>
          </a:prstGeom>
          <a:noFill/>
        </p:spPr>
        <p:txBody>
          <a:bodyPr wrap="none" rtlCol="0">
            <a:spAutoFit/>
          </a:bodyPr>
          <a:lstStyle/>
          <a:p>
            <a:r>
              <a:rPr lang="en-US" sz="3200" b="1" dirty="0" smtClean="0"/>
              <a:t>Intermolecular hydrogen bond</a:t>
            </a:r>
            <a:endParaRPr lang="ru-RU" sz="3200" b="1" dirty="0"/>
          </a:p>
        </p:txBody>
      </p:sp>
      <p:sp>
        <p:nvSpPr>
          <p:cNvPr id="5" name="Прямоугольник 4"/>
          <p:cNvSpPr/>
          <p:nvPr/>
        </p:nvSpPr>
        <p:spPr>
          <a:xfrm>
            <a:off x="395536" y="1357298"/>
            <a:ext cx="8640960" cy="2246769"/>
          </a:xfrm>
          <a:prstGeom prst="rect">
            <a:avLst/>
          </a:prstGeom>
        </p:spPr>
        <p:txBody>
          <a:bodyPr wrap="square">
            <a:spAutoFit/>
          </a:bodyPr>
          <a:lstStyle/>
          <a:p>
            <a:pPr algn="just"/>
            <a:r>
              <a:rPr lang="en-US" sz="2000" b="1" dirty="0" smtClean="0"/>
              <a:t>Hydrogen bonding is a special type of dipole-dipole attraction between molecules, not a covalent bond to a hydrogen atom. </a:t>
            </a:r>
            <a:r>
              <a:rPr lang="en-US" sz="2000" dirty="0" smtClean="0"/>
              <a:t>It results from the attractive force between a hydrogen atom covalently bonded to a very electronegative atom such as a N, O, or F atom and another very electronegative atom. First, the hydrogen atom is covalently bonded to a very electronegative atom resulting in a positive charge, which is then attracted towards an electronegative atom resulting in a hydrogen bond</a:t>
            </a:r>
            <a:endParaRPr lang="ru-RU" sz="2000" dirty="0" smtClean="0"/>
          </a:p>
        </p:txBody>
      </p:sp>
      <p:pic>
        <p:nvPicPr>
          <p:cNvPr id="3074" name="Picture 2" descr="ÐÐ¾Ð´Ð¾ÑÐ¾Ð´Ð½Ð°Ñ ÑÐ²ÑÐ·Ñ., ÐºÐ°Ð»ÑÐºÑÐ»ÑÑÐ¾Ñ Ð¾Ð½Ð»Ð°Ð¹Ð½, ÐºÐ¾Ð½Ð²ÐµÑÑÐµÑ"/>
          <p:cNvPicPr>
            <a:picLocks noChangeAspect="1" noChangeArrowheads="1"/>
          </p:cNvPicPr>
          <p:nvPr/>
        </p:nvPicPr>
        <p:blipFill>
          <a:blip r:embed="rId2" cstate="print">
            <a:clrChange>
              <a:clrFrom>
                <a:srgbClr val="FFFFFF"/>
              </a:clrFrom>
              <a:clrTo>
                <a:srgbClr val="FFFFFF">
                  <a:alpha val="0"/>
                </a:srgbClr>
              </a:clrTo>
            </a:clrChange>
          </a:blip>
          <a:srcRect l="40715" b="24367"/>
          <a:stretch>
            <a:fillRect/>
          </a:stretch>
        </p:blipFill>
        <p:spPr bwMode="auto">
          <a:xfrm>
            <a:off x="4786314" y="4437112"/>
            <a:ext cx="3952856" cy="2016224"/>
          </a:xfrm>
          <a:prstGeom prst="rect">
            <a:avLst/>
          </a:prstGeom>
          <a:noFill/>
        </p:spPr>
      </p:pic>
      <p:pic>
        <p:nvPicPr>
          <p:cNvPr id="3080" name="Picture 8" descr="ÐÐ¾Ð´Ð¾ÑÐ¾Ð´Ð½Ð°Ñ ÑÐ²ÑÐ·Ñ - ÐÑÐ½Ð¾Ð²Ñ ÑÐ¸Ð¼Ð¸Ð¸"/>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5719" y="4293096"/>
            <a:ext cx="4145063" cy="201622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52704"/>
          </a:xfrm>
        </p:spPr>
        <p:txBody>
          <a:bodyPr/>
          <a:lstStyle/>
          <a:p>
            <a:pPr algn="ctr"/>
            <a:r>
              <a:rPr lang="en-US" dirty="0" smtClean="0"/>
              <a:t>Hydrogen Bond</a:t>
            </a:r>
            <a:endParaRPr lang="uk-UA" dirty="0"/>
          </a:p>
        </p:txBody>
      </p:sp>
      <p:sp>
        <p:nvSpPr>
          <p:cNvPr id="3" name="Содержимое 2"/>
          <p:cNvSpPr>
            <a:spLocks noGrp="1"/>
          </p:cNvSpPr>
          <p:nvPr>
            <p:ph idx="1"/>
          </p:nvPr>
        </p:nvSpPr>
        <p:spPr/>
        <p:txBody>
          <a:bodyPr>
            <a:normAutofit/>
          </a:bodyPr>
          <a:lstStyle/>
          <a:p>
            <a:r>
              <a:rPr lang="en-US" dirty="0" smtClean="0"/>
              <a:t>In molecules containing N-H, O-H or F-H bonds, the large difference in </a:t>
            </a:r>
            <a:r>
              <a:rPr lang="en-US" dirty="0" err="1" smtClean="0"/>
              <a:t>electronegativity</a:t>
            </a:r>
            <a:r>
              <a:rPr lang="en-US" dirty="0" smtClean="0"/>
              <a:t> between the H atom and the N, O or F atom leads to a highly polar covalent bond (i.e., a bond dipole)</a:t>
            </a:r>
          </a:p>
          <a:p>
            <a:r>
              <a:rPr lang="en-US" dirty="0" smtClean="0"/>
              <a:t>Because of the difference in </a:t>
            </a:r>
            <a:r>
              <a:rPr lang="en-US" dirty="0" err="1" smtClean="0"/>
              <a:t>electronegativity</a:t>
            </a:r>
            <a:r>
              <a:rPr lang="en-US" dirty="0" smtClean="0"/>
              <a:t>, the H atom bears a large partial positive charge and the N, O or F atom bears a large partial negative charge.</a:t>
            </a:r>
          </a:p>
          <a:p>
            <a:r>
              <a:rPr lang="en-US" dirty="0" smtClean="0"/>
              <a:t>A H atom in one molecule is </a:t>
            </a:r>
            <a:r>
              <a:rPr lang="en-US" dirty="0" err="1" smtClean="0"/>
              <a:t>electrostatically</a:t>
            </a:r>
            <a:r>
              <a:rPr lang="en-US" dirty="0" smtClean="0"/>
              <a:t> attracted to the N, O, or F atom in another molecule.</a:t>
            </a:r>
          </a:p>
          <a:p>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96720"/>
          </a:xfrm>
        </p:spPr>
        <p:txBody>
          <a:bodyPr>
            <a:normAutofit/>
          </a:bodyPr>
          <a:lstStyle/>
          <a:p>
            <a:pPr algn="ctr"/>
            <a:r>
              <a:rPr lang="en-US" sz="3600" b="1" dirty="0" smtClean="0"/>
              <a:t>Hydrogen bond</a:t>
            </a:r>
            <a:endParaRPr lang="uk-UA" sz="3600" b="1" dirty="0"/>
          </a:p>
        </p:txBody>
      </p:sp>
      <p:sp>
        <p:nvSpPr>
          <p:cNvPr id="3" name="Содержимое 2"/>
          <p:cNvSpPr>
            <a:spLocks noGrp="1"/>
          </p:cNvSpPr>
          <p:nvPr>
            <p:ph idx="1"/>
          </p:nvPr>
        </p:nvSpPr>
        <p:spPr/>
        <p:txBody>
          <a:bodyPr/>
          <a:lstStyle/>
          <a:p>
            <a:r>
              <a:rPr lang="en-US" dirty="0" smtClean="0"/>
              <a:t>Hydrogen bonding between two water (H</a:t>
            </a:r>
            <a:r>
              <a:rPr lang="en-US" baseline="-25000" dirty="0" smtClean="0"/>
              <a:t>2</a:t>
            </a:r>
            <a:r>
              <a:rPr lang="en-US" dirty="0" smtClean="0"/>
              <a:t>O) molecules. Note that the O atom in one molecule is attracted to a H atom in the second molecule.</a:t>
            </a:r>
          </a:p>
          <a:p>
            <a:r>
              <a:rPr lang="en-US" dirty="0" smtClean="0"/>
              <a:t>Hydrogen bonding between a water molecule and an ammonia (NH</a:t>
            </a:r>
            <a:r>
              <a:rPr lang="en-US" baseline="-25000" dirty="0" smtClean="0"/>
              <a:t>3</a:t>
            </a:r>
            <a:r>
              <a:rPr lang="en-US" dirty="0" smtClean="0"/>
              <a:t>) molecule. Note that the N atom in the NH</a:t>
            </a:r>
            <a:r>
              <a:rPr lang="en-US" baseline="-25000" dirty="0" smtClean="0"/>
              <a:t>3</a:t>
            </a:r>
            <a:r>
              <a:rPr lang="en-US" dirty="0" smtClean="0"/>
              <a:t> molecule is attracted to a H atom in the H</a:t>
            </a:r>
            <a:r>
              <a:rPr lang="en-US" baseline="-25000" dirty="0" smtClean="0"/>
              <a:t>2</a:t>
            </a:r>
            <a:r>
              <a:rPr lang="en-US" dirty="0" smtClean="0"/>
              <a:t>O molecule.</a:t>
            </a: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29256" y="1994308"/>
            <a:ext cx="3429024" cy="3077766"/>
          </a:xfrm>
          <a:prstGeom prst="rect">
            <a:avLst/>
          </a:prstGeom>
        </p:spPr>
        <p:txBody>
          <a:bodyPr wrap="square">
            <a:spAutoFit/>
          </a:bodyPr>
          <a:lstStyle/>
          <a:p>
            <a:pPr algn="ctr"/>
            <a:endParaRPr lang="en-US" sz="3200" dirty="0" smtClean="0"/>
          </a:p>
          <a:p>
            <a:pPr algn="just"/>
            <a:r>
              <a:rPr lang="en-US" dirty="0" smtClean="0"/>
              <a:t>Neutral molecules are held together by weak electric forces known as </a:t>
            </a:r>
            <a:r>
              <a:rPr lang="en-US" b="1" dirty="0" smtClean="0"/>
              <a:t>Van </a:t>
            </a:r>
            <a:r>
              <a:rPr lang="en-US" b="1" dirty="0" err="1" smtClean="0"/>
              <a:t>der</a:t>
            </a:r>
            <a:r>
              <a:rPr lang="en-US" b="1" dirty="0" smtClean="0"/>
              <a:t> Waals forces</a:t>
            </a:r>
            <a:r>
              <a:rPr lang="en-US" dirty="0" smtClean="0"/>
              <a:t>. Van </a:t>
            </a:r>
            <a:r>
              <a:rPr lang="en-US" dirty="0" err="1" smtClean="0"/>
              <a:t>der</a:t>
            </a:r>
            <a:r>
              <a:rPr lang="en-US" dirty="0" smtClean="0"/>
              <a:t> Waals force is a general term used to define the attraction of intermolecular forces between molecules. This type of chemical bond is the weakest of all bonds.</a:t>
            </a:r>
            <a:endParaRPr lang="en-US" dirty="0"/>
          </a:p>
        </p:txBody>
      </p:sp>
      <p:pic>
        <p:nvPicPr>
          <p:cNvPr id="26626" name="Picture 2" descr="Illustration Physic Van Der Waals Force Stock Vector (Royalty Free)  1724958820"/>
          <p:cNvPicPr>
            <a:picLocks noChangeAspect="1" noChangeArrowheads="1"/>
          </p:cNvPicPr>
          <p:nvPr/>
        </p:nvPicPr>
        <p:blipFill>
          <a:blip r:embed="rId2" cstate="print"/>
          <a:srcRect/>
          <a:stretch>
            <a:fillRect/>
          </a:stretch>
        </p:blipFill>
        <p:spPr bwMode="auto">
          <a:xfrm>
            <a:off x="285720" y="1643050"/>
            <a:ext cx="4731039" cy="4954805"/>
          </a:xfrm>
          <a:prstGeom prst="rect">
            <a:avLst/>
          </a:prstGeom>
          <a:noFill/>
        </p:spPr>
      </p:pic>
      <p:sp>
        <p:nvSpPr>
          <p:cNvPr id="6" name="Прямоугольник 5"/>
          <p:cNvSpPr/>
          <p:nvPr/>
        </p:nvSpPr>
        <p:spPr>
          <a:xfrm>
            <a:off x="1857356" y="571480"/>
            <a:ext cx="5715008" cy="954107"/>
          </a:xfrm>
          <a:prstGeom prst="rect">
            <a:avLst/>
          </a:prstGeom>
        </p:spPr>
        <p:txBody>
          <a:bodyPr wrap="square">
            <a:spAutoFit/>
          </a:bodyPr>
          <a:lstStyle/>
          <a:p>
            <a:pPr algn="ctr" fontAlgn="base"/>
            <a:r>
              <a:rPr lang="en-US" sz="2800" b="1" dirty="0" smtClean="0"/>
              <a:t>Other Types of Chemical Bonds</a:t>
            </a:r>
          </a:p>
          <a:p>
            <a:pPr algn="ctr"/>
            <a:r>
              <a:rPr lang="en-US" sz="2800" b="1" dirty="0" smtClean="0"/>
              <a:t>Van </a:t>
            </a:r>
            <a:r>
              <a:rPr lang="en-US" sz="2800" b="1" dirty="0" err="1" smtClean="0"/>
              <a:t>der</a:t>
            </a:r>
            <a:r>
              <a:rPr lang="en-US" sz="2800" b="1" dirty="0" smtClean="0"/>
              <a:t> Waals Bond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7554" y="642918"/>
            <a:ext cx="1491627" cy="523220"/>
          </a:xfrm>
          <a:prstGeom prst="rect">
            <a:avLst/>
          </a:prstGeom>
          <a:noFill/>
        </p:spPr>
        <p:txBody>
          <a:bodyPr wrap="none" rtlCol="0">
            <a:spAutoFit/>
          </a:bodyPr>
          <a:lstStyle/>
          <a:p>
            <a:r>
              <a:rPr lang="en-US" sz="2800" b="1" dirty="0" smtClean="0"/>
              <a:t>Valence</a:t>
            </a:r>
            <a:endParaRPr lang="ru-RU" sz="2800" b="1" dirty="0"/>
          </a:p>
        </p:txBody>
      </p:sp>
      <p:sp>
        <p:nvSpPr>
          <p:cNvPr id="6" name="Прямоугольник 5"/>
          <p:cNvSpPr/>
          <p:nvPr/>
        </p:nvSpPr>
        <p:spPr>
          <a:xfrm>
            <a:off x="500034" y="1142984"/>
            <a:ext cx="8001056" cy="1200329"/>
          </a:xfrm>
          <a:prstGeom prst="rect">
            <a:avLst/>
          </a:prstGeom>
        </p:spPr>
        <p:txBody>
          <a:bodyPr wrap="square">
            <a:spAutoFit/>
          </a:bodyPr>
          <a:lstStyle/>
          <a:p>
            <a:pPr algn="just"/>
            <a:r>
              <a:rPr lang="en-US" b="1" dirty="0" smtClean="0"/>
              <a:t>Valence </a:t>
            </a:r>
            <a:r>
              <a:rPr lang="en-US" dirty="0" smtClean="0"/>
              <a:t>is the ability of the atoms of an element to combine with a certain number of atoms of other elements. The valence values are written in Roman numerals over chemical symbols. The valence unit is taken to be the valence of hydrogen atoms.</a:t>
            </a:r>
            <a:endParaRPr lang="ru-RU" dirty="0"/>
          </a:p>
        </p:txBody>
      </p:sp>
      <p:pic>
        <p:nvPicPr>
          <p:cNvPr id="2050" name="Picture 2" descr="Ð£ÑÐ¾Ðº â13. Ð¡Ð¾ÑÑÐ°Ð²Ð»ÐµÐ½Ð¸Ðµ ÑÐ¸Ð¼Ð¸ÑÐµÑÐºÐ¸Ñ ÑÐ¾ÑÐ¼ÑÐ» Ð¿Ð¾ Ð²Ð°Ð»ÐµÐ½ÑÐ½Ð¾ÑÑÐ¸ - CHEMICAL ( Ð¥ÐÐÐÐ¯  ÐÐÐ¯ Ð¨ÐÐÐÐ¬ÐÐÐÐÐ)"/>
          <p:cNvPicPr>
            <a:picLocks noChangeAspect="1" noChangeArrowheads="1"/>
          </p:cNvPicPr>
          <p:nvPr/>
        </p:nvPicPr>
        <p:blipFill>
          <a:blip r:embed="rId2" cstate="print"/>
          <a:srcRect/>
          <a:stretch>
            <a:fillRect/>
          </a:stretch>
        </p:blipFill>
        <p:spPr bwMode="auto">
          <a:xfrm>
            <a:off x="642910" y="2571744"/>
            <a:ext cx="7858180" cy="411483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1000108"/>
            <a:ext cx="8643998" cy="1323439"/>
          </a:xfrm>
          <a:prstGeom prst="rect">
            <a:avLst/>
          </a:prstGeom>
          <a:noFill/>
        </p:spPr>
        <p:txBody>
          <a:bodyPr wrap="square" rtlCol="0">
            <a:spAutoFit/>
          </a:bodyPr>
          <a:lstStyle/>
          <a:p>
            <a:pPr algn="just"/>
            <a:r>
              <a:rPr lang="en-US" sz="2000" dirty="0" smtClean="0"/>
              <a:t>Variable valence is due to the ability of atoms to pass into an excited state. The excited state of an atom arises as a result of the transition of paired electrons to free </a:t>
            </a:r>
            <a:r>
              <a:rPr lang="en-US" sz="2000" dirty="0" err="1" smtClean="0"/>
              <a:t>orbitals</a:t>
            </a:r>
            <a:r>
              <a:rPr lang="en-US" sz="2000" dirty="0" smtClean="0"/>
              <a:t>.</a:t>
            </a:r>
            <a:endParaRPr lang="ru-RU" sz="2000" dirty="0" smtClean="0"/>
          </a:p>
          <a:p>
            <a:pPr algn="just"/>
            <a:r>
              <a:rPr lang="en-US" sz="2000" dirty="0" smtClean="0"/>
              <a:t>Using the Sulfur atom as an example:</a:t>
            </a:r>
            <a:endParaRPr lang="ru-RU" sz="2000" dirty="0"/>
          </a:p>
        </p:txBody>
      </p:sp>
      <p:pic>
        <p:nvPicPr>
          <p:cNvPr id="24580" name="Picture 4" descr="ÐÐ°Ð»ÐµÐ½ÑÐ½Ð¾ÑÑÑ ÑÐ»ÐµÐ¼ÐµÐ½ÑÐ¾Ð² Ñ ÑÐ¾ÑÐºÐ¸ Ð·ÑÐµÐ½Ð¸Ñ ÑÑÑÐ¾ÐµÐ½Ð¸Ñ Ð°ÑÐ¾Ð¼Ð¾Ð² Ð¸ ÑÐ¸Ð¼Ð¸ÑÐµÑÐºÐ¾Ð¹ ÑÐ²ÑÐ·Ð¸.  Ð¡ÑÐµÐ¿ÐµÐ½Ñ Ð¾ÐºÐ¸ÑÐ»ÐµÐ½Ð¸Ñ, ÐÐ°Ð»ÐµÐ½ÑÐ½Ð¾ÑÑÑ ÑÐ»ÐµÐ¼ÐµÐ½ÑÐ¾Ð² - Ð¥Ð¸Ð¼Ð¸Ñ"/>
          <p:cNvPicPr>
            <a:picLocks noChangeAspect="1" noChangeArrowheads="1"/>
          </p:cNvPicPr>
          <p:nvPr/>
        </p:nvPicPr>
        <p:blipFill>
          <a:blip r:embed="rId2" cstate="print"/>
          <a:srcRect/>
          <a:stretch>
            <a:fillRect/>
          </a:stretch>
        </p:blipFill>
        <p:spPr bwMode="auto">
          <a:xfrm>
            <a:off x="857224" y="2995627"/>
            <a:ext cx="7788994" cy="3362331"/>
          </a:xfrm>
          <a:prstGeom prst="rect">
            <a:avLst/>
          </a:prstGeom>
          <a:noFill/>
        </p:spPr>
      </p:pic>
      <p:sp>
        <p:nvSpPr>
          <p:cNvPr id="4" name="Прямоугольник 3"/>
          <p:cNvSpPr/>
          <p:nvPr/>
        </p:nvSpPr>
        <p:spPr>
          <a:xfrm>
            <a:off x="1643042" y="4714884"/>
            <a:ext cx="1714512"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smtClean="0"/>
              <a:t>basic condition</a:t>
            </a:r>
          </a:p>
          <a:p>
            <a:r>
              <a:rPr lang="en-US" dirty="0" smtClean="0"/>
              <a:t>Valence II</a:t>
            </a:r>
            <a:endParaRPr lang="ru-RU" dirty="0"/>
          </a:p>
        </p:txBody>
      </p:sp>
      <p:sp>
        <p:nvSpPr>
          <p:cNvPr id="6" name="Прямоугольник 5"/>
          <p:cNvSpPr/>
          <p:nvPr/>
        </p:nvSpPr>
        <p:spPr>
          <a:xfrm>
            <a:off x="2714612" y="5783065"/>
            <a:ext cx="2071702"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smtClean="0"/>
              <a:t>excited state</a:t>
            </a:r>
            <a:endParaRPr lang="ru-RU" dirty="0" smtClean="0"/>
          </a:p>
          <a:p>
            <a:r>
              <a:rPr lang="en-US" dirty="0" smtClean="0"/>
              <a:t>Valence IV and VI</a:t>
            </a:r>
            <a:endParaRPr lang="ru-RU"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Sulfuric Acid Formula &amp;amp; Structure | How is Sulfuric Acid Made? | Study.com"/>
          <p:cNvPicPr>
            <a:picLocks noChangeAspect="1" noChangeArrowheads="1"/>
          </p:cNvPicPr>
          <p:nvPr/>
        </p:nvPicPr>
        <p:blipFill>
          <a:blip r:embed="rId2" cstate="print"/>
          <a:srcRect/>
          <a:stretch>
            <a:fillRect/>
          </a:stretch>
        </p:blipFill>
        <p:spPr bwMode="auto">
          <a:xfrm>
            <a:off x="2214546" y="714356"/>
            <a:ext cx="4286250" cy="2486026"/>
          </a:xfrm>
          <a:prstGeom prst="rect">
            <a:avLst/>
          </a:prstGeom>
          <a:noFill/>
        </p:spPr>
      </p:pic>
      <p:pic>
        <p:nvPicPr>
          <p:cNvPr id="27654" name="Picture 6" descr="Registration Dossier - ECHA"/>
          <p:cNvPicPr>
            <a:picLocks noChangeAspect="1" noChangeArrowheads="1"/>
          </p:cNvPicPr>
          <p:nvPr/>
        </p:nvPicPr>
        <p:blipFill>
          <a:blip r:embed="rId3" cstate="print">
            <a:clrChange>
              <a:clrFrom>
                <a:srgbClr val="FFFFFF"/>
              </a:clrFrom>
              <a:clrTo>
                <a:srgbClr val="FFFFFF">
                  <a:alpha val="0"/>
                </a:srgbClr>
              </a:clrTo>
            </a:clrChange>
          </a:blip>
          <a:srcRect t="23530" b="31372"/>
          <a:stretch>
            <a:fillRect/>
          </a:stretch>
        </p:blipFill>
        <p:spPr bwMode="auto">
          <a:xfrm>
            <a:off x="2565524" y="3786190"/>
            <a:ext cx="4435368" cy="2000264"/>
          </a:xfrm>
          <a:prstGeom prst="rect">
            <a:avLst/>
          </a:prstGeom>
          <a:noFill/>
        </p:spPr>
      </p:pic>
      <p:sp>
        <p:nvSpPr>
          <p:cNvPr id="7" name="TextBox 6"/>
          <p:cNvSpPr txBox="1"/>
          <p:nvPr/>
        </p:nvSpPr>
        <p:spPr>
          <a:xfrm>
            <a:off x="3428992" y="3429000"/>
            <a:ext cx="2616870" cy="523220"/>
          </a:xfrm>
          <a:prstGeom prst="rect">
            <a:avLst/>
          </a:prstGeom>
          <a:noFill/>
        </p:spPr>
        <p:txBody>
          <a:bodyPr wrap="none" rtlCol="0">
            <a:spAutoFit/>
          </a:bodyPr>
          <a:lstStyle/>
          <a:p>
            <a:r>
              <a:rPr lang="en-US" sz="2800" b="1" dirty="0" err="1" smtClean="0"/>
              <a:t>Sulphuric</a:t>
            </a:r>
            <a:r>
              <a:rPr lang="en-US" sz="2800" b="1" dirty="0" smtClean="0"/>
              <a:t> acid</a:t>
            </a:r>
            <a:endParaRPr lang="ru-RU" sz="2800" b="1" dirty="0"/>
          </a:p>
        </p:txBody>
      </p:sp>
      <p:sp>
        <p:nvSpPr>
          <p:cNvPr id="8" name="TextBox 7"/>
          <p:cNvSpPr txBox="1"/>
          <p:nvPr/>
        </p:nvSpPr>
        <p:spPr>
          <a:xfrm>
            <a:off x="3428992" y="5763300"/>
            <a:ext cx="3135474" cy="523220"/>
          </a:xfrm>
          <a:prstGeom prst="rect">
            <a:avLst/>
          </a:prstGeom>
          <a:noFill/>
        </p:spPr>
        <p:txBody>
          <a:bodyPr wrap="none" rtlCol="0">
            <a:spAutoFit/>
          </a:bodyPr>
          <a:lstStyle/>
          <a:p>
            <a:r>
              <a:rPr lang="en-US" sz="2800" b="1" dirty="0" err="1" smtClean="0"/>
              <a:t>Aluminium</a:t>
            </a:r>
            <a:r>
              <a:rPr lang="en-US" sz="2800" b="1" dirty="0" smtClean="0"/>
              <a:t> oxide</a:t>
            </a:r>
            <a:endParaRPr lang="ru-RU"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00364" y="619764"/>
            <a:ext cx="2806730" cy="523220"/>
          </a:xfrm>
          <a:prstGeom prst="rect">
            <a:avLst/>
          </a:prstGeom>
          <a:noFill/>
        </p:spPr>
        <p:txBody>
          <a:bodyPr wrap="none" rtlCol="0">
            <a:spAutoFit/>
          </a:bodyPr>
          <a:lstStyle/>
          <a:p>
            <a:r>
              <a:rPr lang="en-US" sz="2800" b="1" dirty="0" smtClean="0"/>
              <a:t>Oxidation state</a:t>
            </a:r>
            <a:endParaRPr lang="ru-RU" sz="2800" b="1" dirty="0"/>
          </a:p>
        </p:txBody>
      </p:sp>
      <p:sp>
        <p:nvSpPr>
          <p:cNvPr id="5" name="Прямоугольник 4"/>
          <p:cNvSpPr/>
          <p:nvPr/>
        </p:nvSpPr>
        <p:spPr>
          <a:xfrm>
            <a:off x="428596" y="1270892"/>
            <a:ext cx="8175852" cy="4801314"/>
          </a:xfrm>
          <a:prstGeom prst="rect">
            <a:avLst/>
          </a:prstGeom>
        </p:spPr>
        <p:txBody>
          <a:bodyPr wrap="square">
            <a:spAutoFit/>
          </a:bodyPr>
          <a:lstStyle/>
          <a:p>
            <a:pPr algn="just"/>
            <a:r>
              <a:rPr lang="en-US" b="1" dirty="0" smtClean="0"/>
              <a:t>The oxidation state </a:t>
            </a:r>
            <a:r>
              <a:rPr lang="en-US" dirty="0" smtClean="0"/>
              <a:t>is the conditional charge of an atom in a compound, which is formed when electrons are attached or removed</a:t>
            </a:r>
            <a:r>
              <a:rPr lang="ru-RU" dirty="0" smtClean="0"/>
              <a:t>.</a:t>
            </a:r>
          </a:p>
          <a:p>
            <a:pPr algn="just"/>
            <a:endParaRPr lang="ru-RU" dirty="0" smtClean="0"/>
          </a:p>
          <a:p>
            <a:pPr algn="just"/>
            <a:r>
              <a:rPr lang="en-US" b="1" dirty="0" smtClean="0"/>
              <a:t>Key points:</a:t>
            </a:r>
          </a:p>
          <a:p>
            <a:pPr algn="just">
              <a:buFont typeface="Wingdings" pitchFamily="2" charset="2"/>
              <a:buChar char="ü"/>
            </a:pPr>
            <a:r>
              <a:rPr lang="en-US" dirty="0" smtClean="0"/>
              <a:t>In simple substances, there is no shift of electrons, and the oxidation state of atoms is 0.</a:t>
            </a:r>
          </a:p>
          <a:p>
            <a:pPr algn="just">
              <a:buFont typeface="Wingdings" pitchFamily="2" charset="2"/>
              <a:buChar char="ü"/>
            </a:pPr>
            <a:r>
              <a:rPr lang="en-US" dirty="0" smtClean="0"/>
              <a:t>The sum of all oxidation states in substances must equal (0).</a:t>
            </a:r>
          </a:p>
          <a:p>
            <a:pPr algn="just">
              <a:buFont typeface="Wingdings" pitchFamily="2" charset="2"/>
              <a:buChar char="ü"/>
            </a:pPr>
            <a:r>
              <a:rPr lang="en-US" dirty="0" smtClean="0"/>
              <a:t>In complex substances, the oxidation state of metal atoms is always positive.</a:t>
            </a:r>
          </a:p>
          <a:p>
            <a:pPr algn="just">
              <a:buFont typeface="Wingdings" pitchFamily="2" charset="2"/>
              <a:buChar char="ü"/>
            </a:pPr>
            <a:r>
              <a:rPr lang="en-US" dirty="0" smtClean="0"/>
              <a:t>The metals of the main subgroups in the compounds, as a rule, exhibit a constant oxidation state. For metals of group IA, it is equal to (+1)</a:t>
            </a:r>
          </a:p>
          <a:p>
            <a:pPr algn="just">
              <a:buFont typeface="Wingdings" pitchFamily="2" charset="2"/>
              <a:buChar char="ü"/>
            </a:pPr>
            <a:r>
              <a:rPr lang="en-US" dirty="0" smtClean="0"/>
              <a:t>For IIA group metals, the oxidation state is always (+2)</a:t>
            </a:r>
          </a:p>
          <a:p>
            <a:pPr algn="just">
              <a:buFont typeface="Wingdings" pitchFamily="2" charset="2"/>
              <a:buChar char="ü"/>
            </a:pPr>
            <a:r>
              <a:rPr lang="en-US" dirty="0" smtClean="0"/>
              <a:t>Oxidation state of aluminum and boron</a:t>
            </a:r>
            <a:r>
              <a:rPr lang="uk-UA" dirty="0" smtClean="0"/>
              <a:t> </a:t>
            </a:r>
            <a:r>
              <a:rPr lang="ru-RU" dirty="0" smtClean="0"/>
              <a:t>—  (+3)</a:t>
            </a:r>
          </a:p>
          <a:p>
            <a:pPr algn="just">
              <a:buFont typeface="Wingdings" pitchFamily="2" charset="2"/>
              <a:buChar char="ü"/>
            </a:pPr>
            <a:r>
              <a:rPr lang="en-US" dirty="0" smtClean="0"/>
              <a:t>For the most electronegative non-metal fluorine, the oxidation state is constant and equal to </a:t>
            </a:r>
            <a:r>
              <a:rPr lang="ru-RU" dirty="0" smtClean="0"/>
              <a:t> (–1)</a:t>
            </a:r>
          </a:p>
          <a:p>
            <a:pPr algn="just">
              <a:buFont typeface="Wingdings" pitchFamily="2" charset="2"/>
              <a:buChar char="ü"/>
            </a:pPr>
            <a:r>
              <a:rPr lang="en-US" dirty="0" smtClean="0"/>
              <a:t>Oxygen almost always has an oxidation state (–2)</a:t>
            </a:r>
            <a:endParaRPr lang="uk-UA" dirty="0" smtClean="0"/>
          </a:p>
          <a:p>
            <a:pPr algn="just">
              <a:buFont typeface="Wingdings" pitchFamily="2" charset="2"/>
              <a:buChar char="ü"/>
            </a:pPr>
            <a:r>
              <a:rPr lang="en-US" dirty="0" smtClean="0"/>
              <a:t>In most compounds, the oxidation state of hydrogen is (+1), but in compounds with metals, it is (–1)</a:t>
            </a:r>
            <a:endParaRPr lang="ru-RU"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596" y="428604"/>
            <a:ext cx="7929618" cy="5509200"/>
          </a:xfrm>
          <a:prstGeom prst="rect">
            <a:avLst/>
          </a:prstGeom>
          <a:noFill/>
        </p:spPr>
        <p:txBody>
          <a:bodyPr wrap="square" rtlCol="0">
            <a:spAutoFit/>
          </a:bodyPr>
          <a:lstStyle/>
          <a:p>
            <a:pPr algn="ctr"/>
            <a:r>
              <a:rPr lang="en-US" sz="2800" b="1" dirty="0" smtClean="0"/>
              <a:t>Determination of the oxidation state</a:t>
            </a:r>
            <a:endParaRPr lang="uk-UA" sz="2800" b="1" dirty="0" smtClean="0"/>
          </a:p>
          <a:p>
            <a:pPr algn="just"/>
            <a:r>
              <a:rPr lang="en-US" dirty="0" smtClean="0"/>
              <a:t>To determine the oxidation state of an atom in a chemical compound, you must:</a:t>
            </a:r>
            <a:endParaRPr lang="uk-UA" dirty="0" smtClean="0"/>
          </a:p>
          <a:p>
            <a:pPr algn="just"/>
            <a:r>
              <a:rPr lang="en-US" dirty="0" smtClean="0"/>
              <a:t>1. Write down the formula of the substance:</a:t>
            </a:r>
            <a:r>
              <a:rPr lang="ru-RU" dirty="0" smtClean="0"/>
              <a:t> </a:t>
            </a:r>
          </a:p>
          <a:p>
            <a:pPr algn="ctr"/>
            <a:r>
              <a:rPr lang="ru-RU" dirty="0" smtClean="0"/>
              <a:t> </a:t>
            </a:r>
          </a:p>
          <a:p>
            <a:pPr algn="ctr"/>
            <a:r>
              <a:rPr lang="ru-RU" dirty="0" smtClean="0"/>
              <a:t>P2O5.</a:t>
            </a:r>
          </a:p>
          <a:p>
            <a:r>
              <a:rPr lang="ru-RU" dirty="0" smtClean="0"/>
              <a:t> </a:t>
            </a:r>
          </a:p>
          <a:p>
            <a:pPr algn="just"/>
            <a:r>
              <a:rPr lang="en-US" dirty="0" smtClean="0"/>
              <a:t>2. Write down the values of the oxidation states of oxygen, hydrogen or another element that has a constant (or precisely known) value:</a:t>
            </a:r>
            <a:r>
              <a:rPr lang="ru-RU" dirty="0" smtClean="0"/>
              <a:t> </a:t>
            </a:r>
          </a:p>
          <a:p>
            <a:pPr algn="ctr"/>
            <a:r>
              <a:rPr lang="ru-RU" dirty="0" smtClean="0"/>
              <a:t>P2O5.</a:t>
            </a:r>
          </a:p>
          <a:p>
            <a:r>
              <a:rPr lang="ru-RU" dirty="0" smtClean="0"/>
              <a:t> </a:t>
            </a:r>
          </a:p>
          <a:p>
            <a:r>
              <a:rPr lang="en-US" dirty="0" smtClean="0"/>
              <a:t>3. Find the sum of the oxidation states and calculate the value of x:</a:t>
            </a:r>
            <a:r>
              <a:rPr lang="ru-RU" dirty="0" smtClean="0"/>
              <a:t> </a:t>
            </a:r>
          </a:p>
          <a:p>
            <a:pPr algn="ctr"/>
            <a:r>
              <a:rPr lang="ru-RU" dirty="0" smtClean="0"/>
              <a:t>2⋅x+5⋅(−2)=0</a:t>
            </a:r>
          </a:p>
          <a:p>
            <a:pPr algn="ctr"/>
            <a:r>
              <a:rPr lang="ru-RU" dirty="0" smtClean="0"/>
              <a:t>2x−10=0</a:t>
            </a:r>
          </a:p>
          <a:p>
            <a:pPr algn="ctr"/>
            <a:r>
              <a:rPr lang="ru-RU" dirty="0" smtClean="0"/>
              <a:t>2x=10</a:t>
            </a:r>
          </a:p>
          <a:p>
            <a:pPr algn="ctr"/>
            <a:r>
              <a:rPr lang="ru-RU" dirty="0" smtClean="0"/>
              <a:t>x=+5.</a:t>
            </a:r>
          </a:p>
          <a:p>
            <a:r>
              <a:rPr lang="ru-RU" dirty="0" smtClean="0"/>
              <a:t> </a:t>
            </a:r>
          </a:p>
          <a:p>
            <a:r>
              <a:rPr lang="en-US" dirty="0" smtClean="0"/>
              <a:t>The oxidation state of phosphorus is </a:t>
            </a:r>
            <a:r>
              <a:rPr lang="ru-RU" dirty="0" smtClean="0"/>
              <a:t>+5.</a:t>
            </a:r>
          </a:p>
          <a:p>
            <a:endParaRPr lang="ru-RU" dirty="0"/>
          </a:p>
        </p:txBody>
      </p:sp>
      <p:sp>
        <p:nvSpPr>
          <p:cNvPr id="6" name="TextBox 5"/>
          <p:cNvSpPr txBox="1"/>
          <p:nvPr/>
        </p:nvSpPr>
        <p:spPr>
          <a:xfrm>
            <a:off x="4357686" y="3357562"/>
            <a:ext cx="380232" cy="369332"/>
          </a:xfrm>
          <a:prstGeom prst="rect">
            <a:avLst/>
          </a:prstGeom>
          <a:noFill/>
        </p:spPr>
        <p:txBody>
          <a:bodyPr wrap="none" rtlCol="0">
            <a:spAutoFit/>
          </a:bodyPr>
          <a:lstStyle/>
          <a:p>
            <a:r>
              <a:rPr lang="ru-RU" dirty="0" smtClean="0"/>
              <a:t>-2</a:t>
            </a:r>
            <a:endParaRPr lang="ru-RU" dirty="0"/>
          </a:p>
        </p:txBody>
      </p:sp>
      <p:sp>
        <p:nvSpPr>
          <p:cNvPr id="7" name="TextBox 6"/>
          <p:cNvSpPr txBox="1"/>
          <p:nvPr/>
        </p:nvSpPr>
        <p:spPr>
          <a:xfrm>
            <a:off x="4071934" y="3357562"/>
            <a:ext cx="295274" cy="369332"/>
          </a:xfrm>
          <a:prstGeom prst="rect">
            <a:avLst/>
          </a:prstGeom>
          <a:noFill/>
        </p:spPr>
        <p:txBody>
          <a:bodyPr wrap="none" rtlCol="0">
            <a:spAutoFit/>
          </a:bodyPr>
          <a:lstStyle/>
          <a:p>
            <a:r>
              <a:rPr lang="ru-RU" dirty="0" err="1" smtClean="0"/>
              <a:t>х</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9410</TotalTime>
  <Words>1251</Words>
  <Application>Microsoft Office PowerPoint</Application>
  <PresentationFormat>Экран (4:3)</PresentationFormat>
  <Paragraphs>123</Paragraphs>
  <Slides>20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Calibri</vt:lpstr>
      <vt:lpstr>Constantia</vt:lpstr>
      <vt:lpstr>Times New Roman</vt:lpstr>
      <vt:lpstr>Wingdings</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Metallic bond</vt:lpstr>
      <vt:lpstr>Metallic bond</vt:lpstr>
      <vt:lpstr>Metallic bond</vt:lpstr>
      <vt:lpstr>Презентация PowerPoint</vt:lpstr>
      <vt:lpstr>Hydrogen Bond</vt:lpstr>
      <vt:lpstr>Hydrogen bond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Осійчук Ольга Володимирівна</cp:lastModifiedBy>
  <cp:revision>90</cp:revision>
  <dcterms:created xsi:type="dcterms:W3CDTF">2019-10-21T18:40:26Z</dcterms:created>
  <dcterms:modified xsi:type="dcterms:W3CDTF">2022-10-05T10:30:03Z</dcterms:modified>
</cp:coreProperties>
</file>