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handoutMasterIdLst>
    <p:handoutMasterId r:id="rId39"/>
  </p:handoutMasterIdLst>
  <p:sldIdLst>
    <p:sldId id="256" r:id="rId2"/>
    <p:sldId id="278" r:id="rId3"/>
    <p:sldId id="279" r:id="rId4"/>
    <p:sldId id="288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9" r:id="rId14"/>
    <p:sldId id="290" r:id="rId15"/>
    <p:sldId id="291" r:id="rId16"/>
    <p:sldId id="292" r:id="rId17"/>
    <p:sldId id="293" r:id="rId18"/>
    <p:sldId id="294" r:id="rId19"/>
    <p:sldId id="296" r:id="rId20"/>
    <p:sldId id="295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2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ристина Голубчик" initials="КГ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6" autoAdjust="0"/>
    <p:restoredTop sz="94624" autoAdjust="0"/>
  </p:normalViewPr>
  <p:slideViewPr>
    <p:cSldViewPr>
      <p:cViewPr varScale="1">
        <p:scale>
          <a:sx n="80" d="100"/>
          <a:sy n="80" d="100"/>
        </p:scale>
        <p:origin x="13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CD7ACD-FF8B-46B4-8960-9B36A18BAE33}" type="doc">
      <dgm:prSet loTypeId="urn:microsoft.com/office/officeart/2005/8/layout/hierarchy2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4CE4035-133C-46D2-AD1C-4A8EB87FB292}">
      <dgm:prSet phldrT="[Текст]"/>
      <dgm:spPr/>
      <dgm:t>
        <a:bodyPr/>
        <a:lstStyle/>
        <a:p>
          <a:r>
            <a:rPr lang="en-US" dirty="0" smtClean="0"/>
            <a:t>Inorganic compounds</a:t>
          </a:r>
          <a:endParaRPr lang="ru-RU" dirty="0"/>
        </a:p>
      </dgm:t>
    </dgm:pt>
    <dgm:pt modelId="{8F4221B1-EAD3-4F19-8AAA-B49797826A54}" type="parTrans" cxnId="{D9BC1548-149B-409D-9B02-5A3506491D15}">
      <dgm:prSet/>
      <dgm:spPr/>
      <dgm:t>
        <a:bodyPr/>
        <a:lstStyle/>
        <a:p>
          <a:endParaRPr lang="ru-RU"/>
        </a:p>
      </dgm:t>
    </dgm:pt>
    <dgm:pt modelId="{45F06A50-48E7-4B05-AF60-50F71651745F}" type="sibTrans" cxnId="{D9BC1548-149B-409D-9B02-5A3506491D15}">
      <dgm:prSet/>
      <dgm:spPr/>
      <dgm:t>
        <a:bodyPr/>
        <a:lstStyle/>
        <a:p>
          <a:endParaRPr lang="ru-RU"/>
        </a:p>
      </dgm:t>
    </dgm:pt>
    <dgm:pt modelId="{BC519477-DC80-429D-BA5B-52B1FE87080B}">
      <dgm:prSet phldrT="[Текст]"/>
      <dgm:spPr/>
      <dgm:t>
        <a:bodyPr/>
        <a:lstStyle/>
        <a:p>
          <a:r>
            <a:rPr lang="en-US" dirty="0" smtClean="0"/>
            <a:t>Simple</a:t>
          </a:r>
          <a:endParaRPr lang="ru-RU" dirty="0"/>
        </a:p>
      </dgm:t>
    </dgm:pt>
    <dgm:pt modelId="{A9C70EAE-25B6-472F-996E-E46CFBC64DBF}" type="parTrans" cxnId="{D7FDB290-19CA-4547-BF0F-DE2E3EEB659B}">
      <dgm:prSet/>
      <dgm:spPr/>
      <dgm:t>
        <a:bodyPr/>
        <a:lstStyle/>
        <a:p>
          <a:endParaRPr lang="ru-RU"/>
        </a:p>
      </dgm:t>
    </dgm:pt>
    <dgm:pt modelId="{DEEA67A9-B23F-47E4-99A1-D37CC34DC59C}" type="sibTrans" cxnId="{D7FDB290-19CA-4547-BF0F-DE2E3EEB659B}">
      <dgm:prSet/>
      <dgm:spPr/>
      <dgm:t>
        <a:bodyPr/>
        <a:lstStyle/>
        <a:p>
          <a:endParaRPr lang="ru-RU"/>
        </a:p>
      </dgm:t>
    </dgm:pt>
    <dgm:pt modelId="{F46CE19B-D832-4B5D-B094-B722E75E04C1}">
      <dgm:prSet phldrT="[Текст]"/>
      <dgm:spPr/>
      <dgm:t>
        <a:bodyPr/>
        <a:lstStyle/>
        <a:p>
          <a:r>
            <a:rPr lang="en-US" dirty="0" smtClean="0"/>
            <a:t>Metal</a:t>
          </a:r>
          <a:endParaRPr lang="ru-RU" dirty="0"/>
        </a:p>
      </dgm:t>
    </dgm:pt>
    <dgm:pt modelId="{2EA2655A-E9A7-42B9-BC2E-FA1C43793B28}" type="parTrans" cxnId="{41634A9B-3370-4732-B14D-AAA8DBB90EBD}">
      <dgm:prSet/>
      <dgm:spPr/>
      <dgm:t>
        <a:bodyPr/>
        <a:lstStyle/>
        <a:p>
          <a:endParaRPr lang="ru-RU"/>
        </a:p>
      </dgm:t>
    </dgm:pt>
    <dgm:pt modelId="{3ABBD726-061D-4618-9B14-46791DC7D1DF}" type="sibTrans" cxnId="{41634A9B-3370-4732-B14D-AAA8DBB90EBD}">
      <dgm:prSet/>
      <dgm:spPr/>
      <dgm:t>
        <a:bodyPr/>
        <a:lstStyle/>
        <a:p>
          <a:endParaRPr lang="ru-RU"/>
        </a:p>
      </dgm:t>
    </dgm:pt>
    <dgm:pt modelId="{2D83069F-CB7E-4B70-B817-B596D9071DFB}">
      <dgm:prSet phldrT="[Текст]"/>
      <dgm:spPr/>
      <dgm:t>
        <a:bodyPr/>
        <a:lstStyle/>
        <a:p>
          <a:r>
            <a:rPr lang="en-US" dirty="0" smtClean="0"/>
            <a:t>Non-Metal</a:t>
          </a:r>
          <a:endParaRPr lang="ru-RU" dirty="0"/>
        </a:p>
      </dgm:t>
    </dgm:pt>
    <dgm:pt modelId="{B5F6677A-01D3-44BA-A483-1857234E415F}" type="parTrans" cxnId="{256AA4AB-87C7-4A2A-AD44-83F8F8553FE5}">
      <dgm:prSet/>
      <dgm:spPr/>
      <dgm:t>
        <a:bodyPr/>
        <a:lstStyle/>
        <a:p>
          <a:endParaRPr lang="ru-RU"/>
        </a:p>
      </dgm:t>
    </dgm:pt>
    <dgm:pt modelId="{5592AE27-5072-461C-9D14-FBC8D2560EF7}" type="sibTrans" cxnId="{256AA4AB-87C7-4A2A-AD44-83F8F8553FE5}">
      <dgm:prSet/>
      <dgm:spPr/>
      <dgm:t>
        <a:bodyPr/>
        <a:lstStyle/>
        <a:p>
          <a:endParaRPr lang="ru-RU"/>
        </a:p>
      </dgm:t>
    </dgm:pt>
    <dgm:pt modelId="{809DB7B6-2629-45B5-91E7-FD8D9FE43AF2}">
      <dgm:prSet phldrT="[Текст]"/>
      <dgm:spPr/>
      <dgm:t>
        <a:bodyPr/>
        <a:lstStyle/>
        <a:p>
          <a:r>
            <a:rPr lang="en-US" dirty="0" smtClean="0"/>
            <a:t>Complex</a:t>
          </a:r>
          <a:endParaRPr lang="ru-RU" dirty="0"/>
        </a:p>
      </dgm:t>
    </dgm:pt>
    <dgm:pt modelId="{D6E7F831-307C-4D70-856F-03BCEB8CD618}" type="parTrans" cxnId="{DC4A6C96-4DAA-4AD6-A963-6148645B4F5A}">
      <dgm:prSet/>
      <dgm:spPr/>
      <dgm:t>
        <a:bodyPr/>
        <a:lstStyle/>
        <a:p>
          <a:endParaRPr lang="ru-RU"/>
        </a:p>
      </dgm:t>
    </dgm:pt>
    <dgm:pt modelId="{6E81E293-7381-420C-B1A0-E2466765C518}" type="sibTrans" cxnId="{DC4A6C96-4DAA-4AD6-A963-6148645B4F5A}">
      <dgm:prSet/>
      <dgm:spPr/>
      <dgm:t>
        <a:bodyPr/>
        <a:lstStyle/>
        <a:p>
          <a:endParaRPr lang="ru-RU"/>
        </a:p>
      </dgm:t>
    </dgm:pt>
    <dgm:pt modelId="{465C9C75-C4D4-425F-9421-FD3217163985}">
      <dgm:prSet phldrT="[Текст]"/>
      <dgm:spPr/>
      <dgm:t>
        <a:bodyPr/>
        <a:lstStyle/>
        <a:p>
          <a:r>
            <a:rPr lang="en-US" dirty="0" smtClean="0"/>
            <a:t>Oxides</a:t>
          </a:r>
          <a:endParaRPr lang="ru-RU" dirty="0"/>
        </a:p>
      </dgm:t>
    </dgm:pt>
    <dgm:pt modelId="{BD17FF4C-0899-4180-BF6C-A9F4D6ED9688}" type="parTrans" cxnId="{5485DCE3-BB49-4561-BE67-3360B79875F0}">
      <dgm:prSet/>
      <dgm:spPr/>
      <dgm:t>
        <a:bodyPr/>
        <a:lstStyle/>
        <a:p>
          <a:endParaRPr lang="ru-RU"/>
        </a:p>
      </dgm:t>
    </dgm:pt>
    <dgm:pt modelId="{A033EF23-1F69-4BCE-9F4F-9CF8C4886D91}" type="sibTrans" cxnId="{5485DCE3-BB49-4561-BE67-3360B79875F0}">
      <dgm:prSet/>
      <dgm:spPr/>
      <dgm:t>
        <a:bodyPr/>
        <a:lstStyle/>
        <a:p>
          <a:endParaRPr lang="ru-RU"/>
        </a:p>
      </dgm:t>
    </dgm:pt>
    <dgm:pt modelId="{DA7DF461-BC12-42C9-8F30-3086B5111D25}">
      <dgm:prSet/>
      <dgm:spPr/>
      <dgm:t>
        <a:bodyPr/>
        <a:lstStyle/>
        <a:p>
          <a:r>
            <a:rPr lang="en-US" dirty="0" smtClean="0"/>
            <a:t>Bases</a:t>
          </a:r>
          <a:endParaRPr lang="ru-RU" dirty="0"/>
        </a:p>
      </dgm:t>
    </dgm:pt>
    <dgm:pt modelId="{B798C58A-E79B-46E9-8449-55B535C8DD93}" type="parTrans" cxnId="{BCEA109F-D272-4970-B0C4-CB94B4963810}">
      <dgm:prSet/>
      <dgm:spPr/>
      <dgm:t>
        <a:bodyPr/>
        <a:lstStyle/>
        <a:p>
          <a:endParaRPr lang="ru-RU"/>
        </a:p>
      </dgm:t>
    </dgm:pt>
    <dgm:pt modelId="{CC5971BB-0DB6-41F0-9A9E-5EC593721F75}" type="sibTrans" cxnId="{BCEA109F-D272-4970-B0C4-CB94B4963810}">
      <dgm:prSet/>
      <dgm:spPr/>
      <dgm:t>
        <a:bodyPr/>
        <a:lstStyle/>
        <a:p>
          <a:endParaRPr lang="ru-RU"/>
        </a:p>
      </dgm:t>
    </dgm:pt>
    <dgm:pt modelId="{8A986072-3BA1-4FE3-88EA-42AAE68BE944}">
      <dgm:prSet/>
      <dgm:spPr/>
      <dgm:t>
        <a:bodyPr/>
        <a:lstStyle/>
        <a:p>
          <a:r>
            <a:rPr lang="en-US" dirty="0" smtClean="0"/>
            <a:t>Acids</a:t>
          </a:r>
          <a:endParaRPr lang="ru-RU" dirty="0"/>
        </a:p>
      </dgm:t>
    </dgm:pt>
    <dgm:pt modelId="{2AEEA976-0C4B-4E3A-BD16-DC81B2895A8C}" type="parTrans" cxnId="{710D3FB9-82B8-428C-A45E-5645D4C41D2F}">
      <dgm:prSet/>
      <dgm:spPr/>
      <dgm:t>
        <a:bodyPr/>
        <a:lstStyle/>
        <a:p>
          <a:endParaRPr lang="ru-RU"/>
        </a:p>
      </dgm:t>
    </dgm:pt>
    <dgm:pt modelId="{5BF08A2D-FCCC-41DD-8FF3-AB111A808847}" type="sibTrans" cxnId="{710D3FB9-82B8-428C-A45E-5645D4C41D2F}">
      <dgm:prSet/>
      <dgm:spPr/>
      <dgm:t>
        <a:bodyPr/>
        <a:lstStyle/>
        <a:p>
          <a:endParaRPr lang="ru-RU"/>
        </a:p>
      </dgm:t>
    </dgm:pt>
    <dgm:pt modelId="{FB069201-3080-46F9-BFA0-D85C552F6049}">
      <dgm:prSet/>
      <dgm:spPr/>
      <dgm:t>
        <a:bodyPr/>
        <a:lstStyle/>
        <a:p>
          <a:r>
            <a:rPr lang="en-US" dirty="0" smtClean="0"/>
            <a:t>Salts</a:t>
          </a:r>
          <a:endParaRPr lang="ru-RU" dirty="0"/>
        </a:p>
      </dgm:t>
    </dgm:pt>
    <dgm:pt modelId="{E2F7A27B-C885-4E6A-A9DD-03E422489AEB}" type="parTrans" cxnId="{9E7C5288-CEA0-46C7-B698-1ED7A8B8F936}">
      <dgm:prSet/>
      <dgm:spPr/>
      <dgm:t>
        <a:bodyPr/>
        <a:lstStyle/>
        <a:p>
          <a:endParaRPr lang="ru-RU"/>
        </a:p>
      </dgm:t>
    </dgm:pt>
    <dgm:pt modelId="{3FEB673A-C1DB-4036-B32E-E061A0215A4B}" type="sibTrans" cxnId="{9E7C5288-CEA0-46C7-B698-1ED7A8B8F936}">
      <dgm:prSet/>
      <dgm:spPr/>
      <dgm:t>
        <a:bodyPr/>
        <a:lstStyle/>
        <a:p>
          <a:endParaRPr lang="ru-RU"/>
        </a:p>
      </dgm:t>
    </dgm:pt>
    <dgm:pt modelId="{642C7888-714E-4F95-ADD4-DE2B44F13039}" type="pres">
      <dgm:prSet presAssocID="{F3CD7ACD-FF8B-46B4-8960-9B36A18BAE3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4D166C-B634-478F-959C-A38ED15D4453}" type="pres">
      <dgm:prSet presAssocID="{44CE4035-133C-46D2-AD1C-4A8EB87FB292}" presName="root1" presStyleCnt="0"/>
      <dgm:spPr/>
    </dgm:pt>
    <dgm:pt modelId="{6F9B0814-23EB-4E29-A5C0-8240873424C2}" type="pres">
      <dgm:prSet presAssocID="{44CE4035-133C-46D2-AD1C-4A8EB87FB292}" presName="LevelOneTextNode" presStyleLbl="node0" presStyleIdx="0" presStyleCnt="1" custScaleX="1746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31F483-96C8-43B0-B927-FF156681637D}" type="pres">
      <dgm:prSet presAssocID="{44CE4035-133C-46D2-AD1C-4A8EB87FB292}" presName="level2hierChild" presStyleCnt="0"/>
      <dgm:spPr/>
    </dgm:pt>
    <dgm:pt modelId="{61161FFB-B24F-49F7-ACE8-66264A527F0A}" type="pres">
      <dgm:prSet presAssocID="{A9C70EAE-25B6-472F-996E-E46CFBC64DBF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18C0A6BF-3CA0-4455-B607-860063410A6E}" type="pres">
      <dgm:prSet presAssocID="{A9C70EAE-25B6-472F-996E-E46CFBC64DBF}" presName="connTx" presStyleLbl="parChTrans1D2" presStyleIdx="0" presStyleCnt="2"/>
      <dgm:spPr/>
      <dgm:t>
        <a:bodyPr/>
        <a:lstStyle/>
        <a:p>
          <a:endParaRPr lang="ru-RU"/>
        </a:p>
      </dgm:t>
    </dgm:pt>
    <dgm:pt modelId="{E77235E8-9453-406A-8E5A-8E68F812A146}" type="pres">
      <dgm:prSet presAssocID="{BC519477-DC80-429D-BA5B-52B1FE87080B}" presName="root2" presStyleCnt="0"/>
      <dgm:spPr/>
    </dgm:pt>
    <dgm:pt modelId="{8F1F7BF8-EA3F-4ABA-BAAB-A61AEE45A000}" type="pres">
      <dgm:prSet presAssocID="{BC519477-DC80-429D-BA5B-52B1FE87080B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4057FE-4525-4896-9339-D5664AB0F521}" type="pres">
      <dgm:prSet presAssocID="{BC519477-DC80-429D-BA5B-52B1FE87080B}" presName="level3hierChild" presStyleCnt="0"/>
      <dgm:spPr/>
    </dgm:pt>
    <dgm:pt modelId="{0578C3FC-795B-4911-88EC-CD74174961A1}" type="pres">
      <dgm:prSet presAssocID="{2EA2655A-E9A7-42B9-BC2E-FA1C43793B28}" presName="conn2-1" presStyleLbl="parChTrans1D3" presStyleIdx="0" presStyleCnt="6"/>
      <dgm:spPr/>
      <dgm:t>
        <a:bodyPr/>
        <a:lstStyle/>
        <a:p>
          <a:endParaRPr lang="ru-RU"/>
        </a:p>
      </dgm:t>
    </dgm:pt>
    <dgm:pt modelId="{03C4E4AF-DA69-4DCB-A01E-73D2E1CD369A}" type="pres">
      <dgm:prSet presAssocID="{2EA2655A-E9A7-42B9-BC2E-FA1C43793B28}" presName="connTx" presStyleLbl="parChTrans1D3" presStyleIdx="0" presStyleCnt="6"/>
      <dgm:spPr/>
      <dgm:t>
        <a:bodyPr/>
        <a:lstStyle/>
        <a:p>
          <a:endParaRPr lang="ru-RU"/>
        </a:p>
      </dgm:t>
    </dgm:pt>
    <dgm:pt modelId="{398EAAAB-D346-48FD-99AC-91FDDA868184}" type="pres">
      <dgm:prSet presAssocID="{F46CE19B-D832-4B5D-B094-B722E75E04C1}" presName="root2" presStyleCnt="0"/>
      <dgm:spPr/>
    </dgm:pt>
    <dgm:pt modelId="{520953F6-EBE6-4ADB-B629-31DCA67E8B0C}" type="pres">
      <dgm:prSet presAssocID="{F46CE19B-D832-4B5D-B094-B722E75E04C1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C9774B-49CA-4FCB-B039-7B422561E367}" type="pres">
      <dgm:prSet presAssocID="{F46CE19B-D832-4B5D-B094-B722E75E04C1}" presName="level3hierChild" presStyleCnt="0"/>
      <dgm:spPr/>
    </dgm:pt>
    <dgm:pt modelId="{AADD425A-AD4E-482C-9D48-B08A11AE26D9}" type="pres">
      <dgm:prSet presAssocID="{B5F6677A-01D3-44BA-A483-1857234E415F}" presName="conn2-1" presStyleLbl="parChTrans1D3" presStyleIdx="1" presStyleCnt="6"/>
      <dgm:spPr/>
      <dgm:t>
        <a:bodyPr/>
        <a:lstStyle/>
        <a:p>
          <a:endParaRPr lang="ru-RU"/>
        </a:p>
      </dgm:t>
    </dgm:pt>
    <dgm:pt modelId="{9B53E712-EF4F-457F-81C1-209022A943F4}" type="pres">
      <dgm:prSet presAssocID="{B5F6677A-01D3-44BA-A483-1857234E415F}" presName="connTx" presStyleLbl="parChTrans1D3" presStyleIdx="1" presStyleCnt="6"/>
      <dgm:spPr/>
      <dgm:t>
        <a:bodyPr/>
        <a:lstStyle/>
        <a:p>
          <a:endParaRPr lang="ru-RU"/>
        </a:p>
      </dgm:t>
    </dgm:pt>
    <dgm:pt modelId="{46790814-B6E0-46F4-80C9-1A5EB701AAF0}" type="pres">
      <dgm:prSet presAssocID="{2D83069F-CB7E-4B70-B817-B596D9071DFB}" presName="root2" presStyleCnt="0"/>
      <dgm:spPr/>
    </dgm:pt>
    <dgm:pt modelId="{122E76BC-84B0-4EAE-9073-33C35A4D2054}" type="pres">
      <dgm:prSet presAssocID="{2D83069F-CB7E-4B70-B817-B596D9071DFB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3B2C9F-BAD8-47BF-80B1-16AE652F841D}" type="pres">
      <dgm:prSet presAssocID="{2D83069F-CB7E-4B70-B817-B596D9071DFB}" presName="level3hierChild" presStyleCnt="0"/>
      <dgm:spPr/>
    </dgm:pt>
    <dgm:pt modelId="{4D5AD725-FB93-4CFE-BB8F-82CAC6AB810E}" type="pres">
      <dgm:prSet presAssocID="{D6E7F831-307C-4D70-856F-03BCEB8CD618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2069333B-42FB-44CD-B6C7-700E8EB856E4}" type="pres">
      <dgm:prSet presAssocID="{D6E7F831-307C-4D70-856F-03BCEB8CD618}" presName="connTx" presStyleLbl="parChTrans1D2" presStyleIdx="1" presStyleCnt="2"/>
      <dgm:spPr/>
      <dgm:t>
        <a:bodyPr/>
        <a:lstStyle/>
        <a:p>
          <a:endParaRPr lang="ru-RU"/>
        </a:p>
      </dgm:t>
    </dgm:pt>
    <dgm:pt modelId="{74D88837-9756-4DA2-A52C-051235C69852}" type="pres">
      <dgm:prSet presAssocID="{809DB7B6-2629-45B5-91E7-FD8D9FE43AF2}" presName="root2" presStyleCnt="0"/>
      <dgm:spPr/>
    </dgm:pt>
    <dgm:pt modelId="{FE4F367C-F51A-46DC-982F-EC8CD85CF78E}" type="pres">
      <dgm:prSet presAssocID="{809DB7B6-2629-45B5-91E7-FD8D9FE43AF2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E4CE3B-23E8-4C07-8FD0-3EE7C9D2B102}" type="pres">
      <dgm:prSet presAssocID="{809DB7B6-2629-45B5-91E7-FD8D9FE43AF2}" presName="level3hierChild" presStyleCnt="0"/>
      <dgm:spPr/>
    </dgm:pt>
    <dgm:pt modelId="{8FF6BF9A-EE1B-4382-993B-F3275322C07B}" type="pres">
      <dgm:prSet presAssocID="{BD17FF4C-0899-4180-BF6C-A9F4D6ED9688}" presName="conn2-1" presStyleLbl="parChTrans1D3" presStyleIdx="2" presStyleCnt="6"/>
      <dgm:spPr/>
      <dgm:t>
        <a:bodyPr/>
        <a:lstStyle/>
        <a:p>
          <a:endParaRPr lang="ru-RU"/>
        </a:p>
      </dgm:t>
    </dgm:pt>
    <dgm:pt modelId="{963FA662-F70E-442F-8EBC-0FDAF390862C}" type="pres">
      <dgm:prSet presAssocID="{BD17FF4C-0899-4180-BF6C-A9F4D6ED9688}" presName="connTx" presStyleLbl="parChTrans1D3" presStyleIdx="2" presStyleCnt="6"/>
      <dgm:spPr/>
      <dgm:t>
        <a:bodyPr/>
        <a:lstStyle/>
        <a:p>
          <a:endParaRPr lang="ru-RU"/>
        </a:p>
      </dgm:t>
    </dgm:pt>
    <dgm:pt modelId="{789A625F-1968-4AA0-9841-54067093F87B}" type="pres">
      <dgm:prSet presAssocID="{465C9C75-C4D4-425F-9421-FD3217163985}" presName="root2" presStyleCnt="0"/>
      <dgm:spPr/>
    </dgm:pt>
    <dgm:pt modelId="{0B326905-9377-46A2-81F5-5611CDE7D865}" type="pres">
      <dgm:prSet presAssocID="{465C9C75-C4D4-425F-9421-FD3217163985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F362D8-A6A4-46CE-A74F-04010B0060A0}" type="pres">
      <dgm:prSet presAssocID="{465C9C75-C4D4-425F-9421-FD3217163985}" presName="level3hierChild" presStyleCnt="0"/>
      <dgm:spPr/>
    </dgm:pt>
    <dgm:pt modelId="{D5191C09-1BC4-4CCC-B8BA-CE42C3FDCC96}" type="pres">
      <dgm:prSet presAssocID="{B798C58A-E79B-46E9-8449-55B535C8DD93}" presName="conn2-1" presStyleLbl="parChTrans1D3" presStyleIdx="3" presStyleCnt="6"/>
      <dgm:spPr/>
      <dgm:t>
        <a:bodyPr/>
        <a:lstStyle/>
        <a:p>
          <a:endParaRPr lang="ru-RU"/>
        </a:p>
      </dgm:t>
    </dgm:pt>
    <dgm:pt modelId="{D7D65FC3-51F4-4C4C-91AF-3C2BE8E14AB7}" type="pres">
      <dgm:prSet presAssocID="{B798C58A-E79B-46E9-8449-55B535C8DD93}" presName="connTx" presStyleLbl="parChTrans1D3" presStyleIdx="3" presStyleCnt="6"/>
      <dgm:spPr/>
      <dgm:t>
        <a:bodyPr/>
        <a:lstStyle/>
        <a:p>
          <a:endParaRPr lang="ru-RU"/>
        </a:p>
      </dgm:t>
    </dgm:pt>
    <dgm:pt modelId="{32279E19-40AC-4AB9-92A0-59822BCE6DC3}" type="pres">
      <dgm:prSet presAssocID="{DA7DF461-BC12-42C9-8F30-3086B5111D25}" presName="root2" presStyleCnt="0"/>
      <dgm:spPr/>
    </dgm:pt>
    <dgm:pt modelId="{280697F6-1EE5-4D5B-B145-926A96B680FE}" type="pres">
      <dgm:prSet presAssocID="{DA7DF461-BC12-42C9-8F30-3086B5111D25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098E48-061D-43DB-BAA1-42EF91240E09}" type="pres">
      <dgm:prSet presAssocID="{DA7DF461-BC12-42C9-8F30-3086B5111D25}" presName="level3hierChild" presStyleCnt="0"/>
      <dgm:spPr/>
    </dgm:pt>
    <dgm:pt modelId="{6397FEF2-3148-4EE5-BD05-007E36C240F3}" type="pres">
      <dgm:prSet presAssocID="{2AEEA976-0C4B-4E3A-BD16-DC81B2895A8C}" presName="conn2-1" presStyleLbl="parChTrans1D3" presStyleIdx="4" presStyleCnt="6"/>
      <dgm:spPr/>
      <dgm:t>
        <a:bodyPr/>
        <a:lstStyle/>
        <a:p>
          <a:endParaRPr lang="ru-RU"/>
        </a:p>
      </dgm:t>
    </dgm:pt>
    <dgm:pt modelId="{565C5880-1718-4D4E-B1DD-A3D99A1213D4}" type="pres">
      <dgm:prSet presAssocID="{2AEEA976-0C4B-4E3A-BD16-DC81B2895A8C}" presName="connTx" presStyleLbl="parChTrans1D3" presStyleIdx="4" presStyleCnt="6"/>
      <dgm:spPr/>
      <dgm:t>
        <a:bodyPr/>
        <a:lstStyle/>
        <a:p>
          <a:endParaRPr lang="ru-RU"/>
        </a:p>
      </dgm:t>
    </dgm:pt>
    <dgm:pt modelId="{D489C7BA-1268-4D6E-81A5-8D6C4FD932F1}" type="pres">
      <dgm:prSet presAssocID="{8A986072-3BA1-4FE3-88EA-42AAE68BE944}" presName="root2" presStyleCnt="0"/>
      <dgm:spPr/>
    </dgm:pt>
    <dgm:pt modelId="{AD9A1A02-5213-4AEE-81FA-6D28AEDF242D}" type="pres">
      <dgm:prSet presAssocID="{8A986072-3BA1-4FE3-88EA-42AAE68BE944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B3EA19-8A24-420B-A33B-CEE01F945B9E}" type="pres">
      <dgm:prSet presAssocID="{8A986072-3BA1-4FE3-88EA-42AAE68BE944}" presName="level3hierChild" presStyleCnt="0"/>
      <dgm:spPr/>
    </dgm:pt>
    <dgm:pt modelId="{1023CA52-002D-409C-99A3-BE1D1F353C1E}" type="pres">
      <dgm:prSet presAssocID="{E2F7A27B-C885-4E6A-A9DD-03E422489AEB}" presName="conn2-1" presStyleLbl="parChTrans1D3" presStyleIdx="5" presStyleCnt="6"/>
      <dgm:spPr/>
      <dgm:t>
        <a:bodyPr/>
        <a:lstStyle/>
        <a:p>
          <a:endParaRPr lang="ru-RU"/>
        </a:p>
      </dgm:t>
    </dgm:pt>
    <dgm:pt modelId="{B64C8BCF-3E45-433D-9413-56F59C866BE6}" type="pres">
      <dgm:prSet presAssocID="{E2F7A27B-C885-4E6A-A9DD-03E422489AEB}" presName="connTx" presStyleLbl="parChTrans1D3" presStyleIdx="5" presStyleCnt="6"/>
      <dgm:spPr/>
      <dgm:t>
        <a:bodyPr/>
        <a:lstStyle/>
        <a:p>
          <a:endParaRPr lang="ru-RU"/>
        </a:p>
      </dgm:t>
    </dgm:pt>
    <dgm:pt modelId="{DB79F122-2C9B-4043-917E-121E312DBA54}" type="pres">
      <dgm:prSet presAssocID="{FB069201-3080-46F9-BFA0-D85C552F6049}" presName="root2" presStyleCnt="0"/>
      <dgm:spPr/>
    </dgm:pt>
    <dgm:pt modelId="{0A2288A9-A42A-4340-872C-F40A79CB360D}" type="pres">
      <dgm:prSet presAssocID="{FB069201-3080-46F9-BFA0-D85C552F6049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CDFE75-0CF0-45D3-9256-FCC8618AEF2A}" type="pres">
      <dgm:prSet presAssocID="{FB069201-3080-46F9-BFA0-D85C552F6049}" presName="level3hierChild" presStyleCnt="0"/>
      <dgm:spPr/>
    </dgm:pt>
  </dgm:ptLst>
  <dgm:cxnLst>
    <dgm:cxn modelId="{4E384908-DE08-43B8-98A5-0667EB284093}" type="presOf" srcId="{F3CD7ACD-FF8B-46B4-8960-9B36A18BAE33}" destId="{642C7888-714E-4F95-ADD4-DE2B44F13039}" srcOrd="0" destOrd="0" presId="urn:microsoft.com/office/officeart/2005/8/layout/hierarchy2"/>
    <dgm:cxn modelId="{DD4FDC97-2C91-4F0C-854A-68A4C5B32583}" type="presOf" srcId="{809DB7B6-2629-45B5-91E7-FD8D9FE43AF2}" destId="{FE4F367C-F51A-46DC-982F-EC8CD85CF78E}" srcOrd="0" destOrd="0" presId="urn:microsoft.com/office/officeart/2005/8/layout/hierarchy2"/>
    <dgm:cxn modelId="{4A301C20-800B-4A47-9794-5EF9622C6FC2}" type="presOf" srcId="{BD17FF4C-0899-4180-BF6C-A9F4D6ED9688}" destId="{963FA662-F70E-442F-8EBC-0FDAF390862C}" srcOrd="1" destOrd="0" presId="urn:microsoft.com/office/officeart/2005/8/layout/hierarchy2"/>
    <dgm:cxn modelId="{71AAE00B-2262-4CA6-8B07-25958A5E0F41}" type="presOf" srcId="{B798C58A-E79B-46E9-8449-55B535C8DD93}" destId="{D7D65FC3-51F4-4C4C-91AF-3C2BE8E14AB7}" srcOrd="1" destOrd="0" presId="urn:microsoft.com/office/officeart/2005/8/layout/hierarchy2"/>
    <dgm:cxn modelId="{1B987F1F-7E2C-4CBF-A952-ADD2CED91EEB}" type="presOf" srcId="{2D83069F-CB7E-4B70-B817-B596D9071DFB}" destId="{122E76BC-84B0-4EAE-9073-33C35A4D2054}" srcOrd="0" destOrd="0" presId="urn:microsoft.com/office/officeart/2005/8/layout/hierarchy2"/>
    <dgm:cxn modelId="{FF9EA763-F180-4871-B902-E094962DD14F}" type="presOf" srcId="{F46CE19B-D832-4B5D-B094-B722E75E04C1}" destId="{520953F6-EBE6-4ADB-B629-31DCA67E8B0C}" srcOrd="0" destOrd="0" presId="urn:microsoft.com/office/officeart/2005/8/layout/hierarchy2"/>
    <dgm:cxn modelId="{8A7F5C3B-3285-4C4D-B011-96917AD96CFD}" type="presOf" srcId="{E2F7A27B-C885-4E6A-A9DD-03E422489AEB}" destId="{1023CA52-002D-409C-99A3-BE1D1F353C1E}" srcOrd="0" destOrd="0" presId="urn:microsoft.com/office/officeart/2005/8/layout/hierarchy2"/>
    <dgm:cxn modelId="{F074FD53-DE04-463D-A277-8482E867ADC7}" type="presOf" srcId="{FB069201-3080-46F9-BFA0-D85C552F6049}" destId="{0A2288A9-A42A-4340-872C-F40A79CB360D}" srcOrd="0" destOrd="0" presId="urn:microsoft.com/office/officeart/2005/8/layout/hierarchy2"/>
    <dgm:cxn modelId="{DC4A6C96-4DAA-4AD6-A963-6148645B4F5A}" srcId="{44CE4035-133C-46D2-AD1C-4A8EB87FB292}" destId="{809DB7B6-2629-45B5-91E7-FD8D9FE43AF2}" srcOrd="1" destOrd="0" parTransId="{D6E7F831-307C-4D70-856F-03BCEB8CD618}" sibTransId="{6E81E293-7381-420C-B1A0-E2466765C518}"/>
    <dgm:cxn modelId="{613696ED-3D5E-40D7-95D6-24420B2ED130}" type="presOf" srcId="{8A986072-3BA1-4FE3-88EA-42AAE68BE944}" destId="{AD9A1A02-5213-4AEE-81FA-6D28AEDF242D}" srcOrd="0" destOrd="0" presId="urn:microsoft.com/office/officeart/2005/8/layout/hierarchy2"/>
    <dgm:cxn modelId="{710D3FB9-82B8-428C-A45E-5645D4C41D2F}" srcId="{809DB7B6-2629-45B5-91E7-FD8D9FE43AF2}" destId="{8A986072-3BA1-4FE3-88EA-42AAE68BE944}" srcOrd="2" destOrd="0" parTransId="{2AEEA976-0C4B-4E3A-BD16-DC81B2895A8C}" sibTransId="{5BF08A2D-FCCC-41DD-8FF3-AB111A808847}"/>
    <dgm:cxn modelId="{7A0E4C39-169D-4684-B91E-DCD95BD4CDE3}" type="presOf" srcId="{D6E7F831-307C-4D70-856F-03BCEB8CD618}" destId="{4D5AD725-FB93-4CFE-BB8F-82CAC6AB810E}" srcOrd="0" destOrd="0" presId="urn:microsoft.com/office/officeart/2005/8/layout/hierarchy2"/>
    <dgm:cxn modelId="{41634A9B-3370-4732-B14D-AAA8DBB90EBD}" srcId="{BC519477-DC80-429D-BA5B-52B1FE87080B}" destId="{F46CE19B-D832-4B5D-B094-B722E75E04C1}" srcOrd="0" destOrd="0" parTransId="{2EA2655A-E9A7-42B9-BC2E-FA1C43793B28}" sibTransId="{3ABBD726-061D-4618-9B14-46791DC7D1DF}"/>
    <dgm:cxn modelId="{52A125C7-4881-4780-B57F-0434CD1B7163}" type="presOf" srcId="{D6E7F831-307C-4D70-856F-03BCEB8CD618}" destId="{2069333B-42FB-44CD-B6C7-700E8EB856E4}" srcOrd="1" destOrd="0" presId="urn:microsoft.com/office/officeart/2005/8/layout/hierarchy2"/>
    <dgm:cxn modelId="{E7B9D19A-D307-4D8C-9A13-133692966DAD}" type="presOf" srcId="{BD17FF4C-0899-4180-BF6C-A9F4D6ED9688}" destId="{8FF6BF9A-EE1B-4382-993B-F3275322C07B}" srcOrd="0" destOrd="0" presId="urn:microsoft.com/office/officeart/2005/8/layout/hierarchy2"/>
    <dgm:cxn modelId="{9AC46510-791F-4826-A3A6-15338135045F}" type="presOf" srcId="{B5F6677A-01D3-44BA-A483-1857234E415F}" destId="{9B53E712-EF4F-457F-81C1-209022A943F4}" srcOrd="1" destOrd="0" presId="urn:microsoft.com/office/officeart/2005/8/layout/hierarchy2"/>
    <dgm:cxn modelId="{3A2ABAE6-523D-4AF3-A46B-AFBD848BC192}" type="presOf" srcId="{2EA2655A-E9A7-42B9-BC2E-FA1C43793B28}" destId="{0578C3FC-795B-4911-88EC-CD74174961A1}" srcOrd="0" destOrd="0" presId="urn:microsoft.com/office/officeart/2005/8/layout/hierarchy2"/>
    <dgm:cxn modelId="{73C95146-258A-48BC-BE67-F4B8A6AC0809}" type="presOf" srcId="{A9C70EAE-25B6-472F-996E-E46CFBC64DBF}" destId="{61161FFB-B24F-49F7-ACE8-66264A527F0A}" srcOrd="0" destOrd="0" presId="urn:microsoft.com/office/officeart/2005/8/layout/hierarchy2"/>
    <dgm:cxn modelId="{F4F74717-8DDB-4D0D-B063-86A26E95CA5B}" type="presOf" srcId="{DA7DF461-BC12-42C9-8F30-3086B5111D25}" destId="{280697F6-1EE5-4D5B-B145-926A96B680FE}" srcOrd="0" destOrd="0" presId="urn:microsoft.com/office/officeart/2005/8/layout/hierarchy2"/>
    <dgm:cxn modelId="{D9BC1548-149B-409D-9B02-5A3506491D15}" srcId="{F3CD7ACD-FF8B-46B4-8960-9B36A18BAE33}" destId="{44CE4035-133C-46D2-AD1C-4A8EB87FB292}" srcOrd="0" destOrd="0" parTransId="{8F4221B1-EAD3-4F19-8AAA-B49797826A54}" sibTransId="{45F06A50-48E7-4B05-AF60-50F71651745F}"/>
    <dgm:cxn modelId="{D7FDB290-19CA-4547-BF0F-DE2E3EEB659B}" srcId="{44CE4035-133C-46D2-AD1C-4A8EB87FB292}" destId="{BC519477-DC80-429D-BA5B-52B1FE87080B}" srcOrd="0" destOrd="0" parTransId="{A9C70EAE-25B6-472F-996E-E46CFBC64DBF}" sibTransId="{DEEA67A9-B23F-47E4-99A1-D37CC34DC59C}"/>
    <dgm:cxn modelId="{04ABB3AE-A00B-4BDA-A049-1C79C0F9482C}" type="presOf" srcId="{BC519477-DC80-429D-BA5B-52B1FE87080B}" destId="{8F1F7BF8-EA3F-4ABA-BAAB-A61AEE45A000}" srcOrd="0" destOrd="0" presId="urn:microsoft.com/office/officeart/2005/8/layout/hierarchy2"/>
    <dgm:cxn modelId="{35A4E22F-EAB0-4AA9-8810-185DDD6D5BFE}" type="presOf" srcId="{2AEEA976-0C4B-4E3A-BD16-DC81B2895A8C}" destId="{565C5880-1718-4D4E-B1DD-A3D99A1213D4}" srcOrd="1" destOrd="0" presId="urn:microsoft.com/office/officeart/2005/8/layout/hierarchy2"/>
    <dgm:cxn modelId="{E080B307-2422-4F82-9FA7-49887F9ADB90}" type="presOf" srcId="{465C9C75-C4D4-425F-9421-FD3217163985}" destId="{0B326905-9377-46A2-81F5-5611CDE7D865}" srcOrd="0" destOrd="0" presId="urn:microsoft.com/office/officeart/2005/8/layout/hierarchy2"/>
    <dgm:cxn modelId="{5485DCE3-BB49-4561-BE67-3360B79875F0}" srcId="{809DB7B6-2629-45B5-91E7-FD8D9FE43AF2}" destId="{465C9C75-C4D4-425F-9421-FD3217163985}" srcOrd="0" destOrd="0" parTransId="{BD17FF4C-0899-4180-BF6C-A9F4D6ED9688}" sibTransId="{A033EF23-1F69-4BCE-9F4F-9CF8C4886D91}"/>
    <dgm:cxn modelId="{27D0C806-7A0F-43F2-8282-78EFA5DA6B67}" type="presOf" srcId="{44CE4035-133C-46D2-AD1C-4A8EB87FB292}" destId="{6F9B0814-23EB-4E29-A5C0-8240873424C2}" srcOrd="0" destOrd="0" presId="urn:microsoft.com/office/officeart/2005/8/layout/hierarchy2"/>
    <dgm:cxn modelId="{9E7C5288-CEA0-46C7-B698-1ED7A8B8F936}" srcId="{809DB7B6-2629-45B5-91E7-FD8D9FE43AF2}" destId="{FB069201-3080-46F9-BFA0-D85C552F6049}" srcOrd="3" destOrd="0" parTransId="{E2F7A27B-C885-4E6A-A9DD-03E422489AEB}" sibTransId="{3FEB673A-C1DB-4036-B32E-E061A0215A4B}"/>
    <dgm:cxn modelId="{256AA4AB-87C7-4A2A-AD44-83F8F8553FE5}" srcId="{BC519477-DC80-429D-BA5B-52B1FE87080B}" destId="{2D83069F-CB7E-4B70-B817-B596D9071DFB}" srcOrd="1" destOrd="0" parTransId="{B5F6677A-01D3-44BA-A483-1857234E415F}" sibTransId="{5592AE27-5072-461C-9D14-FBC8D2560EF7}"/>
    <dgm:cxn modelId="{AFB30C05-94C2-4EDE-A586-7FB4BEE1DA70}" type="presOf" srcId="{2EA2655A-E9A7-42B9-BC2E-FA1C43793B28}" destId="{03C4E4AF-DA69-4DCB-A01E-73D2E1CD369A}" srcOrd="1" destOrd="0" presId="urn:microsoft.com/office/officeart/2005/8/layout/hierarchy2"/>
    <dgm:cxn modelId="{7FEFE4CB-6E89-4084-A1C5-8ED872674292}" type="presOf" srcId="{E2F7A27B-C885-4E6A-A9DD-03E422489AEB}" destId="{B64C8BCF-3E45-433D-9413-56F59C866BE6}" srcOrd="1" destOrd="0" presId="urn:microsoft.com/office/officeart/2005/8/layout/hierarchy2"/>
    <dgm:cxn modelId="{BCEA109F-D272-4970-B0C4-CB94B4963810}" srcId="{809DB7B6-2629-45B5-91E7-FD8D9FE43AF2}" destId="{DA7DF461-BC12-42C9-8F30-3086B5111D25}" srcOrd="1" destOrd="0" parTransId="{B798C58A-E79B-46E9-8449-55B535C8DD93}" sibTransId="{CC5971BB-0DB6-41F0-9A9E-5EC593721F75}"/>
    <dgm:cxn modelId="{B160571E-137C-4C35-8F46-EE92B5119D9F}" type="presOf" srcId="{2AEEA976-0C4B-4E3A-BD16-DC81B2895A8C}" destId="{6397FEF2-3148-4EE5-BD05-007E36C240F3}" srcOrd="0" destOrd="0" presId="urn:microsoft.com/office/officeart/2005/8/layout/hierarchy2"/>
    <dgm:cxn modelId="{14C61F1F-8863-4D10-84FB-692F3C6E6169}" type="presOf" srcId="{B798C58A-E79B-46E9-8449-55B535C8DD93}" destId="{D5191C09-1BC4-4CCC-B8BA-CE42C3FDCC96}" srcOrd="0" destOrd="0" presId="urn:microsoft.com/office/officeart/2005/8/layout/hierarchy2"/>
    <dgm:cxn modelId="{F94700DA-82AB-4795-834B-4FF5F898199B}" type="presOf" srcId="{B5F6677A-01D3-44BA-A483-1857234E415F}" destId="{AADD425A-AD4E-482C-9D48-B08A11AE26D9}" srcOrd="0" destOrd="0" presId="urn:microsoft.com/office/officeart/2005/8/layout/hierarchy2"/>
    <dgm:cxn modelId="{425FDFE4-2232-4932-800A-98F53D2FBE48}" type="presOf" srcId="{A9C70EAE-25B6-472F-996E-E46CFBC64DBF}" destId="{18C0A6BF-3CA0-4455-B607-860063410A6E}" srcOrd="1" destOrd="0" presId="urn:microsoft.com/office/officeart/2005/8/layout/hierarchy2"/>
    <dgm:cxn modelId="{B54BD282-A030-4927-B849-51A8400E2D47}" type="presParOf" srcId="{642C7888-714E-4F95-ADD4-DE2B44F13039}" destId="{1E4D166C-B634-478F-959C-A38ED15D4453}" srcOrd="0" destOrd="0" presId="urn:microsoft.com/office/officeart/2005/8/layout/hierarchy2"/>
    <dgm:cxn modelId="{3060BBDD-909A-4F17-898A-9D89BF0D3418}" type="presParOf" srcId="{1E4D166C-B634-478F-959C-A38ED15D4453}" destId="{6F9B0814-23EB-4E29-A5C0-8240873424C2}" srcOrd="0" destOrd="0" presId="urn:microsoft.com/office/officeart/2005/8/layout/hierarchy2"/>
    <dgm:cxn modelId="{E886D637-0FD4-41F1-8585-A3771649DB27}" type="presParOf" srcId="{1E4D166C-B634-478F-959C-A38ED15D4453}" destId="{BD31F483-96C8-43B0-B927-FF156681637D}" srcOrd="1" destOrd="0" presId="urn:microsoft.com/office/officeart/2005/8/layout/hierarchy2"/>
    <dgm:cxn modelId="{D9CC0E06-616A-4844-9A70-635D6BAFDCE9}" type="presParOf" srcId="{BD31F483-96C8-43B0-B927-FF156681637D}" destId="{61161FFB-B24F-49F7-ACE8-66264A527F0A}" srcOrd="0" destOrd="0" presId="urn:microsoft.com/office/officeart/2005/8/layout/hierarchy2"/>
    <dgm:cxn modelId="{C5B43FB8-128C-4D85-90AE-7EAB82921F56}" type="presParOf" srcId="{61161FFB-B24F-49F7-ACE8-66264A527F0A}" destId="{18C0A6BF-3CA0-4455-B607-860063410A6E}" srcOrd="0" destOrd="0" presId="urn:microsoft.com/office/officeart/2005/8/layout/hierarchy2"/>
    <dgm:cxn modelId="{F955F6DD-F286-4395-97E5-0423F03C79DC}" type="presParOf" srcId="{BD31F483-96C8-43B0-B927-FF156681637D}" destId="{E77235E8-9453-406A-8E5A-8E68F812A146}" srcOrd="1" destOrd="0" presId="urn:microsoft.com/office/officeart/2005/8/layout/hierarchy2"/>
    <dgm:cxn modelId="{10B1E746-74E1-45FE-8D94-BF8EF69B38F6}" type="presParOf" srcId="{E77235E8-9453-406A-8E5A-8E68F812A146}" destId="{8F1F7BF8-EA3F-4ABA-BAAB-A61AEE45A000}" srcOrd="0" destOrd="0" presId="urn:microsoft.com/office/officeart/2005/8/layout/hierarchy2"/>
    <dgm:cxn modelId="{E749CB97-271D-4B5D-AD61-055A5ACB23D9}" type="presParOf" srcId="{E77235E8-9453-406A-8E5A-8E68F812A146}" destId="{524057FE-4525-4896-9339-D5664AB0F521}" srcOrd="1" destOrd="0" presId="urn:microsoft.com/office/officeart/2005/8/layout/hierarchy2"/>
    <dgm:cxn modelId="{E2E49792-9D0C-4F33-A2DD-02287B590568}" type="presParOf" srcId="{524057FE-4525-4896-9339-D5664AB0F521}" destId="{0578C3FC-795B-4911-88EC-CD74174961A1}" srcOrd="0" destOrd="0" presId="urn:microsoft.com/office/officeart/2005/8/layout/hierarchy2"/>
    <dgm:cxn modelId="{8101F7DA-3A07-4598-BEE6-E020C474A1FD}" type="presParOf" srcId="{0578C3FC-795B-4911-88EC-CD74174961A1}" destId="{03C4E4AF-DA69-4DCB-A01E-73D2E1CD369A}" srcOrd="0" destOrd="0" presId="urn:microsoft.com/office/officeart/2005/8/layout/hierarchy2"/>
    <dgm:cxn modelId="{7A0430FE-4BD2-4B03-9219-C33746A60816}" type="presParOf" srcId="{524057FE-4525-4896-9339-D5664AB0F521}" destId="{398EAAAB-D346-48FD-99AC-91FDDA868184}" srcOrd="1" destOrd="0" presId="urn:microsoft.com/office/officeart/2005/8/layout/hierarchy2"/>
    <dgm:cxn modelId="{3EC16A8F-4C5C-44F9-A324-74B985A7D883}" type="presParOf" srcId="{398EAAAB-D346-48FD-99AC-91FDDA868184}" destId="{520953F6-EBE6-4ADB-B629-31DCA67E8B0C}" srcOrd="0" destOrd="0" presId="urn:microsoft.com/office/officeart/2005/8/layout/hierarchy2"/>
    <dgm:cxn modelId="{6E26B3E5-7486-45CD-9763-3F9FD740D3C8}" type="presParOf" srcId="{398EAAAB-D346-48FD-99AC-91FDDA868184}" destId="{95C9774B-49CA-4FCB-B039-7B422561E367}" srcOrd="1" destOrd="0" presId="urn:microsoft.com/office/officeart/2005/8/layout/hierarchy2"/>
    <dgm:cxn modelId="{E091E789-BC00-417D-9FB5-E9B557D58C7D}" type="presParOf" srcId="{524057FE-4525-4896-9339-D5664AB0F521}" destId="{AADD425A-AD4E-482C-9D48-B08A11AE26D9}" srcOrd="2" destOrd="0" presId="urn:microsoft.com/office/officeart/2005/8/layout/hierarchy2"/>
    <dgm:cxn modelId="{917007E3-501A-4896-8511-FE5FAAC5FF79}" type="presParOf" srcId="{AADD425A-AD4E-482C-9D48-B08A11AE26D9}" destId="{9B53E712-EF4F-457F-81C1-209022A943F4}" srcOrd="0" destOrd="0" presId="urn:microsoft.com/office/officeart/2005/8/layout/hierarchy2"/>
    <dgm:cxn modelId="{EF0727B2-4162-4E2E-A233-790713E3BFE1}" type="presParOf" srcId="{524057FE-4525-4896-9339-D5664AB0F521}" destId="{46790814-B6E0-46F4-80C9-1A5EB701AAF0}" srcOrd="3" destOrd="0" presId="urn:microsoft.com/office/officeart/2005/8/layout/hierarchy2"/>
    <dgm:cxn modelId="{4417CD16-6C3F-451B-A7BF-069A3ADB3F14}" type="presParOf" srcId="{46790814-B6E0-46F4-80C9-1A5EB701AAF0}" destId="{122E76BC-84B0-4EAE-9073-33C35A4D2054}" srcOrd="0" destOrd="0" presId="urn:microsoft.com/office/officeart/2005/8/layout/hierarchy2"/>
    <dgm:cxn modelId="{5D51A9EA-6478-4F29-95F2-A19834A4F978}" type="presParOf" srcId="{46790814-B6E0-46F4-80C9-1A5EB701AAF0}" destId="{153B2C9F-BAD8-47BF-80B1-16AE652F841D}" srcOrd="1" destOrd="0" presId="urn:microsoft.com/office/officeart/2005/8/layout/hierarchy2"/>
    <dgm:cxn modelId="{0D34D12B-E0A2-49BD-9789-275EC8A868D5}" type="presParOf" srcId="{BD31F483-96C8-43B0-B927-FF156681637D}" destId="{4D5AD725-FB93-4CFE-BB8F-82CAC6AB810E}" srcOrd="2" destOrd="0" presId="urn:microsoft.com/office/officeart/2005/8/layout/hierarchy2"/>
    <dgm:cxn modelId="{2F2D05FB-D00D-4D05-89CF-43C3C64D3040}" type="presParOf" srcId="{4D5AD725-FB93-4CFE-BB8F-82CAC6AB810E}" destId="{2069333B-42FB-44CD-B6C7-700E8EB856E4}" srcOrd="0" destOrd="0" presId="urn:microsoft.com/office/officeart/2005/8/layout/hierarchy2"/>
    <dgm:cxn modelId="{45A48C4F-EBD8-4A24-92F8-AF358B0D4194}" type="presParOf" srcId="{BD31F483-96C8-43B0-B927-FF156681637D}" destId="{74D88837-9756-4DA2-A52C-051235C69852}" srcOrd="3" destOrd="0" presId="urn:microsoft.com/office/officeart/2005/8/layout/hierarchy2"/>
    <dgm:cxn modelId="{B2F8757A-B909-4725-8C30-283A20436D2B}" type="presParOf" srcId="{74D88837-9756-4DA2-A52C-051235C69852}" destId="{FE4F367C-F51A-46DC-982F-EC8CD85CF78E}" srcOrd="0" destOrd="0" presId="urn:microsoft.com/office/officeart/2005/8/layout/hierarchy2"/>
    <dgm:cxn modelId="{EC3150B0-BBFD-4B2A-BA54-39EDCE3FFBDF}" type="presParOf" srcId="{74D88837-9756-4DA2-A52C-051235C69852}" destId="{36E4CE3B-23E8-4C07-8FD0-3EE7C9D2B102}" srcOrd="1" destOrd="0" presId="urn:microsoft.com/office/officeart/2005/8/layout/hierarchy2"/>
    <dgm:cxn modelId="{CA0E8469-926A-4628-B7C4-4599BEF6D410}" type="presParOf" srcId="{36E4CE3B-23E8-4C07-8FD0-3EE7C9D2B102}" destId="{8FF6BF9A-EE1B-4382-993B-F3275322C07B}" srcOrd="0" destOrd="0" presId="urn:microsoft.com/office/officeart/2005/8/layout/hierarchy2"/>
    <dgm:cxn modelId="{5C274E4D-6CD5-48AD-AE9C-DCF43E698064}" type="presParOf" srcId="{8FF6BF9A-EE1B-4382-993B-F3275322C07B}" destId="{963FA662-F70E-442F-8EBC-0FDAF390862C}" srcOrd="0" destOrd="0" presId="urn:microsoft.com/office/officeart/2005/8/layout/hierarchy2"/>
    <dgm:cxn modelId="{1CFA7754-C8DF-4495-BF9B-CDC77D2A01EA}" type="presParOf" srcId="{36E4CE3B-23E8-4C07-8FD0-3EE7C9D2B102}" destId="{789A625F-1968-4AA0-9841-54067093F87B}" srcOrd="1" destOrd="0" presId="urn:microsoft.com/office/officeart/2005/8/layout/hierarchy2"/>
    <dgm:cxn modelId="{05A5D65D-0F89-4B88-9545-E03A43495E1F}" type="presParOf" srcId="{789A625F-1968-4AA0-9841-54067093F87B}" destId="{0B326905-9377-46A2-81F5-5611CDE7D865}" srcOrd="0" destOrd="0" presId="urn:microsoft.com/office/officeart/2005/8/layout/hierarchy2"/>
    <dgm:cxn modelId="{D97DD6A1-4802-460B-8D12-F15FA498F3B6}" type="presParOf" srcId="{789A625F-1968-4AA0-9841-54067093F87B}" destId="{4BF362D8-A6A4-46CE-A74F-04010B0060A0}" srcOrd="1" destOrd="0" presId="urn:microsoft.com/office/officeart/2005/8/layout/hierarchy2"/>
    <dgm:cxn modelId="{5E4B3B3F-D983-423A-86E8-8A184C98F449}" type="presParOf" srcId="{36E4CE3B-23E8-4C07-8FD0-3EE7C9D2B102}" destId="{D5191C09-1BC4-4CCC-B8BA-CE42C3FDCC96}" srcOrd="2" destOrd="0" presId="urn:microsoft.com/office/officeart/2005/8/layout/hierarchy2"/>
    <dgm:cxn modelId="{13A19215-EDDE-49D0-94C7-E4F7052B21AF}" type="presParOf" srcId="{D5191C09-1BC4-4CCC-B8BA-CE42C3FDCC96}" destId="{D7D65FC3-51F4-4C4C-91AF-3C2BE8E14AB7}" srcOrd="0" destOrd="0" presId="urn:microsoft.com/office/officeart/2005/8/layout/hierarchy2"/>
    <dgm:cxn modelId="{CE3E00F3-E63E-48AF-962C-B009FEAD9B24}" type="presParOf" srcId="{36E4CE3B-23E8-4C07-8FD0-3EE7C9D2B102}" destId="{32279E19-40AC-4AB9-92A0-59822BCE6DC3}" srcOrd="3" destOrd="0" presId="urn:microsoft.com/office/officeart/2005/8/layout/hierarchy2"/>
    <dgm:cxn modelId="{05DF9B3C-F2C5-4BC3-B7B4-685D119239EB}" type="presParOf" srcId="{32279E19-40AC-4AB9-92A0-59822BCE6DC3}" destId="{280697F6-1EE5-4D5B-B145-926A96B680FE}" srcOrd="0" destOrd="0" presId="urn:microsoft.com/office/officeart/2005/8/layout/hierarchy2"/>
    <dgm:cxn modelId="{69D20005-C82C-4E81-B204-AA983474ADD4}" type="presParOf" srcId="{32279E19-40AC-4AB9-92A0-59822BCE6DC3}" destId="{7B098E48-061D-43DB-BAA1-42EF91240E09}" srcOrd="1" destOrd="0" presId="urn:microsoft.com/office/officeart/2005/8/layout/hierarchy2"/>
    <dgm:cxn modelId="{976766C2-3B4A-4169-A097-68597E450B02}" type="presParOf" srcId="{36E4CE3B-23E8-4C07-8FD0-3EE7C9D2B102}" destId="{6397FEF2-3148-4EE5-BD05-007E36C240F3}" srcOrd="4" destOrd="0" presId="urn:microsoft.com/office/officeart/2005/8/layout/hierarchy2"/>
    <dgm:cxn modelId="{E78BD2FD-D86D-4CC0-A664-29025E926880}" type="presParOf" srcId="{6397FEF2-3148-4EE5-BD05-007E36C240F3}" destId="{565C5880-1718-4D4E-B1DD-A3D99A1213D4}" srcOrd="0" destOrd="0" presId="urn:microsoft.com/office/officeart/2005/8/layout/hierarchy2"/>
    <dgm:cxn modelId="{9D6CF683-32B5-47E3-B6FE-AD0E0FCD6B91}" type="presParOf" srcId="{36E4CE3B-23E8-4C07-8FD0-3EE7C9D2B102}" destId="{D489C7BA-1268-4D6E-81A5-8D6C4FD932F1}" srcOrd="5" destOrd="0" presId="urn:microsoft.com/office/officeart/2005/8/layout/hierarchy2"/>
    <dgm:cxn modelId="{0B8B19B4-1FC0-40A0-8800-AA94E5D7439F}" type="presParOf" srcId="{D489C7BA-1268-4D6E-81A5-8D6C4FD932F1}" destId="{AD9A1A02-5213-4AEE-81FA-6D28AEDF242D}" srcOrd="0" destOrd="0" presId="urn:microsoft.com/office/officeart/2005/8/layout/hierarchy2"/>
    <dgm:cxn modelId="{7FC0C65C-768F-4A36-BC37-4493F1FA4F64}" type="presParOf" srcId="{D489C7BA-1268-4D6E-81A5-8D6C4FD932F1}" destId="{5BB3EA19-8A24-420B-A33B-CEE01F945B9E}" srcOrd="1" destOrd="0" presId="urn:microsoft.com/office/officeart/2005/8/layout/hierarchy2"/>
    <dgm:cxn modelId="{EC1F769D-4BCA-46D8-B825-FB4593B16352}" type="presParOf" srcId="{36E4CE3B-23E8-4C07-8FD0-3EE7C9D2B102}" destId="{1023CA52-002D-409C-99A3-BE1D1F353C1E}" srcOrd="6" destOrd="0" presId="urn:microsoft.com/office/officeart/2005/8/layout/hierarchy2"/>
    <dgm:cxn modelId="{01A7B9E6-BB09-411B-8AE1-4C76957920E0}" type="presParOf" srcId="{1023CA52-002D-409C-99A3-BE1D1F353C1E}" destId="{B64C8BCF-3E45-433D-9413-56F59C866BE6}" srcOrd="0" destOrd="0" presId="urn:microsoft.com/office/officeart/2005/8/layout/hierarchy2"/>
    <dgm:cxn modelId="{A9A43AA6-7ADD-48A7-8E93-ED5C6AAC2D7A}" type="presParOf" srcId="{36E4CE3B-23E8-4C07-8FD0-3EE7C9D2B102}" destId="{DB79F122-2C9B-4043-917E-121E312DBA54}" srcOrd="7" destOrd="0" presId="urn:microsoft.com/office/officeart/2005/8/layout/hierarchy2"/>
    <dgm:cxn modelId="{55B74F25-CF4E-4F13-890A-53FC75BD2AA6}" type="presParOf" srcId="{DB79F122-2C9B-4043-917E-121E312DBA54}" destId="{0A2288A9-A42A-4340-872C-F40A79CB360D}" srcOrd="0" destOrd="0" presId="urn:microsoft.com/office/officeart/2005/8/layout/hierarchy2"/>
    <dgm:cxn modelId="{2720741F-D858-4F5F-A9E5-5BD3CA1900A8}" type="presParOf" srcId="{DB79F122-2C9B-4043-917E-121E312DBA54}" destId="{ADCDFE75-0CF0-45D3-9256-FCC8618AEF2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CD7ACD-FF8B-46B4-8960-9B36A18BAE33}" type="doc">
      <dgm:prSet loTypeId="urn:microsoft.com/office/officeart/2005/8/layout/hierarchy4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4CE4035-133C-46D2-AD1C-4A8EB87FB292}">
      <dgm:prSet phldrT="[Текст]"/>
      <dgm:spPr/>
      <dgm:t>
        <a:bodyPr/>
        <a:lstStyle/>
        <a:p>
          <a:r>
            <a:rPr lang="en-US" dirty="0" smtClean="0"/>
            <a:t>Inorganic compounds</a:t>
          </a:r>
          <a:endParaRPr lang="ru-RU" dirty="0"/>
        </a:p>
      </dgm:t>
    </dgm:pt>
    <dgm:pt modelId="{8F4221B1-EAD3-4F19-8AAA-B49797826A54}" type="parTrans" cxnId="{D9BC1548-149B-409D-9B02-5A3506491D15}">
      <dgm:prSet/>
      <dgm:spPr/>
      <dgm:t>
        <a:bodyPr/>
        <a:lstStyle/>
        <a:p>
          <a:endParaRPr lang="ru-RU"/>
        </a:p>
      </dgm:t>
    </dgm:pt>
    <dgm:pt modelId="{45F06A50-48E7-4B05-AF60-50F71651745F}" type="sibTrans" cxnId="{D9BC1548-149B-409D-9B02-5A3506491D15}">
      <dgm:prSet/>
      <dgm:spPr/>
      <dgm:t>
        <a:bodyPr/>
        <a:lstStyle/>
        <a:p>
          <a:endParaRPr lang="ru-RU"/>
        </a:p>
      </dgm:t>
    </dgm:pt>
    <dgm:pt modelId="{BC519477-DC80-429D-BA5B-52B1FE87080B}">
      <dgm:prSet phldrT="[Текст]"/>
      <dgm:spPr/>
      <dgm:t>
        <a:bodyPr/>
        <a:lstStyle/>
        <a:p>
          <a:r>
            <a:rPr lang="en-US" dirty="0" smtClean="0"/>
            <a:t>Simple</a:t>
          </a:r>
          <a:endParaRPr lang="ru-RU" dirty="0"/>
        </a:p>
      </dgm:t>
    </dgm:pt>
    <dgm:pt modelId="{A9C70EAE-25B6-472F-996E-E46CFBC64DBF}" type="parTrans" cxnId="{D7FDB290-19CA-4547-BF0F-DE2E3EEB659B}">
      <dgm:prSet/>
      <dgm:spPr/>
      <dgm:t>
        <a:bodyPr/>
        <a:lstStyle/>
        <a:p>
          <a:endParaRPr lang="ru-RU"/>
        </a:p>
      </dgm:t>
    </dgm:pt>
    <dgm:pt modelId="{DEEA67A9-B23F-47E4-99A1-D37CC34DC59C}" type="sibTrans" cxnId="{D7FDB290-19CA-4547-BF0F-DE2E3EEB659B}">
      <dgm:prSet/>
      <dgm:spPr/>
      <dgm:t>
        <a:bodyPr/>
        <a:lstStyle/>
        <a:p>
          <a:endParaRPr lang="ru-RU"/>
        </a:p>
      </dgm:t>
    </dgm:pt>
    <dgm:pt modelId="{2D83069F-CB7E-4B70-B817-B596D9071DFB}">
      <dgm:prSet phldrT="[Текст]"/>
      <dgm:spPr/>
      <dgm:t>
        <a:bodyPr/>
        <a:lstStyle/>
        <a:p>
          <a:r>
            <a: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rPr>
            <a:t>consist of atoms of one chemical element.</a:t>
          </a:r>
          <a:endParaRPr lang="ru-RU" dirty="0"/>
        </a:p>
      </dgm:t>
    </dgm:pt>
    <dgm:pt modelId="{B5F6677A-01D3-44BA-A483-1857234E415F}" type="parTrans" cxnId="{256AA4AB-87C7-4A2A-AD44-83F8F8553FE5}">
      <dgm:prSet/>
      <dgm:spPr/>
      <dgm:t>
        <a:bodyPr/>
        <a:lstStyle/>
        <a:p>
          <a:endParaRPr lang="ru-RU"/>
        </a:p>
      </dgm:t>
    </dgm:pt>
    <dgm:pt modelId="{5592AE27-5072-461C-9D14-FBC8D2560EF7}" type="sibTrans" cxnId="{256AA4AB-87C7-4A2A-AD44-83F8F8553FE5}">
      <dgm:prSet/>
      <dgm:spPr/>
      <dgm:t>
        <a:bodyPr/>
        <a:lstStyle/>
        <a:p>
          <a:endParaRPr lang="ru-RU"/>
        </a:p>
      </dgm:t>
    </dgm:pt>
    <dgm:pt modelId="{809DB7B6-2629-45B5-91E7-FD8D9FE43AF2}">
      <dgm:prSet phldrT="[Текст]"/>
      <dgm:spPr/>
      <dgm:t>
        <a:bodyPr/>
        <a:lstStyle/>
        <a:p>
          <a:r>
            <a:rPr lang="en-US" dirty="0" smtClean="0"/>
            <a:t>Complex </a:t>
          </a:r>
          <a:endParaRPr lang="ru-RU" dirty="0"/>
        </a:p>
      </dgm:t>
    </dgm:pt>
    <dgm:pt modelId="{D6E7F831-307C-4D70-856F-03BCEB8CD618}" type="parTrans" cxnId="{DC4A6C96-4DAA-4AD6-A963-6148645B4F5A}">
      <dgm:prSet/>
      <dgm:spPr/>
      <dgm:t>
        <a:bodyPr/>
        <a:lstStyle/>
        <a:p>
          <a:endParaRPr lang="ru-RU"/>
        </a:p>
      </dgm:t>
    </dgm:pt>
    <dgm:pt modelId="{6E81E293-7381-420C-B1A0-E2466765C518}" type="sibTrans" cxnId="{DC4A6C96-4DAA-4AD6-A963-6148645B4F5A}">
      <dgm:prSet/>
      <dgm:spPr/>
      <dgm:t>
        <a:bodyPr/>
        <a:lstStyle/>
        <a:p>
          <a:endParaRPr lang="ru-RU"/>
        </a:p>
      </dgm:t>
    </dgm:pt>
    <dgm:pt modelId="{FB069201-3080-46F9-BFA0-D85C552F6049}">
      <dgm:prSet/>
      <dgm:spPr/>
      <dgm:t>
        <a:bodyPr/>
        <a:lstStyle/>
        <a:p>
          <a:r>
            <a: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rPr>
            <a:t>consist of atoms of different elements</a:t>
          </a:r>
          <a:endParaRPr lang="ru-RU" dirty="0"/>
        </a:p>
      </dgm:t>
    </dgm:pt>
    <dgm:pt modelId="{E2F7A27B-C885-4E6A-A9DD-03E422489AEB}" type="parTrans" cxnId="{9E7C5288-CEA0-46C7-B698-1ED7A8B8F936}">
      <dgm:prSet/>
      <dgm:spPr/>
      <dgm:t>
        <a:bodyPr/>
        <a:lstStyle/>
        <a:p>
          <a:endParaRPr lang="ru-RU"/>
        </a:p>
      </dgm:t>
    </dgm:pt>
    <dgm:pt modelId="{3FEB673A-C1DB-4036-B32E-E061A0215A4B}" type="sibTrans" cxnId="{9E7C5288-CEA0-46C7-B698-1ED7A8B8F936}">
      <dgm:prSet/>
      <dgm:spPr/>
      <dgm:t>
        <a:bodyPr/>
        <a:lstStyle/>
        <a:p>
          <a:endParaRPr lang="ru-RU"/>
        </a:p>
      </dgm:t>
    </dgm:pt>
    <dgm:pt modelId="{7BA97D25-0876-4FF5-85FE-3664155DA66A}">
      <dgm:prSet/>
      <dgm:spPr/>
      <dgm:t>
        <a:bodyPr/>
        <a:lstStyle/>
        <a:p>
          <a:r>
            <a:rPr lang="en-US" dirty="0" smtClean="0"/>
            <a:t>For example: O2, N2, C (diamond)</a:t>
          </a:r>
          <a:endParaRPr lang="ru-RU" dirty="0"/>
        </a:p>
      </dgm:t>
    </dgm:pt>
    <dgm:pt modelId="{A3686515-4316-4B62-880E-A91FE3654549}" type="parTrans" cxnId="{3178107D-8CBB-4260-A068-B84AAE8A8C3E}">
      <dgm:prSet/>
      <dgm:spPr/>
      <dgm:t>
        <a:bodyPr/>
        <a:lstStyle/>
        <a:p>
          <a:endParaRPr lang="ru-RU"/>
        </a:p>
      </dgm:t>
    </dgm:pt>
    <dgm:pt modelId="{B06B2CCA-CF36-4CC7-94F8-6BD2408C3C27}" type="sibTrans" cxnId="{3178107D-8CBB-4260-A068-B84AAE8A8C3E}">
      <dgm:prSet/>
      <dgm:spPr/>
      <dgm:t>
        <a:bodyPr/>
        <a:lstStyle/>
        <a:p>
          <a:endParaRPr lang="ru-RU"/>
        </a:p>
      </dgm:t>
    </dgm:pt>
    <dgm:pt modelId="{A3BB9851-27DA-4C1A-8590-651785F45EFA}">
      <dgm:prSet/>
      <dgm:spPr/>
      <dgm:t>
        <a:bodyPr/>
        <a:lstStyle/>
        <a:p>
          <a:r>
            <a:rPr lang="en-US" dirty="0" smtClean="0"/>
            <a:t>For example: </a:t>
          </a:r>
          <a:r>
            <a:rPr lang="en-US" dirty="0" err="1" smtClean="0"/>
            <a:t>CaO</a:t>
          </a:r>
          <a:r>
            <a:rPr lang="en-US" dirty="0" smtClean="0"/>
            <a:t>, CuSO4</a:t>
          </a:r>
          <a:endParaRPr lang="ru-RU" dirty="0"/>
        </a:p>
      </dgm:t>
    </dgm:pt>
    <dgm:pt modelId="{923509E6-9ED4-4A1D-9F88-2A50975FFCE6}" type="parTrans" cxnId="{6DE07F76-0BF8-4DE2-A7D9-04972E1072D9}">
      <dgm:prSet/>
      <dgm:spPr/>
      <dgm:t>
        <a:bodyPr/>
        <a:lstStyle/>
        <a:p>
          <a:endParaRPr lang="ru-RU"/>
        </a:p>
      </dgm:t>
    </dgm:pt>
    <dgm:pt modelId="{C1AE529B-B001-45C7-8A36-65940D4979CA}" type="sibTrans" cxnId="{6DE07F76-0BF8-4DE2-A7D9-04972E1072D9}">
      <dgm:prSet/>
      <dgm:spPr/>
      <dgm:t>
        <a:bodyPr/>
        <a:lstStyle/>
        <a:p>
          <a:endParaRPr lang="ru-RU"/>
        </a:p>
      </dgm:t>
    </dgm:pt>
    <dgm:pt modelId="{E63F6BFF-9490-41AF-83EE-0E19EC352422}" type="pres">
      <dgm:prSet presAssocID="{F3CD7ACD-FF8B-46B4-8960-9B36A18BAE3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E8D0234-AEDA-4D68-81BB-5B7435588D27}" type="pres">
      <dgm:prSet presAssocID="{44CE4035-133C-46D2-AD1C-4A8EB87FB292}" presName="vertOne" presStyleCnt="0"/>
      <dgm:spPr/>
    </dgm:pt>
    <dgm:pt modelId="{A3096DE6-9E2E-41D8-AA83-02712F7DF7F8}" type="pres">
      <dgm:prSet presAssocID="{44CE4035-133C-46D2-AD1C-4A8EB87FB292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0CE9B2-AC6F-4B1E-B642-025F16CB93D6}" type="pres">
      <dgm:prSet presAssocID="{44CE4035-133C-46D2-AD1C-4A8EB87FB292}" presName="parTransOne" presStyleCnt="0"/>
      <dgm:spPr/>
    </dgm:pt>
    <dgm:pt modelId="{A3553CB9-6CAF-49DC-8A34-0A42B14EA591}" type="pres">
      <dgm:prSet presAssocID="{44CE4035-133C-46D2-AD1C-4A8EB87FB292}" presName="horzOne" presStyleCnt="0"/>
      <dgm:spPr/>
    </dgm:pt>
    <dgm:pt modelId="{389322FD-40C3-4251-A1B5-418148AC8132}" type="pres">
      <dgm:prSet presAssocID="{BC519477-DC80-429D-BA5B-52B1FE87080B}" presName="vertTwo" presStyleCnt="0"/>
      <dgm:spPr/>
    </dgm:pt>
    <dgm:pt modelId="{723144AB-4CF3-42FE-A276-C96BDFDFB781}" type="pres">
      <dgm:prSet presAssocID="{BC519477-DC80-429D-BA5B-52B1FE87080B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9E97C9-70F3-43A3-B88A-78A4C005827B}" type="pres">
      <dgm:prSet presAssocID="{BC519477-DC80-429D-BA5B-52B1FE87080B}" presName="parTransTwo" presStyleCnt="0"/>
      <dgm:spPr/>
    </dgm:pt>
    <dgm:pt modelId="{2BDD903D-933C-4379-BCD4-927B6D3D64EE}" type="pres">
      <dgm:prSet presAssocID="{BC519477-DC80-429D-BA5B-52B1FE87080B}" presName="horzTwo" presStyleCnt="0"/>
      <dgm:spPr/>
    </dgm:pt>
    <dgm:pt modelId="{73210106-968A-45D8-9304-929C36529F0E}" type="pres">
      <dgm:prSet presAssocID="{2D83069F-CB7E-4B70-B817-B596D9071DFB}" presName="vertThree" presStyleCnt="0"/>
      <dgm:spPr/>
    </dgm:pt>
    <dgm:pt modelId="{0E29A70F-9038-4F37-B054-055DFE49D964}" type="pres">
      <dgm:prSet presAssocID="{2D83069F-CB7E-4B70-B817-B596D9071DF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035E82-A744-4D23-B89A-0EDD710850ED}" type="pres">
      <dgm:prSet presAssocID="{2D83069F-CB7E-4B70-B817-B596D9071DFB}" presName="parTransThree" presStyleCnt="0"/>
      <dgm:spPr/>
    </dgm:pt>
    <dgm:pt modelId="{C688ABB9-D7E1-4F20-92A6-FE310B25FD08}" type="pres">
      <dgm:prSet presAssocID="{2D83069F-CB7E-4B70-B817-B596D9071DFB}" presName="horzThree" presStyleCnt="0"/>
      <dgm:spPr/>
    </dgm:pt>
    <dgm:pt modelId="{B04B4F1E-A7FB-4A7C-BAF7-7547E4089666}" type="pres">
      <dgm:prSet presAssocID="{7BA97D25-0876-4FF5-85FE-3664155DA66A}" presName="vertFour" presStyleCnt="0">
        <dgm:presLayoutVars>
          <dgm:chPref val="3"/>
        </dgm:presLayoutVars>
      </dgm:prSet>
      <dgm:spPr/>
    </dgm:pt>
    <dgm:pt modelId="{5BB7ACDC-5553-487E-8D39-F5C53E204CC2}" type="pres">
      <dgm:prSet presAssocID="{7BA97D25-0876-4FF5-85FE-3664155DA66A}" presName="txFour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3F310F-9C89-4274-B1AC-30808141726C}" type="pres">
      <dgm:prSet presAssocID="{7BA97D25-0876-4FF5-85FE-3664155DA66A}" presName="horzFour" presStyleCnt="0"/>
      <dgm:spPr/>
    </dgm:pt>
    <dgm:pt modelId="{D50F4D47-B7DF-46B1-BD5D-7E5BA740B65D}" type="pres">
      <dgm:prSet presAssocID="{DEEA67A9-B23F-47E4-99A1-D37CC34DC59C}" presName="sibSpaceTwo" presStyleCnt="0"/>
      <dgm:spPr/>
    </dgm:pt>
    <dgm:pt modelId="{3E693070-B097-4678-A07A-2C2B6D211222}" type="pres">
      <dgm:prSet presAssocID="{809DB7B6-2629-45B5-91E7-FD8D9FE43AF2}" presName="vertTwo" presStyleCnt="0"/>
      <dgm:spPr/>
    </dgm:pt>
    <dgm:pt modelId="{984CF7A0-BC93-4F7E-BBE7-5EB77E4A8C48}" type="pres">
      <dgm:prSet presAssocID="{809DB7B6-2629-45B5-91E7-FD8D9FE43AF2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73A2CF-1187-453A-BED6-52941BDF0E2D}" type="pres">
      <dgm:prSet presAssocID="{809DB7B6-2629-45B5-91E7-FD8D9FE43AF2}" presName="parTransTwo" presStyleCnt="0"/>
      <dgm:spPr/>
    </dgm:pt>
    <dgm:pt modelId="{7658B292-7BF2-42AC-8DF5-40262EEB8D84}" type="pres">
      <dgm:prSet presAssocID="{809DB7B6-2629-45B5-91E7-FD8D9FE43AF2}" presName="horzTwo" presStyleCnt="0"/>
      <dgm:spPr/>
    </dgm:pt>
    <dgm:pt modelId="{9EAB8F7F-5270-4095-863D-09911FD696F7}" type="pres">
      <dgm:prSet presAssocID="{FB069201-3080-46F9-BFA0-D85C552F6049}" presName="vertThree" presStyleCnt="0"/>
      <dgm:spPr/>
    </dgm:pt>
    <dgm:pt modelId="{1EA9CFA7-70F8-4286-A9BB-F6FA44DF0AF8}" type="pres">
      <dgm:prSet presAssocID="{FB069201-3080-46F9-BFA0-D85C552F6049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E34528-CBFE-4DA1-9D95-A0C7EE96FD81}" type="pres">
      <dgm:prSet presAssocID="{FB069201-3080-46F9-BFA0-D85C552F6049}" presName="parTransThree" presStyleCnt="0"/>
      <dgm:spPr/>
    </dgm:pt>
    <dgm:pt modelId="{E16F9687-72CB-4426-8EA1-8DE08009E80B}" type="pres">
      <dgm:prSet presAssocID="{FB069201-3080-46F9-BFA0-D85C552F6049}" presName="horzThree" presStyleCnt="0"/>
      <dgm:spPr/>
    </dgm:pt>
    <dgm:pt modelId="{E6ED81B9-E5A8-4691-82D5-9144D95E26D7}" type="pres">
      <dgm:prSet presAssocID="{A3BB9851-27DA-4C1A-8590-651785F45EFA}" presName="vertFour" presStyleCnt="0">
        <dgm:presLayoutVars>
          <dgm:chPref val="3"/>
        </dgm:presLayoutVars>
      </dgm:prSet>
      <dgm:spPr/>
    </dgm:pt>
    <dgm:pt modelId="{FE43C1D4-5BD0-42D2-AFAF-686E3D7EA977}" type="pres">
      <dgm:prSet presAssocID="{A3BB9851-27DA-4C1A-8590-651785F45EFA}" presName="txFour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D3FC7A-55A8-4A80-A232-0E64D68CE321}" type="pres">
      <dgm:prSet presAssocID="{A3BB9851-27DA-4C1A-8590-651785F45EFA}" presName="horzFour" presStyleCnt="0"/>
      <dgm:spPr/>
    </dgm:pt>
  </dgm:ptLst>
  <dgm:cxnLst>
    <dgm:cxn modelId="{6DE07F76-0BF8-4DE2-A7D9-04972E1072D9}" srcId="{FB069201-3080-46F9-BFA0-D85C552F6049}" destId="{A3BB9851-27DA-4C1A-8590-651785F45EFA}" srcOrd="0" destOrd="0" parTransId="{923509E6-9ED4-4A1D-9F88-2A50975FFCE6}" sibTransId="{C1AE529B-B001-45C7-8A36-65940D4979CA}"/>
    <dgm:cxn modelId="{2AEADD06-134A-40E1-A809-5F4B9A04CA5B}" type="presOf" srcId="{BC519477-DC80-429D-BA5B-52B1FE87080B}" destId="{723144AB-4CF3-42FE-A276-C96BDFDFB781}" srcOrd="0" destOrd="0" presId="urn:microsoft.com/office/officeart/2005/8/layout/hierarchy4"/>
    <dgm:cxn modelId="{D7FDB290-19CA-4547-BF0F-DE2E3EEB659B}" srcId="{44CE4035-133C-46D2-AD1C-4A8EB87FB292}" destId="{BC519477-DC80-429D-BA5B-52B1FE87080B}" srcOrd="0" destOrd="0" parTransId="{A9C70EAE-25B6-472F-996E-E46CFBC64DBF}" sibTransId="{DEEA67A9-B23F-47E4-99A1-D37CC34DC59C}"/>
    <dgm:cxn modelId="{1465BA48-3C28-44AB-8E47-3F4A37C86E55}" type="presOf" srcId="{7BA97D25-0876-4FF5-85FE-3664155DA66A}" destId="{5BB7ACDC-5553-487E-8D39-F5C53E204CC2}" srcOrd="0" destOrd="0" presId="urn:microsoft.com/office/officeart/2005/8/layout/hierarchy4"/>
    <dgm:cxn modelId="{F407D725-6D00-4332-B18E-68DE20DF5839}" type="presOf" srcId="{F3CD7ACD-FF8B-46B4-8960-9B36A18BAE33}" destId="{E63F6BFF-9490-41AF-83EE-0E19EC352422}" srcOrd="0" destOrd="0" presId="urn:microsoft.com/office/officeart/2005/8/layout/hierarchy4"/>
    <dgm:cxn modelId="{DC4A6C96-4DAA-4AD6-A963-6148645B4F5A}" srcId="{44CE4035-133C-46D2-AD1C-4A8EB87FB292}" destId="{809DB7B6-2629-45B5-91E7-FD8D9FE43AF2}" srcOrd="1" destOrd="0" parTransId="{D6E7F831-307C-4D70-856F-03BCEB8CD618}" sibTransId="{6E81E293-7381-420C-B1A0-E2466765C518}"/>
    <dgm:cxn modelId="{256AA4AB-87C7-4A2A-AD44-83F8F8553FE5}" srcId="{BC519477-DC80-429D-BA5B-52B1FE87080B}" destId="{2D83069F-CB7E-4B70-B817-B596D9071DFB}" srcOrd="0" destOrd="0" parTransId="{B5F6677A-01D3-44BA-A483-1857234E415F}" sibTransId="{5592AE27-5072-461C-9D14-FBC8D2560EF7}"/>
    <dgm:cxn modelId="{441EBF01-DF15-4E81-901A-AF3230CA118A}" type="presOf" srcId="{809DB7B6-2629-45B5-91E7-FD8D9FE43AF2}" destId="{984CF7A0-BC93-4F7E-BBE7-5EB77E4A8C48}" srcOrd="0" destOrd="0" presId="urn:microsoft.com/office/officeart/2005/8/layout/hierarchy4"/>
    <dgm:cxn modelId="{3178107D-8CBB-4260-A068-B84AAE8A8C3E}" srcId="{2D83069F-CB7E-4B70-B817-B596D9071DFB}" destId="{7BA97D25-0876-4FF5-85FE-3664155DA66A}" srcOrd="0" destOrd="0" parTransId="{A3686515-4316-4B62-880E-A91FE3654549}" sibTransId="{B06B2CCA-CF36-4CC7-94F8-6BD2408C3C27}"/>
    <dgm:cxn modelId="{3126DA40-4F0A-423F-B3EA-B799EFAF06E2}" type="presOf" srcId="{2D83069F-CB7E-4B70-B817-B596D9071DFB}" destId="{0E29A70F-9038-4F37-B054-055DFE49D964}" srcOrd="0" destOrd="0" presId="urn:microsoft.com/office/officeart/2005/8/layout/hierarchy4"/>
    <dgm:cxn modelId="{A06E7F5E-CC24-45F9-94ED-D4E95EFDC3AD}" type="presOf" srcId="{FB069201-3080-46F9-BFA0-D85C552F6049}" destId="{1EA9CFA7-70F8-4286-A9BB-F6FA44DF0AF8}" srcOrd="0" destOrd="0" presId="urn:microsoft.com/office/officeart/2005/8/layout/hierarchy4"/>
    <dgm:cxn modelId="{A5DABC36-2DAB-401A-A78D-73ACBB3D9B83}" type="presOf" srcId="{44CE4035-133C-46D2-AD1C-4A8EB87FB292}" destId="{A3096DE6-9E2E-41D8-AA83-02712F7DF7F8}" srcOrd="0" destOrd="0" presId="urn:microsoft.com/office/officeart/2005/8/layout/hierarchy4"/>
    <dgm:cxn modelId="{303D9151-37D9-47FF-8BF9-F5FC3114BD0B}" type="presOf" srcId="{A3BB9851-27DA-4C1A-8590-651785F45EFA}" destId="{FE43C1D4-5BD0-42D2-AFAF-686E3D7EA977}" srcOrd="0" destOrd="0" presId="urn:microsoft.com/office/officeart/2005/8/layout/hierarchy4"/>
    <dgm:cxn modelId="{9E7C5288-CEA0-46C7-B698-1ED7A8B8F936}" srcId="{809DB7B6-2629-45B5-91E7-FD8D9FE43AF2}" destId="{FB069201-3080-46F9-BFA0-D85C552F6049}" srcOrd="0" destOrd="0" parTransId="{E2F7A27B-C885-4E6A-A9DD-03E422489AEB}" sibTransId="{3FEB673A-C1DB-4036-B32E-E061A0215A4B}"/>
    <dgm:cxn modelId="{D9BC1548-149B-409D-9B02-5A3506491D15}" srcId="{F3CD7ACD-FF8B-46B4-8960-9B36A18BAE33}" destId="{44CE4035-133C-46D2-AD1C-4A8EB87FB292}" srcOrd="0" destOrd="0" parTransId="{8F4221B1-EAD3-4F19-8AAA-B49797826A54}" sibTransId="{45F06A50-48E7-4B05-AF60-50F71651745F}"/>
    <dgm:cxn modelId="{48E80AF3-72AD-4AE7-88D9-3A08A212A804}" type="presParOf" srcId="{E63F6BFF-9490-41AF-83EE-0E19EC352422}" destId="{AE8D0234-AEDA-4D68-81BB-5B7435588D27}" srcOrd="0" destOrd="0" presId="urn:microsoft.com/office/officeart/2005/8/layout/hierarchy4"/>
    <dgm:cxn modelId="{1060DDDA-465E-4211-91E9-EA7540303F3D}" type="presParOf" srcId="{AE8D0234-AEDA-4D68-81BB-5B7435588D27}" destId="{A3096DE6-9E2E-41D8-AA83-02712F7DF7F8}" srcOrd="0" destOrd="0" presId="urn:microsoft.com/office/officeart/2005/8/layout/hierarchy4"/>
    <dgm:cxn modelId="{85C6500A-903F-4792-A111-8E7A6061897A}" type="presParOf" srcId="{AE8D0234-AEDA-4D68-81BB-5B7435588D27}" destId="{2F0CE9B2-AC6F-4B1E-B642-025F16CB93D6}" srcOrd="1" destOrd="0" presId="urn:microsoft.com/office/officeart/2005/8/layout/hierarchy4"/>
    <dgm:cxn modelId="{FC76681E-D434-490B-AD17-BCAAC12F5774}" type="presParOf" srcId="{AE8D0234-AEDA-4D68-81BB-5B7435588D27}" destId="{A3553CB9-6CAF-49DC-8A34-0A42B14EA591}" srcOrd="2" destOrd="0" presId="urn:microsoft.com/office/officeart/2005/8/layout/hierarchy4"/>
    <dgm:cxn modelId="{75FCCD49-BD40-4711-8AC9-E286984260C4}" type="presParOf" srcId="{A3553CB9-6CAF-49DC-8A34-0A42B14EA591}" destId="{389322FD-40C3-4251-A1B5-418148AC8132}" srcOrd="0" destOrd="0" presId="urn:microsoft.com/office/officeart/2005/8/layout/hierarchy4"/>
    <dgm:cxn modelId="{F6B83573-1E2E-470E-8F5C-1C781F22C121}" type="presParOf" srcId="{389322FD-40C3-4251-A1B5-418148AC8132}" destId="{723144AB-4CF3-42FE-A276-C96BDFDFB781}" srcOrd="0" destOrd="0" presId="urn:microsoft.com/office/officeart/2005/8/layout/hierarchy4"/>
    <dgm:cxn modelId="{20AA7C1D-7976-4475-83C5-7A643BCC0CCB}" type="presParOf" srcId="{389322FD-40C3-4251-A1B5-418148AC8132}" destId="{969E97C9-70F3-43A3-B88A-78A4C005827B}" srcOrd="1" destOrd="0" presId="urn:microsoft.com/office/officeart/2005/8/layout/hierarchy4"/>
    <dgm:cxn modelId="{C1BC8BFF-032B-4647-9F02-D5EC9B042687}" type="presParOf" srcId="{389322FD-40C3-4251-A1B5-418148AC8132}" destId="{2BDD903D-933C-4379-BCD4-927B6D3D64EE}" srcOrd="2" destOrd="0" presId="urn:microsoft.com/office/officeart/2005/8/layout/hierarchy4"/>
    <dgm:cxn modelId="{A9E37BC9-296B-43A7-B903-F12785D198E7}" type="presParOf" srcId="{2BDD903D-933C-4379-BCD4-927B6D3D64EE}" destId="{73210106-968A-45D8-9304-929C36529F0E}" srcOrd="0" destOrd="0" presId="urn:microsoft.com/office/officeart/2005/8/layout/hierarchy4"/>
    <dgm:cxn modelId="{86BBFEA2-01CA-4C7C-9C23-6A5664C7F8EA}" type="presParOf" srcId="{73210106-968A-45D8-9304-929C36529F0E}" destId="{0E29A70F-9038-4F37-B054-055DFE49D964}" srcOrd="0" destOrd="0" presId="urn:microsoft.com/office/officeart/2005/8/layout/hierarchy4"/>
    <dgm:cxn modelId="{B4DCC6E3-F878-4B0A-9B44-5DE4280F08C5}" type="presParOf" srcId="{73210106-968A-45D8-9304-929C36529F0E}" destId="{7D035E82-A744-4D23-B89A-0EDD710850ED}" srcOrd="1" destOrd="0" presId="urn:microsoft.com/office/officeart/2005/8/layout/hierarchy4"/>
    <dgm:cxn modelId="{3AE8A9DD-BB09-4F56-BD19-19B4A404790C}" type="presParOf" srcId="{73210106-968A-45D8-9304-929C36529F0E}" destId="{C688ABB9-D7E1-4F20-92A6-FE310B25FD08}" srcOrd="2" destOrd="0" presId="urn:microsoft.com/office/officeart/2005/8/layout/hierarchy4"/>
    <dgm:cxn modelId="{6EBE6BCA-473C-49C0-B4EE-228B5E2E3F84}" type="presParOf" srcId="{C688ABB9-D7E1-4F20-92A6-FE310B25FD08}" destId="{B04B4F1E-A7FB-4A7C-BAF7-7547E4089666}" srcOrd="0" destOrd="0" presId="urn:microsoft.com/office/officeart/2005/8/layout/hierarchy4"/>
    <dgm:cxn modelId="{5737985D-032D-486C-853F-5E4CE5041D19}" type="presParOf" srcId="{B04B4F1E-A7FB-4A7C-BAF7-7547E4089666}" destId="{5BB7ACDC-5553-487E-8D39-F5C53E204CC2}" srcOrd="0" destOrd="0" presId="urn:microsoft.com/office/officeart/2005/8/layout/hierarchy4"/>
    <dgm:cxn modelId="{096E0A1D-8CA9-48C6-9283-D1FB0F5F6875}" type="presParOf" srcId="{B04B4F1E-A7FB-4A7C-BAF7-7547E4089666}" destId="{2A3F310F-9C89-4274-B1AC-30808141726C}" srcOrd="1" destOrd="0" presId="urn:microsoft.com/office/officeart/2005/8/layout/hierarchy4"/>
    <dgm:cxn modelId="{79587A39-4986-40CE-BCF2-852A7AFF4D33}" type="presParOf" srcId="{A3553CB9-6CAF-49DC-8A34-0A42B14EA591}" destId="{D50F4D47-B7DF-46B1-BD5D-7E5BA740B65D}" srcOrd="1" destOrd="0" presId="urn:microsoft.com/office/officeart/2005/8/layout/hierarchy4"/>
    <dgm:cxn modelId="{1C2B4EA7-EC2A-49C6-838B-B876DADBB90A}" type="presParOf" srcId="{A3553CB9-6CAF-49DC-8A34-0A42B14EA591}" destId="{3E693070-B097-4678-A07A-2C2B6D211222}" srcOrd="2" destOrd="0" presId="urn:microsoft.com/office/officeart/2005/8/layout/hierarchy4"/>
    <dgm:cxn modelId="{706C4C9C-3DA9-4707-B752-D1AE37A94591}" type="presParOf" srcId="{3E693070-B097-4678-A07A-2C2B6D211222}" destId="{984CF7A0-BC93-4F7E-BBE7-5EB77E4A8C48}" srcOrd="0" destOrd="0" presId="urn:microsoft.com/office/officeart/2005/8/layout/hierarchy4"/>
    <dgm:cxn modelId="{A9D919CD-7A35-40E1-BBD7-1C5D944B45FB}" type="presParOf" srcId="{3E693070-B097-4678-A07A-2C2B6D211222}" destId="{E673A2CF-1187-453A-BED6-52941BDF0E2D}" srcOrd="1" destOrd="0" presId="urn:microsoft.com/office/officeart/2005/8/layout/hierarchy4"/>
    <dgm:cxn modelId="{DD3A2994-6CE2-4278-9D72-9A3F77913A78}" type="presParOf" srcId="{3E693070-B097-4678-A07A-2C2B6D211222}" destId="{7658B292-7BF2-42AC-8DF5-40262EEB8D84}" srcOrd="2" destOrd="0" presId="urn:microsoft.com/office/officeart/2005/8/layout/hierarchy4"/>
    <dgm:cxn modelId="{D187DFE8-06C0-4E2D-AC51-2A501306FE7B}" type="presParOf" srcId="{7658B292-7BF2-42AC-8DF5-40262EEB8D84}" destId="{9EAB8F7F-5270-4095-863D-09911FD696F7}" srcOrd="0" destOrd="0" presId="urn:microsoft.com/office/officeart/2005/8/layout/hierarchy4"/>
    <dgm:cxn modelId="{9B1F2BA8-36FF-44F1-9D80-83366B461627}" type="presParOf" srcId="{9EAB8F7F-5270-4095-863D-09911FD696F7}" destId="{1EA9CFA7-70F8-4286-A9BB-F6FA44DF0AF8}" srcOrd="0" destOrd="0" presId="urn:microsoft.com/office/officeart/2005/8/layout/hierarchy4"/>
    <dgm:cxn modelId="{9E01DC76-2353-41AE-84A2-AF013B555B33}" type="presParOf" srcId="{9EAB8F7F-5270-4095-863D-09911FD696F7}" destId="{4EE34528-CBFE-4DA1-9D95-A0C7EE96FD81}" srcOrd="1" destOrd="0" presId="urn:microsoft.com/office/officeart/2005/8/layout/hierarchy4"/>
    <dgm:cxn modelId="{25968168-5601-4B86-95FE-4F6334BE46AF}" type="presParOf" srcId="{9EAB8F7F-5270-4095-863D-09911FD696F7}" destId="{E16F9687-72CB-4426-8EA1-8DE08009E80B}" srcOrd="2" destOrd="0" presId="urn:microsoft.com/office/officeart/2005/8/layout/hierarchy4"/>
    <dgm:cxn modelId="{BDA48D8D-A265-4B3D-A8C0-8186C0B84787}" type="presParOf" srcId="{E16F9687-72CB-4426-8EA1-8DE08009E80B}" destId="{E6ED81B9-E5A8-4691-82D5-9144D95E26D7}" srcOrd="0" destOrd="0" presId="urn:microsoft.com/office/officeart/2005/8/layout/hierarchy4"/>
    <dgm:cxn modelId="{43E4891E-6A00-406B-9E63-BAF3AA53CA82}" type="presParOf" srcId="{E6ED81B9-E5A8-4691-82D5-9144D95E26D7}" destId="{FE43C1D4-5BD0-42D2-AFAF-686E3D7EA977}" srcOrd="0" destOrd="0" presId="urn:microsoft.com/office/officeart/2005/8/layout/hierarchy4"/>
    <dgm:cxn modelId="{031C4497-4A0D-480D-9804-F54CAAE799BF}" type="presParOf" srcId="{E6ED81B9-E5A8-4691-82D5-9144D95E26D7}" destId="{28D3FC7A-55A8-4A80-A232-0E64D68CE32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CD7ACD-FF8B-46B4-8960-9B36A18BAE33}" type="doc">
      <dgm:prSet loTypeId="urn:microsoft.com/office/officeart/2005/8/layout/hierarchy2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09DB7B6-2629-45B5-91E7-FD8D9FE43AF2}">
      <dgm:prSet phldrT="[Текст]"/>
      <dgm:spPr/>
      <dgm:t>
        <a:bodyPr/>
        <a:lstStyle/>
        <a:p>
          <a:r>
            <a:rPr lang="en-US" dirty="0" smtClean="0"/>
            <a:t>Complex </a:t>
          </a:r>
          <a:endParaRPr lang="ru-RU" dirty="0"/>
        </a:p>
      </dgm:t>
    </dgm:pt>
    <dgm:pt modelId="{D6E7F831-307C-4D70-856F-03BCEB8CD618}" type="parTrans" cxnId="{DC4A6C96-4DAA-4AD6-A963-6148645B4F5A}">
      <dgm:prSet/>
      <dgm:spPr/>
      <dgm:t>
        <a:bodyPr/>
        <a:lstStyle/>
        <a:p>
          <a:endParaRPr lang="ru-RU"/>
        </a:p>
      </dgm:t>
    </dgm:pt>
    <dgm:pt modelId="{6E81E293-7381-420C-B1A0-E2466765C518}" type="sibTrans" cxnId="{DC4A6C96-4DAA-4AD6-A963-6148645B4F5A}">
      <dgm:prSet/>
      <dgm:spPr/>
      <dgm:t>
        <a:bodyPr/>
        <a:lstStyle/>
        <a:p>
          <a:endParaRPr lang="ru-RU"/>
        </a:p>
      </dgm:t>
    </dgm:pt>
    <dgm:pt modelId="{465C9C75-C4D4-425F-9421-FD3217163985}">
      <dgm:prSet phldrT="[Текст]"/>
      <dgm:spPr/>
      <dgm:t>
        <a:bodyPr/>
        <a:lstStyle/>
        <a:p>
          <a:r>
            <a:rPr lang="en-US" dirty="0" smtClean="0"/>
            <a:t>Oxides</a:t>
          </a:r>
          <a:endParaRPr lang="ru-RU" dirty="0"/>
        </a:p>
      </dgm:t>
    </dgm:pt>
    <dgm:pt modelId="{BD17FF4C-0899-4180-BF6C-A9F4D6ED9688}" type="parTrans" cxnId="{5485DCE3-BB49-4561-BE67-3360B79875F0}">
      <dgm:prSet/>
      <dgm:spPr/>
      <dgm:t>
        <a:bodyPr/>
        <a:lstStyle/>
        <a:p>
          <a:endParaRPr lang="ru-RU"/>
        </a:p>
      </dgm:t>
    </dgm:pt>
    <dgm:pt modelId="{A033EF23-1F69-4BCE-9F4F-9CF8C4886D91}" type="sibTrans" cxnId="{5485DCE3-BB49-4561-BE67-3360B79875F0}">
      <dgm:prSet/>
      <dgm:spPr/>
      <dgm:t>
        <a:bodyPr/>
        <a:lstStyle/>
        <a:p>
          <a:endParaRPr lang="ru-RU"/>
        </a:p>
      </dgm:t>
    </dgm:pt>
    <dgm:pt modelId="{DA7DF461-BC12-42C9-8F30-3086B5111D25}">
      <dgm:prSet/>
      <dgm:spPr/>
      <dgm:t>
        <a:bodyPr/>
        <a:lstStyle/>
        <a:p>
          <a:r>
            <a:rPr lang="en-US" dirty="0" smtClean="0"/>
            <a:t>Bases</a:t>
          </a:r>
          <a:endParaRPr lang="ru-RU" dirty="0"/>
        </a:p>
      </dgm:t>
    </dgm:pt>
    <dgm:pt modelId="{B798C58A-E79B-46E9-8449-55B535C8DD93}" type="parTrans" cxnId="{BCEA109F-D272-4970-B0C4-CB94B4963810}">
      <dgm:prSet/>
      <dgm:spPr/>
      <dgm:t>
        <a:bodyPr/>
        <a:lstStyle/>
        <a:p>
          <a:endParaRPr lang="ru-RU"/>
        </a:p>
      </dgm:t>
    </dgm:pt>
    <dgm:pt modelId="{CC5971BB-0DB6-41F0-9A9E-5EC593721F75}" type="sibTrans" cxnId="{BCEA109F-D272-4970-B0C4-CB94B4963810}">
      <dgm:prSet/>
      <dgm:spPr/>
      <dgm:t>
        <a:bodyPr/>
        <a:lstStyle/>
        <a:p>
          <a:endParaRPr lang="ru-RU"/>
        </a:p>
      </dgm:t>
    </dgm:pt>
    <dgm:pt modelId="{8A986072-3BA1-4FE3-88EA-42AAE68BE944}">
      <dgm:prSet/>
      <dgm:spPr/>
      <dgm:t>
        <a:bodyPr/>
        <a:lstStyle/>
        <a:p>
          <a:r>
            <a:rPr lang="en-US" dirty="0" smtClean="0"/>
            <a:t>Acids</a:t>
          </a:r>
          <a:endParaRPr lang="ru-RU" dirty="0"/>
        </a:p>
      </dgm:t>
    </dgm:pt>
    <dgm:pt modelId="{2AEEA976-0C4B-4E3A-BD16-DC81B2895A8C}" type="parTrans" cxnId="{710D3FB9-82B8-428C-A45E-5645D4C41D2F}">
      <dgm:prSet/>
      <dgm:spPr/>
      <dgm:t>
        <a:bodyPr/>
        <a:lstStyle/>
        <a:p>
          <a:endParaRPr lang="ru-RU"/>
        </a:p>
      </dgm:t>
    </dgm:pt>
    <dgm:pt modelId="{5BF08A2D-FCCC-41DD-8FF3-AB111A808847}" type="sibTrans" cxnId="{710D3FB9-82B8-428C-A45E-5645D4C41D2F}">
      <dgm:prSet/>
      <dgm:spPr/>
      <dgm:t>
        <a:bodyPr/>
        <a:lstStyle/>
        <a:p>
          <a:endParaRPr lang="ru-RU"/>
        </a:p>
      </dgm:t>
    </dgm:pt>
    <dgm:pt modelId="{FB069201-3080-46F9-BFA0-D85C552F6049}">
      <dgm:prSet/>
      <dgm:spPr/>
      <dgm:t>
        <a:bodyPr/>
        <a:lstStyle/>
        <a:p>
          <a:r>
            <a:rPr lang="en-US" dirty="0" smtClean="0"/>
            <a:t>Salt</a:t>
          </a:r>
          <a:endParaRPr lang="ru-RU" dirty="0"/>
        </a:p>
      </dgm:t>
    </dgm:pt>
    <dgm:pt modelId="{E2F7A27B-C885-4E6A-A9DD-03E422489AEB}" type="parTrans" cxnId="{9E7C5288-CEA0-46C7-B698-1ED7A8B8F936}">
      <dgm:prSet/>
      <dgm:spPr/>
      <dgm:t>
        <a:bodyPr/>
        <a:lstStyle/>
        <a:p>
          <a:endParaRPr lang="ru-RU"/>
        </a:p>
      </dgm:t>
    </dgm:pt>
    <dgm:pt modelId="{3FEB673A-C1DB-4036-B32E-E061A0215A4B}" type="sibTrans" cxnId="{9E7C5288-CEA0-46C7-B698-1ED7A8B8F936}">
      <dgm:prSet/>
      <dgm:spPr/>
      <dgm:t>
        <a:bodyPr/>
        <a:lstStyle/>
        <a:p>
          <a:endParaRPr lang="ru-RU"/>
        </a:p>
      </dgm:t>
    </dgm:pt>
    <dgm:pt modelId="{642C7888-714E-4F95-ADD4-DE2B44F13039}" type="pres">
      <dgm:prSet presAssocID="{F3CD7ACD-FF8B-46B4-8960-9B36A18BAE3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007BA47-5E95-459D-837E-42193C4BF371}" type="pres">
      <dgm:prSet presAssocID="{809DB7B6-2629-45B5-91E7-FD8D9FE43AF2}" presName="root1" presStyleCnt="0"/>
      <dgm:spPr/>
    </dgm:pt>
    <dgm:pt modelId="{C8F40908-2F74-45F9-B648-6FDF7E8B6AC0}" type="pres">
      <dgm:prSet presAssocID="{809DB7B6-2629-45B5-91E7-FD8D9FE43AF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CE9AFF-95CC-4E0C-A312-B46AD6D4F170}" type="pres">
      <dgm:prSet presAssocID="{809DB7B6-2629-45B5-91E7-FD8D9FE43AF2}" presName="level2hierChild" presStyleCnt="0"/>
      <dgm:spPr/>
    </dgm:pt>
    <dgm:pt modelId="{8FF6BF9A-EE1B-4382-993B-F3275322C07B}" type="pres">
      <dgm:prSet presAssocID="{BD17FF4C-0899-4180-BF6C-A9F4D6ED9688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963FA662-F70E-442F-8EBC-0FDAF390862C}" type="pres">
      <dgm:prSet presAssocID="{BD17FF4C-0899-4180-BF6C-A9F4D6ED9688}" presName="connTx" presStyleLbl="parChTrans1D2" presStyleIdx="0" presStyleCnt="4"/>
      <dgm:spPr/>
      <dgm:t>
        <a:bodyPr/>
        <a:lstStyle/>
        <a:p>
          <a:endParaRPr lang="ru-RU"/>
        </a:p>
      </dgm:t>
    </dgm:pt>
    <dgm:pt modelId="{789A625F-1968-4AA0-9841-54067093F87B}" type="pres">
      <dgm:prSet presAssocID="{465C9C75-C4D4-425F-9421-FD3217163985}" presName="root2" presStyleCnt="0"/>
      <dgm:spPr/>
    </dgm:pt>
    <dgm:pt modelId="{0B326905-9377-46A2-81F5-5611CDE7D865}" type="pres">
      <dgm:prSet presAssocID="{465C9C75-C4D4-425F-9421-FD3217163985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F362D8-A6A4-46CE-A74F-04010B0060A0}" type="pres">
      <dgm:prSet presAssocID="{465C9C75-C4D4-425F-9421-FD3217163985}" presName="level3hierChild" presStyleCnt="0"/>
      <dgm:spPr/>
    </dgm:pt>
    <dgm:pt modelId="{D5191C09-1BC4-4CCC-B8BA-CE42C3FDCC96}" type="pres">
      <dgm:prSet presAssocID="{B798C58A-E79B-46E9-8449-55B535C8DD93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D7D65FC3-51F4-4C4C-91AF-3C2BE8E14AB7}" type="pres">
      <dgm:prSet presAssocID="{B798C58A-E79B-46E9-8449-55B535C8DD93}" presName="connTx" presStyleLbl="parChTrans1D2" presStyleIdx="1" presStyleCnt="4"/>
      <dgm:spPr/>
      <dgm:t>
        <a:bodyPr/>
        <a:lstStyle/>
        <a:p>
          <a:endParaRPr lang="ru-RU"/>
        </a:p>
      </dgm:t>
    </dgm:pt>
    <dgm:pt modelId="{32279E19-40AC-4AB9-92A0-59822BCE6DC3}" type="pres">
      <dgm:prSet presAssocID="{DA7DF461-BC12-42C9-8F30-3086B5111D25}" presName="root2" presStyleCnt="0"/>
      <dgm:spPr/>
    </dgm:pt>
    <dgm:pt modelId="{280697F6-1EE5-4D5B-B145-926A96B680FE}" type="pres">
      <dgm:prSet presAssocID="{DA7DF461-BC12-42C9-8F30-3086B5111D25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098E48-061D-43DB-BAA1-42EF91240E09}" type="pres">
      <dgm:prSet presAssocID="{DA7DF461-BC12-42C9-8F30-3086B5111D25}" presName="level3hierChild" presStyleCnt="0"/>
      <dgm:spPr/>
    </dgm:pt>
    <dgm:pt modelId="{6397FEF2-3148-4EE5-BD05-007E36C240F3}" type="pres">
      <dgm:prSet presAssocID="{2AEEA976-0C4B-4E3A-BD16-DC81B2895A8C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565C5880-1718-4D4E-B1DD-A3D99A1213D4}" type="pres">
      <dgm:prSet presAssocID="{2AEEA976-0C4B-4E3A-BD16-DC81B2895A8C}" presName="connTx" presStyleLbl="parChTrans1D2" presStyleIdx="2" presStyleCnt="4"/>
      <dgm:spPr/>
      <dgm:t>
        <a:bodyPr/>
        <a:lstStyle/>
        <a:p>
          <a:endParaRPr lang="ru-RU"/>
        </a:p>
      </dgm:t>
    </dgm:pt>
    <dgm:pt modelId="{D489C7BA-1268-4D6E-81A5-8D6C4FD932F1}" type="pres">
      <dgm:prSet presAssocID="{8A986072-3BA1-4FE3-88EA-42AAE68BE944}" presName="root2" presStyleCnt="0"/>
      <dgm:spPr/>
    </dgm:pt>
    <dgm:pt modelId="{AD9A1A02-5213-4AEE-81FA-6D28AEDF242D}" type="pres">
      <dgm:prSet presAssocID="{8A986072-3BA1-4FE3-88EA-42AAE68BE944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B3EA19-8A24-420B-A33B-CEE01F945B9E}" type="pres">
      <dgm:prSet presAssocID="{8A986072-3BA1-4FE3-88EA-42AAE68BE944}" presName="level3hierChild" presStyleCnt="0"/>
      <dgm:spPr/>
    </dgm:pt>
    <dgm:pt modelId="{1023CA52-002D-409C-99A3-BE1D1F353C1E}" type="pres">
      <dgm:prSet presAssocID="{E2F7A27B-C885-4E6A-A9DD-03E422489AEB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B64C8BCF-3E45-433D-9413-56F59C866BE6}" type="pres">
      <dgm:prSet presAssocID="{E2F7A27B-C885-4E6A-A9DD-03E422489AEB}" presName="connTx" presStyleLbl="parChTrans1D2" presStyleIdx="3" presStyleCnt="4"/>
      <dgm:spPr/>
      <dgm:t>
        <a:bodyPr/>
        <a:lstStyle/>
        <a:p>
          <a:endParaRPr lang="ru-RU"/>
        </a:p>
      </dgm:t>
    </dgm:pt>
    <dgm:pt modelId="{DB79F122-2C9B-4043-917E-121E312DBA54}" type="pres">
      <dgm:prSet presAssocID="{FB069201-3080-46F9-BFA0-D85C552F6049}" presName="root2" presStyleCnt="0"/>
      <dgm:spPr/>
    </dgm:pt>
    <dgm:pt modelId="{0A2288A9-A42A-4340-872C-F40A79CB360D}" type="pres">
      <dgm:prSet presAssocID="{FB069201-3080-46F9-BFA0-D85C552F6049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CDFE75-0CF0-45D3-9256-FCC8618AEF2A}" type="pres">
      <dgm:prSet presAssocID="{FB069201-3080-46F9-BFA0-D85C552F6049}" presName="level3hierChild" presStyleCnt="0"/>
      <dgm:spPr/>
    </dgm:pt>
  </dgm:ptLst>
  <dgm:cxnLst>
    <dgm:cxn modelId="{556544C7-7518-4461-B573-EBEF82D7DFA4}" type="presOf" srcId="{F3CD7ACD-FF8B-46B4-8960-9B36A18BAE33}" destId="{642C7888-714E-4F95-ADD4-DE2B44F13039}" srcOrd="0" destOrd="0" presId="urn:microsoft.com/office/officeart/2005/8/layout/hierarchy2"/>
    <dgm:cxn modelId="{6FD53D25-D265-49B0-A658-8B0E6B8A65B9}" type="presOf" srcId="{B798C58A-E79B-46E9-8449-55B535C8DD93}" destId="{D5191C09-1BC4-4CCC-B8BA-CE42C3FDCC96}" srcOrd="0" destOrd="0" presId="urn:microsoft.com/office/officeart/2005/8/layout/hierarchy2"/>
    <dgm:cxn modelId="{CA19515F-0CF8-4A47-BAF5-E705B90057A3}" type="presOf" srcId="{BD17FF4C-0899-4180-BF6C-A9F4D6ED9688}" destId="{963FA662-F70E-442F-8EBC-0FDAF390862C}" srcOrd="1" destOrd="0" presId="urn:microsoft.com/office/officeart/2005/8/layout/hierarchy2"/>
    <dgm:cxn modelId="{BC8A4B7B-A56A-42C4-89AA-C182A656371B}" type="presOf" srcId="{DA7DF461-BC12-42C9-8F30-3086B5111D25}" destId="{280697F6-1EE5-4D5B-B145-926A96B680FE}" srcOrd="0" destOrd="0" presId="urn:microsoft.com/office/officeart/2005/8/layout/hierarchy2"/>
    <dgm:cxn modelId="{B720A9E1-6372-4E79-80FF-64DE5F58C3E0}" type="presOf" srcId="{2AEEA976-0C4B-4E3A-BD16-DC81B2895A8C}" destId="{6397FEF2-3148-4EE5-BD05-007E36C240F3}" srcOrd="0" destOrd="0" presId="urn:microsoft.com/office/officeart/2005/8/layout/hierarchy2"/>
    <dgm:cxn modelId="{D1DBD77D-E1B8-4D88-9169-B1FCE0B0E074}" type="presOf" srcId="{B798C58A-E79B-46E9-8449-55B535C8DD93}" destId="{D7D65FC3-51F4-4C4C-91AF-3C2BE8E14AB7}" srcOrd="1" destOrd="0" presId="urn:microsoft.com/office/officeart/2005/8/layout/hierarchy2"/>
    <dgm:cxn modelId="{DC4A6C96-4DAA-4AD6-A963-6148645B4F5A}" srcId="{F3CD7ACD-FF8B-46B4-8960-9B36A18BAE33}" destId="{809DB7B6-2629-45B5-91E7-FD8D9FE43AF2}" srcOrd="0" destOrd="0" parTransId="{D6E7F831-307C-4D70-856F-03BCEB8CD618}" sibTransId="{6E81E293-7381-420C-B1A0-E2466765C518}"/>
    <dgm:cxn modelId="{8626804C-357D-4D65-A0E6-F0FA70183467}" type="presOf" srcId="{809DB7B6-2629-45B5-91E7-FD8D9FE43AF2}" destId="{C8F40908-2F74-45F9-B648-6FDF7E8B6AC0}" srcOrd="0" destOrd="0" presId="urn:microsoft.com/office/officeart/2005/8/layout/hierarchy2"/>
    <dgm:cxn modelId="{6949BA7A-91F8-4383-91B5-DBF40F934B38}" type="presOf" srcId="{465C9C75-C4D4-425F-9421-FD3217163985}" destId="{0B326905-9377-46A2-81F5-5611CDE7D865}" srcOrd="0" destOrd="0" presId="urn:microsoft.com/office/officeart/2005/8/layout/hierarchy2"/>
    <dgm:cxn modelId="{9E7C5288-CEA0-46C7-B698-1ED7A8B8F936}" srcId="{809DB7B6-2629-45B5-91E7-FD8D9FE43AF2}" destId="{FB069201-3080-46F9-BFA0-D85C552F6049}" srcOrd="3" destOrd="0" parTransId="{E2F7A27B-C885-4E6A-A9DD-03E422489AEB}" sibTransId="{3FEB673A-C1DB-4036-B32E-E061A0215A4B}"/>
    <dgm:cxn modelId="{18357061-4DBC-43C6-A5D2-D078730DFB0E}" type="presOf" srcId="{2AEEA976-0C4B-4E3A-BD16-DC81B2895A8C}" destId="{565C5880-1718-4D4E-B1DD-A3D99A1213D4}" srcOrd="1" destOrd="0" presId="urn:microsoft.com/office/officeart/2005/8/layout/hierarchy2"/>
    <dgm:cxn modelId="{C0FD6F7B-B079-4A1B-BD3F-E6963DD50342}" type="presOf" srcId="{FB069201-3080-46F9-BFA0-D85C552F6049}" destId="{0A2288A9-A42A-4340-872C-F40A79CB360D}" srcOrd="0" destOrd="0" presId="urn:microsoft.com/office/officeart/2005/8/layout/hierarchy2"/>
    <dgm:cxn modelId="{09F77EDC-10C7-44DE-B8BC-7E669D04B5BD}" type="presOf" srcId="{8A986072-3BA1-4FE3-88EA-42AAE68BE944}" destId="{AD9A1A02-5213-4AEE-81FA-6D28AEDF242D}" srcOrd="0" destOrd="0" presId="urn:microsoft.com/office/officeart/2005/8/layout/hierarchy2"/>
    <dgm:cxn modelId="{710D3FB9-82B8-428C-A45E-5645D4C41D2F}" srcId="{809DB7B6-2629-45B5-91E7-FD8D9FE43AF2}" destId="{8A986072-3BA1-4FE3-88EA-42AAE68BE944}" srcOrd="2" destOrd="0" parTransId="{2AEEA976-0C4B-4E3A-BD16-DC81B2895A8C}" sibTransId="{5BF08A2D-FCCC-41DD-8FF3-AB111A808847}"/>
    <dgm:cxn modelId="{C2C15B00-3D83-4F6E-868C-A1476AE969DA}" type="presOf" srcId="{E2F7A27B-C885-4E6A-A9DD-03E422489AEB}" destId="{1023CA52-002D-409C-99A3-BE1D1F353C1E}" srcOrd="0" destOrd="0" presId="urn:microsoft.com/office/officeart/2005/8/layout/hierarchy2"/>
    <dgm:cxn modelId="{D0E149FD-D24C-444A-8298-877F7EA3C6CF}" type="presOf" srcId="{BD17FF4C-0899-4180-BF6C-A9F4D6ED9688}" destId="{8FF6BF9A-EE1B-4382-993B-F3275322C07B}" srcOrd="0" destOrd="0" presId="urn:microsoft.com/office/officeart/2005/8/layout/hierarchy2"/>
    <dgm:cxn modelId="{BCEA109F-D272-4970-B0C4-CB94B4963810}" srcId="{809DB7B6-2629-45B5-91E7-FD8D9FE43AF2}" destId="{DA7DF461-BC12-42C9-8F30-3086B5111D25}" srcOrd="1" destOrd="0" parTransId="{B798C58A-E79B-46E9-8449-55B535C8DD93}" sibTransId="{CC5971BB-0DB6-41F0-9A9E-5EC593721F75}"/>
    <dgm:cxn modelId="{5485DCE3-BB49-4561-BE67-3360B79875F0}" srcId="{809DB7B6-2629-45B5-91E7-FD8D9FE43AF2}" destId="{465C9C75-C4D4-425F-9421-FD3217163985}" srcOrd="0" destOrd="0" parTransId="{BD17FF4C-0899-4180-BF6C-A9F4D6ED9688}" sibTransId="{A033EF23-1F69-4BCE-9F4F-9CF8C4886D91}"/>
    <dgm:cxn modelId="{39FE8582-ADD2-46D4-9CF9-A77B05C8BFD6}" type="presOf" srcId="{E2F7A27B-C885-4E6A-A9DD-03E422489AEB}" destId="{B64C8BCF-3E45-433D-9413-56F59C866BE6}" srcOrd="1" destOrd="0" presId="urn:microsoft.com/office/officeart/2005/8/layout/hierarchy2"/>
    <dgm:cxn modelId="{A57EF594-4395-4915-8C5C-589EBB177A15}" type="presParOf" srcId="{642C7888-714E-4F95-ADD4-DE2B44F13039}" destId="{D007BA47-5E95-459D-837E-42193C4BF371}" srcOrd="0" destOrd="0" presId="urn:microsoft.com/office/officeart/2005/8/layout/hierarchy2"/>
    <dgm:cxn modelId="{ACC2A448-FB95-4BD9-AD6F-4566E66C5D5F}" type="presParOf" srcId="{D007BA47-5E95-459D-837E-42193C4BF371}" destId="{C8F40908-2F74-45F9-B648-6FDF7E8B6AC0}" srcOrd="0" destOrd="0" presId="urn:microsoft.com/office/officeart/2005/8/layout/hierarchy2"/>
    <dgm:cxn modelId="{73BA9C48-1D1E-4B4D-9621-A717B6B21C0D}" type="presParOf" srcId="{D007BA47-5E95-459D-837E-42193C4BF371}" destId="{79CE9AFF-95CC-4E0C-A312-B46AD6D4F170}" srcOrd="1" destOrd="0" presId="urn:microsoft.com/office/officeart/2005/8/layout/hierarchy2"/>
    <dgm:cxn modelId="{B2B7A53D-8136-4BAA-A5F7-27BDDA8A4AC0}" type="presParOf" srcId="{79CE9AFF-95CC-4E0C-A312-B46AD6D4F170}" destId="{8FF6BF9A-EE1B-4382-993B-F3275322C07B}" srcOrd="0" destOrd="0" presId="urn:microsoft.com/office/officeart/2005/8/layout/hierarchy2"/>
    <dgm:cxn modelId="{AF17C700-4796-468C-B0BE-73906E7E880B}" type="presParOf" srcId="{8FF6BF9A-EE1B-4382-993B-F3275322C07B}" destId="{963FA662-F70E-442F-8EBC-0FDAF390862C}" srcOrd="0" destOrd="0" presId="urn:microsoft.com/office/officeart/2005/8/layout/hierarchy2"/>
    <dgm:cxn modelId="{825027CA-A8FA-442D-9651-4F44639EA664}" type="presParOf" srcId="{79CE9AFF-95CC-4E0C-A312-B46AD6D4F170}" destId="{789A625F-1968-4AA0-9841-54067093F87B}" srcOrd="1" destOrd="0" presId="urn:microsoft.com/office/officeart/2005/8/layout/hierarchy2"/>
    <dgm:cxn modelId="{3AB057B3-0109-46C6-A0B3-5E6592A35796}" type="presParOf" srcId="{789A625F-1968-4AA0-9841-54067093F87B}" destId="{0B326905-9377-46A2-81F5-5611CDE7D865}" srcOrd="0" destOrd="0" presId="urn:microsoft.com/office/officeart/2005/8/layout/hierarchy2"/>
    <dgm:cxn modelId="{94F0EFF1-99DE-4E77-9AF8-E7750C916655}" type="presParOf" srcId="{789A625F-1968-4AA0-9841-54067093F87B}" destId="{4BF362D8-A6A4-46CE-A74F-04010B0060A0}" srcOrd="1" destOrd="0" presId="urn:microsoft.com/office/officeart/2005/8/layout/hierarchy2"/>
    <dgm:cxn modelId="{4C2B9471-18C8-4F69-AF39-86160A445BCE}" type="presParOf" srcId="{79CE9AFF-95CC-4E0C-A312-B46AD6D4F170}" destId="{D5191C09-1BC4-4CCC-B8BA-CE42C3FDCC96}" srcOrd="2" destOrd="0" presId="urn:microsoft.com/office/officeart/2005/8/layout/hierarchy2"/>
    <dgm:cxn modelId="{6E4F0436-341A-42B8-87B8-C8D50C329323}" type="presParOf" srcId="{D5191C09-1BC4-4CCC-B8BA-CE42C3FDCC96}" destId="{D7D65FC3-51F4-4C4C-91AF-3C2BE8E14AB7}" srcOrd="0" destOrd="0" presId="urn:microsoft.com/office/officeart/2005/8/layout/hierarchy2"/>
    <dgm:cxn modelId="{2D8849F7-DC20-487E-8F80-DEFAFA992897}" type="presParOf" srcId="{79CE9AFF-95CC-4E0C-A312-B46AD6D4F170}" destId="{32279E19-40AC-4AB9-92A0-59822BCE6DC3}" srcOrd="3" destOrd="0" presId="urn:microsoft.com/office/officeart/2005/8/layout/hierarchy2"/>
    <dgm:cxn modelId="{9D6CD124-B993-48E9-A981-E9DF36A24512}" type="presParOf" srcId="{32279E19-40AC-4AB9-92A0-59822BCE6DC3}" destId="{280697F6-1EE5-4D5B-B145-926A96B680FE}" srcOrd="0" destOrd="0" presId="urn:microsoft.com/office/officeart/2005/8/layout/hierarchy2"/>
    <dgm:cxn modelId="{4AC19F7E-4BAE-4D96-9645-56434A5E892B}" type="presParOf" srcId="{32279E19-40AC-4AB9-92A0-59822BCE6DC3}" destId="{7B098E48-061D-43DB-BAA1-42EF91240E09}" srcOrd="1" destOrd="0" presId="urn:microsoft.com/office/officeart/2005/8/layout/hierarchy2"/>
    <dgm:cxn modelId="{BB597FB2-9B58-4FC9-AA41-F651727641B2}" type="presParOf" srcId="{79CE9AFF-95CC-4E0C-A312-B46AD6D4F170}" destId="{6397FEF2-3148-4EE5-BD05-007E36C240F3}" srcOrd="4" destOrd="0" presId="urn:microsoft.com/office/officeart/2005/8/layout/hierarchy2"/>
    <dgm:cxn modelId="{1621CDD3-AF36-4C69-940B-8EE675DD9E2C}" type="presParOf" srcId="{6397FEF2-3148-4EE5-BD05-007E36C240F3}" destId="{565C5880-1718-4D4E-B1DD-A3D99A1213D4}" srcOrd="0" destOrd="0" presId="urn:microsoft.com/office/officeart/2005/8/layout/hierarchy2"/>
    <dgm:cxn modelId="{C248CD2E-AAF2-497B-B6C4-BAE73560AE07}" type="presParOf" srcId="{79CE9AFF-95CC-4E0C-A312-B46AD6D4F170}" destId="{D489C7BA-1268-4D6E-81A5-8D6C4FD932F1}" srcOrd="5" destOrd="0" presId="urn:microsoft.com/office/officeart/2005/8/layout/hierarchy2"/>
    <dgm:cxn modelId="{B99F5E4F-B603-4256-803B-B30F1F74933B}" type="presParOf" srcId="{D489C7BA-1268-4D6E-81A5-8D6C4FD932F1}" destId="{AD9A1A02-5213-4AEE-81FA-6D28AEDF242D}" srcOrd="0" destOrd="0" presId="urn:microsoft.com/office/officeart/2005/8/layout/hierarchy2"/>
    <dgm:cxn modelId="{D60C272C-52FA-4A67-8D0B-5B5CCE716113}" type="presParOf" srcId="{D489C7BA-1268-4D6E-81A5-8D6C4FD932F1}" destId="{5BB3EA19-8A24-420B-A33B-CEE01F945B9E}" srcOrd="1" destOrd="0" presId="urn:microsoft.com/office/officeart/2005/8/layout/hierarchy2"/>
    <dgm:cxn modelId="{8EEBF1CB-9E3B-4F25-81A2-94CE40080A4F}" type="presParOf" srcId="{79CE9AFF-95CC-4E0C-A312-B46AD6D4F170}" destId="{1023CA52-002D-409C-99A3-BE1D1F353C1E}" srcOrd="6" destOrd="0" presId="urn:microsoft.com/office/officeart/2005/8/layout/hierarchy2"/>
    <dgm:cxn modelId="{D401400E-0B8B-46C0-B9F2-72E58D76B216}" type="presParOf" srcId="{1023CA52-002D-409C-99A3-BE1D1F353C1E}" destId="{B64C8BCF-3E45-433D-9413-56F59C866BE6}" srcOrd="0" destOrd="0" presId="urn:microsoft.com/office/officeart/2005/8/layout/hierarchy2"/>
    <dgm:cxn modelId="{AF31FBA1-D1B0-472E-B9BF-C6561773F556}" type="presParOf" srcId="{79CE9AFF-95CC-4E0C-A312-B46AD6D4F170}" destId="{DB79F122-2C9B-4043-917E-121E312DBA54}" srcOrd="7" destOrd="0" presId="urn:microsoft.com/office/officeart/2005/8/layout/hierarchy2"/>
    <dgm:cxn modelId="{4D22D63B-4FDA-4AB3-9F15-E8C4970317A4}" type="presParOf" srcId="{DB79F122-2C9B-4043-917E-121E312DBA54}" destId="{0A2288A9-A42A-4340-872C-F40A79CB360D}" srcOrd="0" destOrd="0" presId="urn:microsoft.com/office/officeart/2005/8/layout/hierarchy2"/>
    <dgm:cxn modelId="{87030BE0-1909-45A6-B607-E56873049088}" type="presParOf" srcId="{DB79F122-2C9B-4043-917E-121E312DBA54}" destId="{ADCDFE75-0CF0-45D3-9256-FCC8618AEF2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CD7ACD-FF8B-46B4-8960-9B36A18BAE33}" type="doc">
      <dgm:prSet loTypeId="urn:microsoft.com/office/officeart/2005/8/layout/hierarchy4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4CE4035-133C-46D2-AD1C-4A8EB87FB292}">
      <dgm:prSet phldrT="[Текст]"/>
      <dgm:spPr/>
      <dgm:t>
        <a:bodyPr/>
        <a:lstStyle/>
        <a:p>
          <a:r>
            <a:rPr lang="en-US" dirty="0" smtClean="0"/>
            <a:t>Oxides</a:t>
          </a:r>
          <a:endParaRPr lang="ru-RU" dirty="0"/>
        </a:p>
      </dgm:t>
    </dgm:pt>
    <dgm:pt modelId="{8F4221B1-EAD3-4F19-8AAA-B49797826A54}" type="parTrans" cxnId="{D9BC1548-149B-409D-9B02-5A3506491D15}">
      <dgm:prSet/>
      <dgm:spPr/>
      <dgm:t>
        <a:bodyPr/>
        <a:lstStyle/>
        <a:p>
          <a:endParaRPr lang="ru-RU"/>
        </a:p>
      </dgm:t>
    </dgm:pt>
    <dgm:pt modelId="{45F06A50-48E7-4B05-AF60-50F71651745F}" type="sibTrans" cxnId="{D9BC1548-149B-409D-9B02-5A3506491D15}">
      <dgm:prSet/>
      <dgm:spPr/>
      <dgm:t>
        <a:bodyPr/>
        <a:lstStyle/>
        <a:p>
          <a:endParaRPr lang="ru-RU"/>
        </a:p>
      </dgm:t>
    </dgm:pt>
    <dgm:pt modelId="{BC519477-DC80-429D-BA5B-52B1FE87080B}">
      <dgm:prSet phldrT="[Текст]" custT="1"/>
      <dgm:spPr/>
      <dgm:t>
        <a:bodyPr/>
        <a:lstStyle/>
        <a:p>
          <a:r>
            <a:rPr lang="en-US" sz="3200" dirty="0" smtClean="0"/>
            <a:t>Non-salt-forming</a:t>
          </a:r>
          <a:endParaRPr lang="ru-RU" sz="3900" dirty="0"/>
        </a:p>
      </dgm:t>
    </dgm:pt>
    <dgm:pt modelId="{A9C70EAE-25B6-472F-996E-E46CFBC64DBF}" type="parTrans" cxnId="{D7FDB290-19CA-4547-BF0F-DE2E3EEB659B}">
      <dgm:prSet/>
      <dgm:spPr/>
      <dgm:t>
        <a:bodyPr/>
        <a:lstStyle/>
        <a:p>
          <a:endParaRPr lang="ru-RU"/>
        </a:p>
      </dgm:t>
    </dgm:pt>
    <dgm:pt modelId="{DEEA67A9-B23F-47E4-99A1-D37CC34DC59C}" type="sibTrans" cxnId="{D7FDB290-19CA-4547-BF0F-DE2E3EEB659B}">
      <dgm:prSet/>
      <dgm:spPr/>
      <dgm:t>
        <a:bodyPr/>
        <a:lstStyle/>
        <a:p>
          <a:endParaRPr lang="ru-RU"/>
        </a:p>
      </dgm:t>
    </dgm:pt>
    <dgm:pt modelId="{2D83069F-CB7E-4B70-B817-B596D9071DFB}">
      <dgm:prSet phldrT="[Текст]"/>
      <dgm:spPr/>
      <dgm:t>
        <a:bodyPr/>
        <a:lstStyle/>
        <a:p>
          <a:r>
            <a:rPr lang="ru-RU" b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rPr>
            <a:t>С</a:t>
          </a:r>
          <a:r>
            <a:rPr lang="en-US" b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rPr>
            <a:t>O, NO, N</a:t>
          </a:r>
          <a:r>
            <a:rPr lang="en-US" b="1" baseline="-25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rPr>
            <a:t>2</a:t>
          </a:r>
          <a:r>
            <a:rPr lang="en-US" b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rPr>
            <a:t>O</a:t>
          </a:r>
          <a:endParaRPr lang="ru-RU" dirty="0"/>
        </a:p>
      </dgm:t>
    </dgm:pt>
    <dgm:pt modelId="{B5F6677A-01D3-44BA-A483-1857234E415F}" type="parTrans" cxnId="{256AA4AB-87C7-4A2A-AD44-83F8F8553FE5}">
      <dgm:prSet/>
      <dgm:spPr/>
      <dgm:t>
        <a:bodyPr/>
        <a:lstStyle/>
        <a:p>
          <a:endParaRPr lang="ru-RU"/>
        </a:p>
      </dgm:t>
    </dgm:pt>
    <dgm:pt modelId="{5592AE27-5072-461C-9D14-FBC8D2560EF7}" type="sibTrans" cxnId="{256AA4AB-87C7-4A2A-AD44-83F8F8553FE5}">
      <dgm:prSet/>
      <dgm:spPr/>
      <dgm:t>
        <a:bodyPr/>
        <a:lstStyle/>
        <a:p>
          <a:endParaRPr lang="ru-RU"/>
        </a:p>
      </dgm:t>
    </dgm:pt>
    <dgm:pt modelId="{809DB7B6-2629-45B5-91E7-FD8D9FE43AF2}">
      <dgm:prSet phldrT="[Текст]" custT="1"/>
      <dgm:spPr/>
      <dgm:t>
        <a:bodyPr/>
        <a:lstStyle/>
        <a:p>
          <a:r>
            <a:rPr lang="en-US" sz="4400" dirty="0" smtClean="0"/>
            <a:t>Salt-forming</a:t>
          </a:r>
          <a:endParaRPr lang="ru-RU" sz="4400" dirty="0"/>
        </a:p>
      </dgm:t>
    </dgm:pt>
    <dgm:pt modelId="{D6E7F831-307C-4D70-856F-03BCEB8CD618}" type="parTrans" cxnId="{DC4A6C96-4DAA-4AD6-A963-6148645B4F5A}">
      <dgm:prSet/>
      <dgm:spPr/>
      <dgm:t>
        <a:bodyPr/>
        <a:lstStyle/>
        <a:p>
          <a:endParaRPr lang="ru-RU"/>
        </a:p>
      </dgm:t>
    </dgm:pt>
    <dgm:pt modelId="{6E81E293-7381-420C-B1A0-E2466765C518}" type="sibTrans" cxnId="{DC4A6C96-4DAA-4AD6-A963-6148645B4F5A}">
      <dgm:prSet/>
      <dgm:spPr/>
      <dgm:t>
        <a:bodyPr/>
        <a:lstStyle/>
        <a:p>
          <a:endParaRPr lang="ru-RU"/>
        </a:p>
      </dgm:t>
    </dgm:pt>
    <dgm:pt modelId="{FB069201-3080-46F9-BFA0-D85C552F6049}">
      <dgm:prSet/>
      <dgm:spPr/>
      <dgm:t>
        <a:bodyPr/>
        <a:lstStyle/>
        <a:p>
          <a:r>
            <a:rPr lang="en-US" dirty="0" smtClean="0"/>
            <a:t>Basic</a:t>
          </a:r>
          <a:endParaRPr lang="ru-RU" dirty="0" smtClean="0"/>
        </a:p>
        <a:p>
          <a:r>
            <a:rPr lang="en-US" dirty="0" smtClean="0"/>
            <a:t>Li</a:t>
          </a:r>
          <a:r>
            <a:rPr lang="en-US" baseline="-25000" dirty="0" smtClean="0"/>
            <a:t>2</a:t>
          </a:r>
          <a:r>
            <a:rPr lang="en-US" dirty="0" smtClean="0"/>
            <a:t>O</a:t>
          </a:r>
          <a:endParaRPr lang="ru-RU" dirty="0"/>
        </a:p>
      </dgm:t>
    </dgm:pt>
    <dgm:pt modelId="{E2F7A27B-C885-4E6A-A9DD-03E422489AEB}" type="parTrans" cxnId="{9E7C5288-CEA0-46C7-B698-1ED7A8B8F936}">
      <dgm:prSet/>
      <dgm:spPr/>
      <dgm:t>
        <a:bodyPr/>
        <a:lstStyle/>
        <a:p>
          <a:endParaRPr lang="ru-RU"/>
        </a:p>
      </dgm:t>
    </dgm:pt>
    <dgm:pt modelId="{3FEB673A-C1DB-4036-B32E-E061A0215A4B}" type="sibTrans" cxnId="{9E7C5288-CEA0-46C7-B698-1ED7A8B8F936}">
      <dgm:prSet/>
      <dgm:spPr/>
      <dgm:t>
        <a:bodyPr/>
        <a:lstStyle/>
        <a:p>
          <a:endParaRPr lang="ru-RU"/>
        </a:p>
      </dgm:t>
    </dgm:pt>
    <dgm:pt modelId="{FF383D47-F308-4F0B-8BDB-D1F128E33E5A}">
      <dgm:prSet/>
      <dgm:spPr/>
      <dgm:t>
        <a:bodyPr/>
        <a:lstStyle/>
        <a:p>
          <a:r>
            <a:rPr lang="en-US" dirty="0" err="1" smtClean="0"/>
            <a:t>Amphoteric</a:t>
          </a:r>
          <a:endParaRPr lang="en-US" dirty="0" smtClean="0"/>
        </a:p>
        <a:p>
          <a:r>
            <a:rPr lang="en-US" dirty="0" smtClean="0"/>
            <a:t>Al</a:t>
          </a:r>
          <a:r>
            <a:rPr lang="en-US" baseline="-25000" dirty="0" smtClean="0"/>
            <a:t>2</a:t>
          </a:r>
          <a:r>
            <a:rPr lang="en-US" dirty="0" smtClean="0"/>
            <a:t>O</a:t>
          </a:r>
          <a:r>
            <a:rPr lang="en-US" baseline="-25000" dirty="0" smtClean="0"/>
            <a:t>3</a:t>
          </a:r>
          <a:endParaRPr lang="ru-RU" baseline="-25000" dirty="0"/>
        </a:p>
      </dgm:t>
    </dgm:pt>
    <dgm:pt modelId="{57A49CCD-2B75-405B-9E55-9CE779DF0A92}" type="parTrans" cxnId="{EC2EB0F0-7C37-40BA-8376-3EAFCE9EE68C}">
      <dgm:prSet/>
      <dgm:spPr/>
      <dgm:t>
        <a:bodyPr/>
        <a:lstStyle/>
        <a:p>
          <a:endParaRPr lang="ru-RU"/>
        </a:p>
      </dgm:t>
    </dgm:pt>
    <dgm:pt modelId="{7554EEE9-695B-4B7B-AC4E-784B8695A2C3}" type="sibTrans" cxnId="{EC2EB0F0-7C37-40BA-8376-3EAFCE9EE68C}">
      <dgm:prSet/>
      <dgm:spPr/>
      <dgm:t>
        <a:bodyPr/>
        <a:lstStyle/>
        <a:p>
          <a:endParaRPr lang="ru-RU"/>
        </a:p>
      </dgm:t>
    </dgm:pt>
    <dgm:pt modelId="{12B6B35C-05ED-41FD-85E7-5132E71FC647}">
      <dgm:prSet/>
      <dgm:spPr/>
      <dgm:t>
        <a:bodyPr/>
        <a:lstStyle/>
        <a:p>
          <a:r>
            <a:rPr lang="en-US" dirty="0" smtClean="0"/>
            <a:t>Acidic</a:t>
          </a:r>
        </a:p>
        <a:p>
          <a:r>
            <a:rPr lang="en-US" dirty="0" smtClean="0"/>
            <a:t>SO</a:t>
          </a:r>
          <a:r>
            <a:rPr lang="en-US" baseline="-25000" dirty="0" smtClean="0"/>
            <a:t>3</a:t>
          </a:r>
          <a:endParaRPr lang="ru-RU" baseline="-25000" dirty="0"/>
        </a:p>
      </dgm:t>
    </dgm:pt>
    <dgm:pt modelId="{C14B77D7-CD24-4C72-805F-12C0DB7D535E}" type="parTrans" cxnId="{0FA8292C-7235-4395-8678-43ECCA554D10}">
      <dgm:prSet/>
      <dgm:spPr/>
      <dgm:t>
        <a:bodyPr/>
        <a:lstStyle/>
        <a:p>
          <a:endParaRPr lang="ru-RU"/>
        </a:p>
      </dgm:t>
    </dgm:pt>
    <dgm:pt modelId="{1839F023-E45F-4DFC-A8C4-4C8CA7AAB86C}" type="sibTrans" cxnId="{0FA8292C-7235-4395-8678-43ECCA554D10}">
      <dgm:prSet/>
      <dgm:spPr/>
      <dgm:t>
        <a:bodyPr/>
        <a:lstStyle/>
        <a:p>
          <a:endParaRPr lang="ru-RU"/>
        </a:p>
      </dgm:t>
    </dgm:pt>
    <dgm:pt modelId="{E63F6BFF-9490-41AF-83EE-0E19EC352422}" type="pres">
      <dgm:prSet presAssocID="{F3CD7ACD-FF8B-46B4-8960-9B36A18BAE3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E8D0234-AEDA-4D68-81BB-5B7435588D27}" type="pres">
      <dgm:prSet presAssocID="{44CE4035-133C-46D2-AD1C-4A8EB87FB292}" presName="vertOne" presStyleCnt="0"/>
      <dgm:spPr/>
    </dgm:pt>
    <dgm:pt modelId="{A3096DE6-9E2E-41D8-AA83-02712F7DF7F8}" type="pres">
      <dgm:prSet presAssocID="{44CE4035-133C-46D2-AD1C-4A8EB87FB292}" presName="txOne" presStyleLbl="node0" presStyleIdx="0" presStyleCnt="1" custScaleX="910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0CE9B2-AC6F-4B1E-B642-025F16CB93D6}" type="pres">
      <dgm:prSet presAssocID="{44CE4035-133C-46D2-AD1C-4A8EB87FB292}" presName="parTransOne" presStyleCnt="0"/>
      <dgm:spPr/>
    </dgm:pt>
    <dgm:pt modelId="{A3553CB9-6CAF-49DC-8A34-0A42B14EA591}" type="pres">
      <dgm:prSet presAssocID="{44CE4035-133C-46D2-AD1C-4A8EB87FB292}" presName="horzOne" presStyleCnt="0"/>
      <dgm:spPr/>
    </dgm:pt>
    <dgm:pt modelId="{389322FD-40C3-4251-A1B5-418148AC8132}" type="pres">
      <dgm:prSet presAssocID="{BC519477-DC80-429D-BA5B-52B1FE87080B}" presName="vertTwo" presStyleCnt="0"/>
      <dgm:spPr/>
    </dgm:pt>
    <dgm:pt modelId="{723144AB-4CF3-42FE-A276-C96BDFDFB781}" type="pres">
      <dgm:prSet presAssocID="{BC519477-DC80-429D-BA5B-52B1FE87080B}" presName="txTwo" presStyleLbl="node2" presStyleIdx="0" presStyleCnt="2" custScaleX="1035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9E97C9-70F3-43A3-B88A-78A4C005827B}" type="pres">
      <dgm:prSet presAssocID="{BC519477-DC80-429D-BA5B-52B1FE87080B}" presName="parTransTwo" presStyleCnt="0"/>
      <dgm:spPr/>
    </dgm:pt>
    <dgm:pt modelId="{2BDD903D-933C-4379-BCD4-927B6D3D64EE}" type="pres">
      <dgm:prSet presAssocID="{BC519477-DC80-429D-BA5B-52B1FE87080B}" presName="horzTwo" presStyleCnt="0"/>
      <dgm:spPr/>
    </dgm:pt>
    <dgm:pt modelId="{73210106-968A-45D8-9304-929C36529F0E}" type="pres">
      <dgm:prSet presAssocID="{2D83069F-CB7E-4B70-B817-B596D9071DFB}" presName="vertThree" presStyleCnt="0"/>
      <dgm:spPr/>
    </dgm:pt>
    <dgm:pt modelId="{0E29A70F-9038-4F37-B054-055DFE49D964}" type="pres">
      <dgm:prSet presAssocID="{2D83069F-CB7E-4B70-B817-B596D9071DFB}" presName="txThree" presStyleLbl="node3" presStyleIdx="0" presStyleCnt="4" custScaleX="1261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88ABB9-D7E1-4F20-92A6-FE310B25FD08}" type="pres">
      <dgm:prSet presAssocID="{2D83069F-CB7E-4B70-B817-B596D9071DFB}" presName="horzThree" presStyleCnt="0"/>
      <dgm:spPr/>
    </dgm:pt>
    <dgm:pt modelId="{D50F4D47-B7DF-46B1-BD5D-7E5BA740B65D}" type="pres">
      <dgm:prSet presAssocID="{DEEA67A9-B23F-47E4-99A1-D37CC34DC59C}" presName="sibSpaceTwo" presStyleCnt="0"/>
      <dgm:spPr/>
    </dgm:pt>
    <dgm:pt modelId="{3E693070-B097-4678-A07A-2C2B6D211222}" type="pres">
      <dgm:prSet presAssocID="{809DB7B6-2629-45B5-91E7-FD8D9FE43AF2}" presName="vertTwo" presStyleCnt="0"/>
      <dgm:spPr/>
    </dgm:pt>
    <dgm:pt modelId="{984CF7A0-BC93-4F7E-BBE7-5EB77E4A8C48}" type="pres">
      <dgm:prSet presAssocID="{809DB7B6-2629-45B5-91E7-FD8D9FE43AF2}" presName="txTwo" presStyleLbl="node2" presStyleIdx="1" presStyleCnt="2" custScaleX="866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73A2CF-1187-453A-BED6-52941BDF0E2D}" type="pres">
      <dgm:prSet presAssocID="{809DB7B6-2629-45B5-91E7-FD8D9FE43AF2}" presName="parTransTwo" presStyleCnt="0"/>
      <dgm:spPr/>
    </dgm:pt>
    <dgm:pt modelId="{7658B292-7BF2-42AC-8DF5-40262EEB8D84}" type="pres">
      <dgm:prSet presAssocID="{809DB7B6-2629-45B5-91E7-FD8D9FE43AF2}" presName="horzTwo" presStyleCnt="0"/>
      <dgm:spPr/>
    </dgm:pt>
    <dgm:pt modelId="{9EAB8F7F-5270-4095-863D-09911FD696F7}" type="pres">
      <dgm:prSet presAssocID="{FB069201-3080-46F9-BFA0-D85C552F6049}" presName="vertThree" presStyleCnt="0"/>
      <dgm:spPr/>
    </dgm:pt>
    <dgm:pt modelId="{1EA9CFA7-70F8-4286-A9BB-F6FA44DF0AF8}" type="pres">
      <dgm:prSet presAssocID="{FB069201-3080-46F9-BFA0-D85C552F6049}" presName="txThree" presStyleLbl="node3" presStyleIdx="1" presStyleCnt="4" custScaleX="779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6F9687-72CB-4426-8EA1-8DE08009E80B}" type="pres">
      <dgm:prSet presAssocID="{FB069201-3080-46F9-BFA0-D85C552F6049}" presName="horzThree" presStyleCnt="0"/>
      <dgm:spPr/>
    </dgm:pt>
    <dgm:pt modelId="{B8116435-26AC-44F3-8FD7-825EF20D3F09}" type="pres">
      <dgm:prSet presAssocID="{3FEB673A-C1DB-4036-B32E-E061A0215A4B}" presName="sibSpaceThree" presStyleCnt="0"/>
      <dgm:spPr/>
    </dgm:pt>
    <dgm:pt modelId="{0DF65540-7560-419F-A3E7-CA6460CAF70F}" type="pres">
      <dgm:prSet presAssocID="{FF383D47-F308-4F0B-8BDB-D1F128E33E5A}" presName="vertThree" presStyleCnt="0"/>
      <dgm:spPr/>
    </dgm:pt>
    <dgm:pt modelId="{3222B704-E961-44A6-852E-6E380449A7EA}" type="pres">
      <dgm:prSet presAssocID="{FF383D47-F308-4F0B-8BDB-D1F128E33E5A}" presName="txThre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AA949A-4343-4E28-BD94-EB7EEFFD822B}" type="pres">
      <dgm:prSet presAssocID="{FF383D47-F308-4F0B-8BDB-D1F128E33E5A}" presName="horzThree" presStyleCnt="0"/>
      <dgm:spPr/>
    </dgm:pt>
    <dgm:pt modelId="{DE06F935-8216-4FF7-9362-E8FE2651B0ED}" type="pres">
      <dgm:prSet presAssocID="{7554EEE9-695B-4B7B-AC4E-784B8695A2C3}" presName="sibSpaceThree" presStyleCnt="0"/>
      <dgm:spPr/>
    </dgm:pt>
    <dgm:pt modelId="{92FF51A1-61D2-4E8A-9CAD-0C78B8FEAC2F}" type="pres">
      <dgm:prSet presAssocID="{12B6B35C-05ED-41FD-85E7-5132E71FC647}" presName="vertThree" presStyleCnt="0"/>
      <dgm:spPr/>
    </dgm:pt>
    <dgm:pt modelId="{4107832F-7F00-437D-BF47-BD1DB4AB932E}" type="pres">
      <dgm:prSet presAssocID="{12B6B35C-05ED-41FD-85E7-5132E71FC647}" presName="txThree" presStyleLbl="node3" presStyleIdx="3" presStyleCnt="4" custScaleX="781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8FAA8CD-B5F6-40AC-B5EC-E0820E9D7D9A}" type="pres">
      <dgm:prSet presAssocID="{12B6B35C-05ED-41FD-85E7-5132E71FC647}" presName="horzThree" presStyleCnt="0"/>
      <dgm:spPr/>
    </dgm:pt>
  </dgm:ptLst>
  <dgm:cxnLst>
    <dgm:cxn modelId="{63B4776B-5C07-4E33-A278-D4BCC95682A7}" type="presOf" srcId="{F3CD7ACD-FF8B-46B4-8960-9B36A18BAE33}" destId="{E63F6BFF-9490-41AF-83EE-0E19EC352422}" srcOrd="0" destOrd="0" presId="urn:microsoft.com/office/officeart/2005/8/layout/hierarchy4"/>
    <dgm:cxn modelId="{256AA4AB-87C7-4A2A-AD44-83F8F8553FE5}" srcId="{BC519477-DC80-429D-BA5B-52B1FE87080B}" destId="{2D83069F-CB7E-4B70-B817-B596D9071DFB}" srcOrd="0" destOrd="0" parTransId="{B5F6677A-01D3-44BA-A483-1857234E415F}" sibTransId="{5592AE27-5072-461C-9D14-FBC8D2560EF7}"/>
    <dgm:cxn modelId="{867BCE14-169A-4C42-8AB6-D61943C75C03}" type="presOf" srcId="{12B6B35C-05ED-41FD-85E7-5132E71FC647}" destId="{4107832F-7F00-437D-BF47-BD1DB4AB932E}" srcOrd="0" destOrd="0" presId="urn:microsoft.com/office/officeart/2005/8/layout/hierarchy4"/>
    <dgm:cxn modelId="{DC4A6C96-4DAA-4AD6-A963-6148645B4F5A}" srcId="{44CE4035-133C-46D2-AD1C-4A8EB87FB292}" destId="{809DB7B6-2629-45B5-91E7-FD8D9FE43AF2}" srcOrd="1" destOrd="0" parTransId="{D6E7F831-307C-4D70-856F-03BCEB8CD618}" sibTransId="{6E81E293-7381-420C-B1A0-E2466765C518}"/>
    <dgm:cxn modelId="{25581B92-B429-48EB-81B3-7B19AE1CB67E}" type="presOf" srcId="{BC519477-DC80-429D-BA5B-52B1FE87080B}" destId="{723144AB-4CF3-42FE-A276-C96BDFDFB781}" srcOrd="0" destOrd="0" presId="urn:microsoft.com/office/officeart/2005/8/layout/hierarchy4"/>
    <dgm:cxn modelId="{9E7C5288-CEA0-46C7-B698-1ED7A8B8F936}" srcId="{809DB7B6-2629-45B5-91E7-FD8D9FE43AF2}" destId="{FB069201-3080-46F9-BFA0-D85C552F6049}" srcOrd="0" destOrd="0" parTransId="{E2F7A27B-C885-4E6A-A9DD-03E422489AEB}" sibTransId="{3FEB673A-C1DB-4036-B32E-E061A0215A4B}"/>
    <dgm:cxn modelId="{61F05892-D8DA-4092-9A8A-30026993714D}" type="presOf" srcId="{FB069201-3080-46F9-BFA0-D85C552F6049}" destId="{1EA9CFA7-70F8-4286-A9BB-F6FA44DF0AF8}" srcOrd="0" destOrd="0" presId="urn:microsoft.com/office/officeart/2005/8/layout/hierarchy4"/>
    <dgm:cxn modelId="{5681E561-17E6-4D49-BB90-352D05DA863A}" type="presOf" srcId="{44CE4035-133C-46D2-AD1C-4A8EB87FB292}" destId="{A3096DE6-9E2E-41D8-AA83-02712F7DF7F8}" srcOrd="0" destOrd="0" presId="urn:microsoft.com/office/officeart/2005/8/layout/hierarchy4"/>
    <dgm:cxn modelId="{D7FDB290-19CA-4547-BF0F-DE2E3EEB659B}" srcId="{44CE4035-133C-46D2-AD1C-4A8EB87FB292}" destId="{BC519477-DC80-429D-BA5B-52B1FE87080B}" srcOrd="0" destOrd="0" parTransId="{A9C70EAE-25B6-472F-996E-E46CFBC64DBF}" sibTransId="{DEEA67A9-B23F-47E4-99A1-D37CC34DC59C}"/>
    <dgm:cxn modelId="{E0791D93-A75F-4F07-A883-A964AB8A6843}" type="presOf" srcId="{809DB7B6-2629-45B5-91E7-FD8D9FE43AF2}" destId="{984CF7A0-BC93-4F7E-BBE7-5EB77E4A8C48}" srcOrd="0" destOrd="0" presId="urn:microsoft.com/office/officeart/2005/8/layout/hierarchy4"/>
    <dgm:cxn modelId="{EC2EB0F0-7C37-40BA-8376-3EAFCE9EE68C}" srcId="{809DB7B6-2629-45B5-91E7-FD8D9FE43AF2}" destId="{FF383D47-F308-4F0B-8BDB-D1F128E33E5A}" srcOrd="1" destOrd="0" parTransId="{57A49CCD-2B75-405B-9E55-9CE779DF0A92}" sibTransId="{7554EEE9-695B-4B7B-AC4E-784B8695A2C3}"/>
    <dgm:cxn modelId="{34BBCF9E-F155-4939-8702-E94F00022855}" type="presOf" srcId="{2D83069F-CB7E-4B70-B817-B596D9071DFB}" destId="{0E29A70F-9038-4F37-B054-055DFE49D964}" srcOrd="0" destOrd="0" presId="urn:microsoft.com/office/officeart/2005/8/layout/hierarchy4"/>
    <dgm:cxn modelId="{D9BC1548-149B-409D-9B02-5A3506491D15}" srcId="{F3CD7ACD-FF8B-46B4-8960-9B36A18BAE33}" destId="{44CE4035-133C-46D2-AD1C-4A8EB87FB292}" srcOrd="0" destOrd="0" parTransId="{8F4221B1-EAD3-4F19-8AAA-B49797826A54}" sibTransId="{45F06A50-48E7-4B05-AF60-50F71651745F}"/>
    <dgm:cxn modelId="{2F6F62A5-4522-4C7A-9928-1D37FB288C45}" type="presOf" srcId="{FF383D47-F308-4F0B-8BDB-D1F128E33E5A}" destId="{3222B704-E961-44A6-852E-6E380449A7EA}" srcOrd="0" destOrd="0" presId="urn:microsoft.com/office/officeart/2005/8/layout/hierarchy4"/>
    <dgm:cxn modelId="{0FA8292C-7235-4395-8678-43ECCA554D10}" srcId="{809DB7B6-2629-45B5-91E7-FD8D9FE43AF2}" destId="{12B6B35C-05ED-41FD-85E7-5132E71FC647}" srcOrd="2" destOrd="0" parTransId="{C14B77D7-CD24-4C72-805F-12C0DB7D535E}" sibTransId="{1839F023-E45F-4DFC-A8C4-4C8CA7AAB86C}"/>
    <dgm:cxn modelId="{908D649E-6311-4D7D-B29A-EF1C8F11C25E}" type="presParOf" srcId="{E63F6BFF-9490-41AF-83EE-0E19EC352422}" destId="{AE8D0234-AEDA-4D68-81BB-5B7435588D27}" srcOrd="0" destOrd="0" presId="urn:microsoft.com/office/officeart/2005/8/layout/hierarchy4"/>
    <dgm:cxn modelId="{D5B188C0-8566-4EBD-BF6F-F4598C251978}" type="presParOf" srcId="{AE8D0234-AEDA-4D68-81BB-5B7435588D27}" destId="{A3096DE6-9E2E-41D8-AA83-02712F7DF7F8}" srcOrd="0" destOrd="0" presId="urn:microsoft.com/office/officeart/2005/8/layout/hierarchy4"/>
    <dgm:cxn modelId="{FC5A0439-19E2-4E46-801A-A75AB2C4DC7C}" type="presParOf" srcId="{AE8D0234-AEDA-4D68-81BB-5B7435588D27}" destId="{2F0CE9B2-AC6F-4B1E-B642-025F16CB93D6}" srcOrd="1" destOrd="0" presId="urn:microsoft.com/office/officeart/2005/8/layout/hierarchy4"/>
    <dgm:cxn modelId="{B1683EFA-E81E-420C-87F9-5FC7998D7C1D}" type="presParOf" srcId="{AE8D0234-AEDA-4D68-81BB-5B7435588D27}" destId="{A3553CB9-6CAF-49DC-8A34-0A42B14EA591}" srcOrd="2" destOrd="0" presId="urn:microsoft.com/office/officeart/2005/8/layout/hierarchy4"/>
    <dgm:cxn modelId="{37641E5A-E880-41BE-9FD2-DF6E256CEBC3}" type="presParOf" srcId="{A3553CB9-6CAF-49DC-8A34-0A42B14EA591}" destId="{389322FD-40C3-4251-A1B5-418148AC8132}" srcOrd="0" destOrd="0" presId="urn:microsoft.com/office/officeart/2005/8/layout/hierarchy4"/>
    <dgm:cxn modelId="{35F4A8CA-49D1-47A3-B246-94E6EB0090A3}" type="presParOf" srcId="{389322FD-40C3-4251-A1B5-418148AC8132}" destId="{723144AB-4CF3-42FE-A276-C96BDFDFB781}" srcOrd="0" destOrd="0" presId="urn:microsoft.com/office/officeart/2005/8/layout/hierarchy4"/>
    <dgm:cxn modelId="{369766E9-B5C4-4419-8FB9-309D539102F9}" type="presParOf" srcId="{389322FD-40C3-4251-A1B5-418148AC8132}" destId="{969E97C9-70F3-43A3-B88A-78A4C005827B}" srcOrd="1" destOrd="0" presId="urn:microsoft.com/office/officeart/2005/8/layout/hierarchy4"/>
    <dgm:cxn modelId="{086E43AF-4E08-47E9-9CEA-DD59D7597AC0}" type="presParOf" srcId="{389322FD-40C3-4251-A1B5-418148AC8132}" destId="{2BDD903D-933C-4379-BCD4-927B6D3D64EE}" srcOrd="2" destOrd="0" presId="urn:microsoft.com/office/officeart/2005/8/layout/hierarchy4"/>
    <dgm:cxn modelId="{6519BE53-A015-4AD5-9C81-F8C65FB196B3}" type="presParOf" srcId="{2BDD903D-933C-4379-BCD4-927B6D3D64EE}" destId="{73210106-968A-45D8-9304-929C36529F0E}" srcOrd="0" destOrd="0" presId="urn:microsoft.com/office/officeart/2005/8/layout/hierarchy4"/>
    <dgm:cxn modelId="{9CCBAC83-5B1C-4A76-99FB-1B411A2CEC72}" type="presParOf" srcId="{73210106-968A-45D8-9304-929C36529F0E}" destId="{0E29A70F-9038-4F37-B054-055DFE49D964}" srcOrd="0" destOrd="0" presId="urn:microsoft.com/office/officeart/2005/8/layout/hierarchy4"/>
    <dgm:cxn modelId="{F74AB1F9-6C6F-4994-9503-0B0954D34683}" type="presParOf" srcId="{73210106-968A-45D8-9304-929C36529F0E}" destId="{C688ABB9-D7E1-4F20-92A6-FE310B25FD08}" srcOrd="1" destOrd="0" presId="urn:microsoft.com/office/officeart/2005/8/layout/hierarchy4"/>
    <dgm:cxn modelId="{F2D6F921-30F7-48EB-BD23-3B2A2597C017}" type="presParOf" srcId="{A3553CB9-6CAF-49DC-8A34-0A42B14EA591}" destId="{D50F4D47-B7DF-46B1-BD5D-7E5BA740B65D}" srcOrd="1" destOrd="0" presId="urn:microsoft.com/office/officeart/2005/8/layout/hierarchy4"/>
    <dgm:cxn modelId="{B3C87B66-C342-45FA-B020-5C0C7D708BC8}" type="presParOf" srcId="{A3553CB9-6CAF-49DC-8A34-0A42B14EA591}" destId="{3E693070-B097-4678-A07A-2C2B6D211222}" srcOrd="2" destOrd="0" presId="urn:microsoft.com/office/officeart/2005/8/layout/hierarchy4"/>
    <dgm:cxn modelId="{F6EC3DB2-E7DE-48A6-82A6-378BE3CA9C33}" type="presParOf" srcId="{3E693070-B097-4678-A07A-2C2B6D211222}" destId="{984CF7A0-BC93-4F7E-BBE7-5EB77E4A8C48}" srcOrd="0" destOrd="0" presId="urn:microsoft.com/office/officeart/2005/8/layout/hierarchy4"/>
    <dgm:cxn modelId="{A90C992A-BF1F-49EB-8EE9-9D4E831B038E}" type="presParOf" srcId="{3E693070-B097-4678-A07A-2C2B6D211222}" destId="{E673A2CF-1187-453A-BED6-52941BDF0E2D}" srcOrd="1" destOrd="0" presId="urn:microsoft.com/office/officeart/2005/8/layout/hierarchy4"/>
    <dgm:cxn modelId="{B068BAD0-98D4-4DF1-A296-FE6483C5111F}" type="presParOf" srcId="{3E693070-B097-4678-A07A-2C2B6D211222}" destId="{7658B292-7BF2-42AC-8DF5-40262EEB8D84}" srcOrd="2" destOrd="0" presId="urn:microsoft.com/office/officeart/2005/8/layout/hierarchy4"/>
    <dgm:cxn modelId="{43736792-6CF4-4E59-A8B3-1681EE37A012}" type="presParOf" srcId="{7658B292-7BF2-42AC-8DF5-40262EEB8D84}" destId="{9EAB8F7F-5270-4095-863D-09911FD696F7}" srcOrd="0" destOrd="0" presId="urn:microsoft.com/office/officeart/2005/8/layout/hierarchy4"/>
    <dgm:cxn modelId="{CE74AA25-7E80-4933-8111-6CFEA26CC0DF}" type="presParOf" srcId="{9EAB8F7F-5270-4095-863D-09911FD696F7}" destId="{1EA9CFA7-70F8-4286-A9BB-F6FA44DF0AF8}" srcOrd="0" destOrd="0" presId="urn:microsoft.com/office/officeart/2005/8/layout/hierarchy4"/>
    <dgm:cxn modelId="{4630AF81-D160-48D7-831F-4029AAD59B15}" type="presParOf" srcId="{9EAB8F7F-5270-4095-863D-09911FD696F7}" destId="{E16F9687-72CB-4426-8EA1-8DE08009E80B}" srcOrd="1" destOrd="0" presId="urn:microsoft.com/office/officeart/2005/8/layout/hierarchy4"/>
    <dgm:cxn modelId="{223C233E-FBBB-4AE2-A243-A1C77701E9AA}" type="presParOf" srcId="{7658B292-7BF2-42AC-8DF5-40262EEB8D84}" destId="{B8116435-26AC-44F3-8FD7-825EF20D3F09}" srcOrd="1" destOrd="0" presId="urn:microsoft.com/office/officeart/2005/8/layout/hierarchy4"/>
    <dgm:cxn modelId="{2DEBBBED-4027-4611-AECC-FC9DC0C689FB}" type="presParOf" srcId="{7658B292-7BF2-42AC-8DF5-40262EEB8D84}" destId="{0DF65540-7560-419F-A3E7-CA6460CAF70F}" srcOrd="2" destOrd="0" presId="urn:microsoft.com/office/officeart/2005/8/layout/hierarchy4"/>
    <dgm:cxn modelId="{9E2503D2-38CE-4073-87C9-F9E09B73C3CB}" type="presParOf" srcId="{0DF65540-7560-419F-A3E7-CA6460CAF70F}" destId="{3222B704-E961-44A6-852E-6E380449A7EA}" srcOrd="0" destOrd="0" presId="urn:microsoft.com/office/officeart/2005/8/layout/hierarchy4"/>
    <dgm:cxn modelId="{25E74856-7C0A-4C05-89AA-3B94D13B1511}" type="presParOf" srcId="{0DF65540-7560-419F-A3E7-CA6460CAF70F}" destId="{69AA949A-4343-4E28-BD94-EB7EEFFD822B}" srcOrd="1" destOrd="0" presId="urn:microsoft.com/office/officeart/2005/8/layout/hierarchy4"/>
    <dgm:cxn modelId="{B9A57116-8674-4FFD-A0F5-FDFA705BA89F}" type="presParOf" srcId="{7658B292-7BF2-42AC-8DF5-40262EEB8D84}" destId="{DE06F935-8216-4FF7-9362-E8FE2651B0ED}" srcOrd="3" destOrd="0" presId="urn:microsoft.com/office/officeart/2005/8/layout/hierarchy4"/>
    <dgm:cxn modelId="{850F684D-D98C-44D2-B8BB-5D52FC5B92FC}" type="presParOf" srcId="{7658B292-7BF2-42AC-8DF5-40262EEB8D84}" destId="{92FF51A1-61D2-4E8A-9CAD-0C78B8FEAC2F}" srcOrd="4" destOrd="0" presId="urn:microsoft.com/office/officeart/2005/8/layout/hierarchy4"/>
    <dgm:cxn modelId="{284722A7-1293-42D9-BC4C-17E933B8B9FC}" type="presParOf" srcId="{92FF51A1-61D2-4E8A-9CAD-0C78B8FEAC2F}" destId="{4107832F-7F00-437D-BF47-BD1DB4AB932E}" srcOrd="0" destOrd="0" presId="urn:microsoft.com/office/officeart/2005/8/layout/hierarchy4"/>
    <dgm:cxn modelId="{26FCA6F6-278D-4F70-A02F-CB73D8A0AF15}" type="presParOf" srcId="{92FF51A1-61D2-4E8A-9CAD-0C78B8FEAC2F}" destId="{F8FAA8CD-B5F6-40AC-B5EC-E0820E9D7D9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3CD7ACD-FF8B-46B4-8960-9B36A18BAE33}" type="doc">
      <dgm:prSet loTypeId="urn:microsoft.com/office/officeart/2005/8/layout/hierarchy4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4CE4035-133C-46D2-AD1C-4A8EB87FB292}">
      <dgm:prSet phldrT="[Текст]"/>
      <dgm:spPr/>
      <dgm:t>
        <a:bodyPr/>
        <a:lstStyle/>
        <a:p>
          <a:r>
            <a:rPr lang="en-US" dirty="0" smtClean="0"/>
            <a:t>Base</a:t>
          </a:r>
          <a:endParaRPr lang="ru-RU" dirty="0"/>
        </a:p>
      </dgm:t>
    </dgm:pt>
    <dgm:pt modelId="{8F4221B1-EAD3-4F19-8AAA-B49797826A54}" type="parTrans" cxnId="{D9BC1548-149B-409D-9B02-5A3506491D15}">
      <dgm:prSet/>
      <dgm:spPr/>
      <dgm:t>
        <a:bodyPr/>
        <a:lstStyle/>
        <a:p>
          <a:endParaRPr lang="ru-RU"/>
        </a:p>
      </dgm:t>
    </dgm:pt>
    <dgm:pt modelId="{45F06A50-48E7-4B05-AF60-50F71651745F}" type="sibTrans" cxnId="{D9BC1548-149B-409D-9B02-5A3506491D15}">
      <dgm:prSet/>
      <dgm:spPr/>
      <dgm:t>
        <a:bodyPr/>
        <a:lstStyle/>
        <a:p>
          <a:endParaRPr lang="ru-RU"/>
        </a:p>
      </dgm:t>
    </dgm:pt>
    <dgm:pt modelId="{BC519477-DC80-429D-BA5B-52B1FE87080B}">
      <dgm:prSet phldrT="[Текст]"/>
      <dgm:spPr/>
      <dgm:t>
        <a:bodyPr/>
        <a:lstStyle/>
        <a:p>
          <a:r>
            <a:rPr lang="en-US" dirty="0" smtClean="0"/>
            <a:t>By solubility</a:t>
          </a:r>
          <a:endParaRPr lang="ru-RU" dirty="0"/>
        </a:p>
      </dgm:t>
    </dgm:pt>
    <dgm:pt modelId="{A9C70EAE-25B6-472F-996E-E46CFBC64DBF}" type="parTrans" cxnId="{D7FDB290-19CA-4547-BF0F-DE2E3EEB659B}">
      <dgm:prSet/>
      <dgm:spPr/>
      <dgm:t>
        <a:bodyPr/>
        <a:lstStyle/>
        <a:p>
          <a:endParaRPr lang="ru-RU"/>
        </a:p>
      </dgm:t>
    </dgm:pt>
    <dgm:pt modelId="{DEEA67A9-B23F-47E4-99A1-D37CC34DC59C}" type="sibTrans" cxnId="{D7FDB290-19CA-4547-BF0F-DE2E3EEB659B}">
      <dgm:prSet/>
      <dgm:spPr/>
      <dgm:t>
        <a:bodyPr/>
        <a:lstStyle/>
        <a:p>
          <a:endParaRPr lang="ru-RU"/>
        </a:p>
      </dgm:t>
    </dgm:pt>
    <dgm:pt modelId="{2D83069F-CB7E-4B70-B817-B596D9071DFB}">
      <dgm:prSet phldrT="[Текст]" custT="1"/>
      <dgm:spPr/>
      <dgm:t>
        <a:bodyPr/>
        <a:lstStyle/>
        <a:p>
          <a:r>
            <a:rPr lang="en-US" sz="2000" b="0" dirty="0" smtClean="0">
              <a:solidFill>
                <a:srgbClr val="000000"/>
              </a:solidFill>
              <a:effectLst/>
            </a:rPr>
            <a:t>Soluble</a:t>
          </a:r>
        </a:p>
        <a:p>
          <a:r>
            <a:rPr lang="ru-RU" sz="2000" b="0" dirty="0" smtClean="0">
              <a:solidFill>
                <a:srgbClr val="000000"/>
              </a:solidFill>
              <a:effectLst/>
            </a:rPr>
            <a:t>(</a:t>
          </a:r>
          <a:r>
            <a:rPr lang="en-US" sz="2000" b="0" dirty="0" smtClean="0">
              <a:solidFill>
                <a:srgbClr val="000000"/>
              </a:solidFill>
              <a:effectLst/>
            </a:rPr>
            <a:t>alkalis</a:t>
          </a:r>
          <a:r>
            <a:rPr lang="ru-RU" sz="2000" b="0" dirty="0" smtClean="0">
              <a:solidFill>
                <a:srgbClr val="000000"/>
              </a:solidFill>
              <a:effectLst/>
            </a:rPr>
            <a:t>+</a:t>
          </a:r>
          <a:r>
            <a:rPr lang="en-US" sz="2000" b="0" dirty="0" smtClean="0">
              <a:solidFill>
                <a:srgbClr val="000000"/>
              </a:solidFill>
              <a:effectLst/>
            </a:rPr>
            <a:t>NH</a:t>
          </a:r>
          <a:r>
            <a:rPr lang="en-US" sz="2000" b="0" baseline="-25000" dirty="0" smtClean="0">
              <a:solidFill>
                <a:srgbClr val="000000"/>
              </a:solidFill>
              <a:effectLst/>
            </a:rPr>
            <a:t>4</a:t>
          </a:r>
          <a:r>
            <a:rPr lang="en-US" sz="2000" b="0" dirty="0" smtClean="0">
              <a:solidFill>
                <a:srgbClr val="000000"/>
              </a:solidFill>
              <a:effectLst/>
            </a:rPr>
            <a:t>OH)</a:t>
          </a:r>
          <a:endParaRPr lang="ru-RU" sz="2000" b="0" dirty="0">
            <a:effectLst/>
          </a:endParaRPr>
        </a:p>
      </dgm:t>
    </dgm:pt>
    <dgm:pt modelId="{B5F6677A-01D3-44BA-A483-1857234E415F}" type="parTrans" cxnId="{256AA4AB-87C7-4A2A-AD44-83F8F8553FE5}">
      <dgm:prSet/>
      <dgm:spPr/>
      <dgm:t>
        <a:bodyPr/>
        <a:lstStyle/>
        <a:p>
          <a:endParaRPr lang="ru-RU"/>
        </a:p>
      </dgm:t>
    </dgm:pt>
    <dgm:pt modelId="{5592AE27-5072-461C-9D14-FBC8D2560EF7}" type="sibTrans" cxnId="{256AA4AB-87C7-4A2A-AD44-83F8F8553FE5}">
      <dgm:prSet/>
      <dgm:spPr/>
      <dgm:t>
        <a:bodyPr/>
        <a:lstStyle/>
        <a:p>
          <a:endParaRPr lang="ru-RU"/>
        </a:p>
      </dgm:t>
    </dgm:pt>
    <dgm:pt modelId="{809DB7B6-2629-45B5-91E7-FD8D9FE43AF2}">
      <dgm:prSet phldrT="[Текст]" custT="1"/>
      <dgm:spPr/>
      <dgm:t>
        <a:bodyPr/>
        <a:lstStyle/>
        <a:p>
          <a:r>
            <a:rPr lang="en-US" sz="4400" dirty="0" smtClean="0"/>
            <a:t>By strength</a:t>
          </a:r>
          <a:endParaRPr lang="ru-RU" sz="4400" dirty="0"/>
        </a:p>
      </dgm:t>
    </dgm:pt>
    <dgm:pt modelId="{D6E7F831-307C-4D70-856F-03BCEB8CD618}" type="parTrans" cxnId="{DC4A6C96-4DAA-4AD6-A963-6148645B4F5A}">
      <dgm:prSet/>
      <dgm:spPr/>
      <dgm:t>
        <a:bodyPr/>
        <a:lstStyle/>
        <a:p>
          <a:endParaRPr lang="ru-RU"/>
        </a:p>
      </dgm:t>
    </dgm:pt>
    <dgm:pt modelId="{6E81E293-7381-420C-B1A0-E2466765C518}" type="sibTrans" cxnId="{DC4A6C96-4DAA-4AD6-A963-6148645B4F5A}">
      <dgm:prSet/>
      <dgm:spPr/>
      <dgm:t>
        <a:bodyPr/>
        <a:lstStyle/>
        <a:p>
          <a:endParaRPr lang="ru-RU"/>
        </a:p>
      </dgm:t>
    </dgm:pt>
    <dgm:pt modelId="{FB069201-3080-46F9-BFA0-D85C552F6049}">
      <dgm:prSet/>
      <dgm:spPr/>
      <dgm:t>
        <a:bodyPr/>
        <a:lstStyle/>
        <a:p>
          <a:r>
            <a:rPr lang="en-US" dirty="0" smtClean="0"/>
            <a:t>Strong (alkalis)</a:t>
          </a:r>
          <a:endParaRPr lang="ru-RU" dirty="0"/>
        </a:p>
      </dgm:t>
    </dgm:pt>
    <dgm:pt modelId="{E2F7A27B-C885-4E6A-A9DD-03E422489AEB}" type="parTrans" cxnId="{9E7C5288-CEA0-46C7-B698-1ED7A8B8F936}">
      <dgm:prSet/>
      <dgm:spPr/>
      <dgm:t>
        <a:bodyPr/>
        <a:lstStyle/>
        <a:p>
          <a:endParaRPr lang="ru-RU"/>
        </a:p>
      </dgm:t>
    </dgm:pt>
    <dgm:pt modelId="{3FEB673A-C1DB-4036-B32E-E061A0215A4B}" type="sibTrans" cxnId="{9E7C5288-CEA0-46C7-B698-1ED7A8B8F936}">
      <dgm:prSet/>
      <dgm:spPr/>
      <dgm:t>
        <a:bodyPr/>
        <a:lstStyle/>
        <a:p>
          <a:endParaRPr lang="ru-RU"/>
        </a:p>
      </dgm:t>
    </dgm:pt>
    <dgm:pt modelId="{FF383D47-F308-4F0B-8BDB-D1F128E33E5A}">
      <dgm:prSet/>
      <dgm:spPr/>
      <dgm:t>
        <a:bodyPr/>
        <a:lstStyle/>
        <a:p>
          <a:r>
            <a:rPr lang="en-US" dirty="0" smtClean="0"/>
            <a:t>Weak</a:t>
          </a:r>
          <a:endParaRPr lang="ru-RU" baseline="-25000" dirty="0"/>
        </a:p>
      </dgm:t>
    </dgm:pt>
    <dgm:pt modelId="{57A49CCD-2B75-405B-9E55-9CE779DF0A92}" type="parTrans" cxnId="{EC2EB0F0-7C37-40BA-8376-3EAFCE9EE68C}">
      <dgm:prSet/>
      <dgm:spPr/>
      <dgm:t>
        <a:bodyPr/>
        <a:lstStyle/>
        <a:p>
          <a:endParaRPr lang="ru-RU"/>
        </a:p>
      </dgm:t>
    </dgm:pt>
    <dgm:pt modelId="{7554EEE9-695B-4B7B-AC4E-784B8695A2C3}" type="sibTrans" cxnId="{EC2EB0F0-7C37-40BA-8376-3EAFCE9EE68C}">
      <dgm:prSet/>
      <dgm:spPr/>
      <dgm:t>
        <a:bodyPr/>
        <a:lstStyle/>
        <a:p>
          <a:endParaRPr lang="ru-RU"/>
        </a:p>
      </dgm:t>
    </dgm:pt>
    <dgm:pt modelId="{4A2BE60D-9B36-4636-B47A-A4D6990E78BD}">
      <dgm:prSet custT="1"/>
      <dgm:spPr/>
      <dgm:t>
        <a:bodyPr/>
        <a:lstStyle/>
        <a:p>
          <a:r>
            <a:rPr lang="en-US" sz="1800" dirty="0" smtClean="0"/>
            <a:t>Insoluble</a:t>
          </a:r>
          <a:endParaRPr lang="ru-RU" sz="1800" dirty="0"/>
        </a:p>
      </dgm:t>
    </dgm:pt>
    <dgm:pt modelId="{7A67AAD9-7955-427E-AC95-228262647D04}" type="parTrans" cxnId="{0034195C-D7E5-405E-854C-D73F5C706F32}">
      <dgm:prSet/>
      <dgm:spPr/>
      <dgm:t>
        <a:bodyPr/>
        <a:lstStyle/>
        <a:p>
          <a:endParaRPr lang="ru-RU"/>
        </a:p>
      </dgm:t>
    </dgm:pt>
    <dgm:pt modelId="{EDF29DFE-B512-4D12-8868-D044FD1F8E71}" type="sibTrans" cxnId="{0034195C-D7E5-405E-854C-D73F5C706F32}">
      <dgm:prSet/>
      <dgm:spPr/>
      <dgm:t>
        <a:bodyPr/>
        <a:lstStyle/>
        <a:p>
          <a:endParaRPr lang="ru-RU"/>
        </a:p>
      </dgm:t>
    </dgm:pt>
    <dgm:pt modelId="{E63F6BFF-9490-41AF-83EE-0E19EC352422}" type="pres">
      <dgm:prSet presAssocID="{F3CD7ACD-FF8B-46B4-8960-9B36A18BAE3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E8D0234-AEDA-4D68-81BB-5B7435588D27}" type="pres">
      <dgm:prSet presAssocID="{44CE4035-133C-46D2-AD1C-4A8EB87FB292}" presName="vertOne" presStyleCnt="0"/>
      <dgm:spPr/>
    </dgm:pt>
    <dgm:pt modelId="{A3096DE6-9E2E-41D8-AA83-02712F7DF7F8}" type="pres">
      <dgm:prSet presAssocID="{44CE4035-133C-46D2-AD1C-4A8EB87FB292}" presName="txOne" presStyleLbl="node0" presStyleIdx="0" presStyleCnt="1" custScaleX="910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0CE9B2-AC6F-4B1E-B642-025F16CB93D6}" type="pres">
      <dgm:prSet presAssocID="{44CE4035-133C-46D2-AD1C-4A8EB87FB292}" presName="parTransOne" presStyleCnt="0"/>
      <dgm:spPr/>
    </dgm:pt>
    <dgm:pt modelId="{A3553CB9-6CAF-49DC-8A34-0A42B14EA591}" type="pres">
      <dgm:prSet presAssocID="{44CE4035-133C-46D2-AD1C-4A8EB87FB292}" presName="horzOne" presStyleCnt="0"/>
      <dgm:spPr/>
    </dgm:pt>
    <dgm:pt modelId="{389322FD-40C3-4251-A1B5-418148AC8132}" type="pres">
      <dgm:prSet presAssocID="{BC519477-DC80-429D-BA5B-52B1FE87080B}" presName="vertTwo" presStyleCnt="0"/>
      <dgm:spPr/>
    </dgm:pt>
    <dgm:pt modelId="{723144AB-4CF3-42FE-A276-C96BDFDFB781}" type="pres">
      <dgm:prSet presAssocID="{BC519477-DC80-429D-BA5B-52B1FE87080B}" presName="txTwo" presStyleLbl="node2" presStyleIdx="0" presStyleCnt="2" custScaleX="1002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9E97C9-70F3-43A3-B88A-78A4C005827B}" type="pres">
      <dgm:prSet presAssocID="{BC519477-DC80-429D-BA5B-52B1FE87080B}" presName="parTransTwo" presStyleCnt="0"/>
      <dgm:spPr/>
    </dgm:pt>
    <dgm:pt modelId="{2BDD903D-933C-4379-BCD4-927B6D3D64EE}" type="pres">
      <dgm:prSet presAssocID="{BC519477-DC80-429D-BA5B-52B1FE87080B}" presName="horzTwo" presStyleCnt="0"/>
      <dgm:spPr/>
    </dgm:pt>
    <dgm:pt modelId="{73210106-968A-45D8-9304-929C36529F0E}" type="pres">
      <dgm:prSet presAssocID="{2D83069F-CB7E-4B70-B817-B596D9071DFB}" presName="vertThree" presStyleCnt="0"/>
      <dgm:spPr/>
    </dgm:pt>
    <dgm:pt modelId="{0E29A70F-9038-4F37-B054-055DFE49D964}" type="pres">
      <dgm:prSet presAssocID="{2D83069F-CB7E-4B70-B817-B596D9071DFB}" presName="txThree" presStyleLbl="node3" presStyleIdx="0" presStyleCnt="4" custScaleX="1261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88ABB9-D7E1-4F20-92A6-FE310B25FD08}" type="pres">
      <dgm:prSet presAssocID="{2D83069F-CB7E-4B70-B817-B596D9071DFB}" presName="horzThree" presStyleCnt="0"/>
      <dgm:spPr/>
    </dgm:pt>
    <dgm:pt modelId="{A916252B-51AC-4829-9103-515AB8478B4C}" type="pres">
      <dgm:prSet presAssocID="{5592AE27-5072-461C-9D14-FBC8D2560EF7}" presName="sibSpaceThree" presStyleCnt="0"/>
      <dgm:spPr/>
    </dgm:pt>
    <dgm:pt modelId="{70D14EFD-CC55-48D3-8E37-027D4BB22537}" type="pres">
      <dgm:prSet presAssocID="{4A2BE60D-9B36-4636-B47A-A4D6990E78BD}" presName="vertThree" presStyleCnt="0"/>
      <dgm:spPr/>
    </dgm:pt>
    <dgm:pt modelId="{2B6B5732-6BF4-499C-A2CC-0457426304CA}" type="pres">
      <dgm:prSet presAssocID="{4A2BE60D-9B36-4636-B47A-A4D6990E78BD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C067A4-C992-403F-B4A1-777D3E99AF7A}" type="pres">
      <dgm:prSet presAssocID="{4A2BE60D-9B36-4636-B47A-A4D6990E78BD}" presName="horzThree" presStyleCnt="0"/>
      <dgm:spPr/>
    </dgm:pt>
    <dgm:pt modelId="{D50F4D47-B7DF-46B1-BD5D-7E5BA740B65D}" type="pres">
      <dgm:prSet presAssocID="{DEEA67A9-B23F-47E4-99A1-D37CC34DC59C}" presName="sibSpaceTwo" presStyleCnt="0"/>
      <dgm:spPr/>
    </dgm:pt>
    <dgm:pt modelId="{3E693070-B097-4678-A07A-2C2B6D211222}" type="pres">
      <dgm:prSet presAssocID="{809DB7B6-2629-45B5-91E7-FD8D9FE43AF2}" presName="vertTwo" presStyleCnt="0"/>
      <dgm:spPr/>
    </dgm:pt>
    <dgm:pt modelId="{984CF7A0-BC93-4F7E-BBE7-5EB77E4A8C48}" type="pres">
      <dgm:prSet presAssocID="{809DB7B6-2629-45B5-91E7-FD8D9FE43AF2}" presName="txTwo" presStyleLbl="node2" presStyleIdx="1" presStyleCnt="2" custScaleX="1063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73A2CF-1187-453A-BED6-52941BDF0E2D}" type="pres">
      <dgm:prSet presAssocID="{809DB7B6-2629-45B5-91E7-FD8D9FE43AF2}" presName="parTransTwo" presStyleCnt="0"/>
      <dgm:spPr/>
    </dgm:pt>
    <dgm:pt modelId="{7658B292-7BF2-42AC-8DF5-40262EEB8D84}" type="pres">
      <dgm:prSet presAssocID="{809DB7B6-2629-45B5-91E7-FD8D9FE43AF2}" presName="horzTwo" presStyleCnt="0"/>
      <dgm:spPr/>
    </dgm:pt>
    <dgm:pt modelId="{9EAB8F7F-5270-4095-863D-09911FD696F7}" type="pres">
      <dgm:prSet presAssocID="{FB069201-3080-46F9-BFA0-D85C552F6049}" presName="vertThree" presStyleCnt="0"/>
      <dgm:spPr/>
    </dgm:pt>
    <dgm:pt modelId="{1EA9CFA7-70F8-4286-A9BB-F6FA44DF0AF8}" type="pres">
      <dgm:prSet presAssocID="{FB069201-3080-46F9-BFA0-D85C552F6049}" presName="txThree" presStyleLbl="node3" presStyleIdx="2" presStyleCnt="4" custScaleX="779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6F9687-72CB-4426-8EA1-8DE08009E80B}" type="pres">
      <dgm:prSet presAssocID="{FB069201-3080-46F9-BFA0-D85C552F6049}" presName="horzThree" presStyleCnt="0"/>
      <dgm:spPr/>
    </dgm:pt>
    <dgm:pt modelId="{B8116435-26AC-44F3-8FD7-825EF20D3F09}" type="pres">
      <dgm:prSet presAssocID="{3FEB673A-C1DB-4036-B32E-E061A0215A4B}" presName="sibSpaceThree" presStyleCnt="0"/>
      <dgm:spPr/>
    </dgm:pt>
    <dgm:pt modelId="{0DF65540-7560-419F-A3E7-CA6460CAF70F}" type="pres">
      <dgm:prSet presAssocID="{FF383D47-F308-4F0B-8BDB-D1F128E33E5A}" presName="vertThree" presStyleCnt="0"/>
      <dgm:spPr/>
    </dgm:pt>
    <dgm:pt modelId="{3222B704-E961-44A6-852E-6E380449A7EA}" type="pres">
      <dgm:prSet presAssocID="{FF383D47-F308-4F0B-8BDB-D1F128E33E5A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AA949A-4343-4E28-BD94-EB7EEFFD822B}" type="pres">
      <dgm:prSet presAssocID="{FF383D47-F308-4F0B-8BDB-D1F128E33E5A}" presName="horzThree" presStyleCnt="0"/>
      <dgm:spPr/>
    </dgm:pt>
  </dgm:ptLst>
  <dgm:cxnLst>
    <dgm:cxn modelId="{D9139271-12BA-4BBE-9025-092FBB00506C}" type="presOf" srcId="{FF383D47-F308-4F0B-8BDB-D1F128E33E5A}" destId="{3222B704-E961-44A6-852E-6E380449A7EA}" srcOrd="0" destOrd="0" presId="urn:microsoft.com/office/officeart/2005/8/layout/hierarchy4"/>
    <dgm:cxn modelId="{256AA4AB-87C7-4A2A-AD44-83F8F8553FE5}" srcId="{BC519477-DC80-429D-BA5B-52B1FE87080B}" destId="{2D83069F-CB7E-4B70-B817-B596D9071DFB}" srcOrd="0" destOrd="0" parTransId="{B5F6677A-01D3-44BA-A483-1857234E415F}" sibTransId="{5592AE27-5072-461C-9D14-FBC8D2560EF7}"/>
    <dgm:cxn modelId="{C5AE2DA9-C090-460F-A058-8A4DDB112CA5}" type="presOf" srcId="{4A2BE60D-9B36-4636-B47A-A4D6990E78BD}" destId="{2B6B5732-6BF4-499C-A2CC-0457426304CA}" srcOrd="0" destOrd="0" presId="urn:microsoft.com/office/officeart/2005/8/layout/hierarchy4"/>
    <dgm:cxn modelId="{0E68A95E-79A7-40E8-B09D-680585CBB4CF}" type="presOf" srcId="{2D83069F-CB7E-4B70-B817-B596D9071DFB}" destId="{0E29A70F-9038-4F37-B054-055DFE49D964}" srcOrd="0" destOrd="0" presId="urn:microsoft.com/office/officeart/2005/8/layout/hierarchy4"/>
    <dgm:cxn modelId="{DC4A6C96-4DAA-4AD6-A963-6148645B4F5A}" srcId="{44CE4035-133C-46D2-AD1C-4A8EB87FB292}" destId="{809DB7B6-2629-45B5-91E7-FD8D9FE43AF2}" srcOrd="1" destOrd="0" parTransId="{D6E7F831-307C-4D70-856F-03BCEB8CD618}" sibTransId="{6E81E293-7381-420C-B1A0-E2466765C518}"/>
    <dgm:cxn modelId="{9E7C5288-CEA0-46C7-B698-1ED7A8B8F936}" srcId="{809DB7B6-2629-45B5-91E7-FD8D9FE43AF2}" destId="{FB069201-3080-46F9-BFA0-D85C552F6049}" srcOrd="0" destOrd="0" parTransId="{E2F7A27B-C885-4E6A-A9DD-03E422489AEB}" sibTransId="{3FEB673A-C1DB-4036-B32E-E061A0215A4B}"/>
    <dgm:cxn modelId="{D7FDB290-19CA-4547-BF0F-DE2E3EEB659B}" srcId="{44CE4035-133C-46D2-AD1C-4A8EB87FB292}" destId="{BC519477-DC80-429D-BA5B-52B1FE87080B}" srcOrd="0" destOrd="0" parTransId="{A9C70EAE-25B6-472F-996E-E46CFBC64DBF}" sibTransId="{DEEA67A9-B23F-47E4-99A1-D37CC34DC59C}"/>
    <dgm:cxn modelId="{CE23C7B0-225A-4746-9A9B-7833A2D8E47F}" type="presOf" srcId="{44CE4035-133C-46D2-AD1C-4A8EB87FB292}" destId="{A3096DE6-9E2E-41D8-AA83-02712F7DF7F8}" srcOrd="0" destOrd="0" presId="urn:microsoft.com/office/officeart/2005/8/layout/hierarchy4"/>
    <dgm:cxn modelId="{EC2EB0F0-7C37-40BA-8376-3EAFCE9EE68C}" srcId="{809DB7B6-2629-45B5-91E7-FD8D9FE43AF2}" destId="{FF383D47-F308-4F0B-8BDB-D1F128E33E5A}" srcOrd="1" destOrd="0" parTransId="{57A49CCD-2B75-405B-9E55-9CE779DF0A92}" sibTransId="{7554EEE9-695B-4B7B-AC4E-784B8695A2C3}"/>
    <dgm:cxn modelId="{9A4AAAC0-C4E1-438E-9B16-A663BB860475}" type="presOf" srcId="{FB069201-3080-46F9-BFA0-D85C552F6049}" destId="{1EA9CFA7-70F8-4286-A9BB-F6FA44DF0AF8}" srcOrd="0" destOrd="0" presId="urn:microsoft.com/office/officeart/2005/8/layout/hierarchy4"/>
    <dgm:cxn modelId="{EC7F7F22-E76B-4DED-9D34-8232D73C28E3}" type="presOf" srcId="{BC519477-DC80-429D-BA5B-52B1FE87080B}" destId="{723144AB-4CF3-42FE-A276-C96BDFDFB781}" srcOrd="0" destOrd="0" presId="urn:microsoft.com/office/officeart/2005/8/layout/hierarchy4"/>
    <dgm:cxn modelId="{D9BC1548-149B-409D-9B02-5A3506491D15}" srcId="{F3CD7ACD-FF8B-46B4-8960-9B36A18BAE33}" destId="{44CE4035-133C-46D2-AD1C-4A8EB87FB292}" srcOrd="0" destOrd="0" parTransId="{8F4221B1-EAD3-4F19-8AAA-B49797826A54}" sibTransId="{45F06A50-48E7-4B05-AF60-50F71651745F}"/>
    <dgm:cxn modelId="{0034195C-D7E5-405E-854C-D73F5C706F32}" srcId="{BC519477-DC80-429D-BA5B-52B1FE87080B}" destId="{4A2BE60D-9B36-4636-B47A-A4D6990E78BD}" srcOrd="1" destOrd="0" parTransId="{7A67AAD9-7955-427E-AC95-228262647D04}" sibTransId="{EDF29DFE-B512-4D12-8868-D044FD1F8E71}"/>
    <dgm:cxn modelId="{4A025E22-62A6-457D-87BF-6D739BFCE636}" type="presOf" srcId="{809DB7B6-2629-45B5-91E7-FD8D9FE43AF2}" destId="{984CF7A0-BC93-4F7E-BBE7-5EB77E4A8C48}" srcOrd="0" destOrd="0" presId="urn:microsoft.com/office/officeart/2005/8/layout/hierarchy4"/>
    <dgm:cxn modelId="{7BBDB1BC-90D1-4B13-996D-8BFFFD1A28B1}" type="presOf" srcId="{F3CD7ACD-FF8B-46B4-8960-9B36A18BAE33}" destId="{E63F6BFF-9490-41AF-83EE-0E19EC352422}" srcOrd="0" destOrd="0" presId="urn:microsoft.com/office/officeart/2005/8/layout/hierarchy4"/>
    <dgm:cxn modelId="{F4BD6152-6060-49DE-8469-E9FE65B5B31F}" type="presParOf" srcId="{E63F6BFF-9490-41AF-83EE-0E19EC352422}" destId="{AE8D0234-AEDA-4D68-81BB-5B7435588D27}" srcOrd="0" destOrd="0" presId="urn:microsoft.com/office/officeart/2005/8/layout/hierarchy4"/>
    <dgm:cxn modelId="{27B7A64A-2C13-415C-8EB8-E7B7930DFA60}" type="presParOf" srcId="{AE8D0234-AEDA-4D68-81BB-5B7435588D27}" destId="{A3096DE6-9E2E-41D8-AA83-02712F7DF7F8}" srcOrd="0" destOrd="0" presId="urn:microsoft.com/office/officeart/2005/8/layout/hierarchy4"/>
    <dgm:cxn modelId="{DC1BC9DC-AF97-458E-8E57-1AD5ABC226A4}" type="presParOf" srcId="{AE8D0234-AEDA-4D68-81BB-5B7435588D27}" destId="{2F0CE9B2-AC6F-4B1E-B642-025F16CB93D6}" srcOrd="1" destOrd="0" presId="urn:microsoft.com/office/officeart/2005/8/layout/hierarchy4"/>
    <dgm:cxn modelId="{672E360C-66A2-4D38-9A46-CB5260C33F50}" type="presParOf" srcId="{AE8D0234-AEDA-4D68-81BB-5B7435588D27}" destId="{A3553CB9-6CAF-49DC-8A34-0A42B14EA591}" srcOrd="2" destOrd="0" presId="urn:microsoft.com/office/officeart/2005/8/layout/hierarchy4"/>
    <dgm:cxn modelId="{103E9297-1D1A-4479-9213-4C8800FEB80A}" type="presParOf" srcId="{A3553CB9-6CAF-49DC-8A34-0A42B14EA591}" destId="{389322FD-40C3-4251-A1B5-418148AC8132}" srcOrd="0" destOrd="0" presId="urn:microsoft.com/office/officeart/2005/8/layout/hierarchy4"/>
    <dgm:cxn modelId="{61CEA1B4-69EA-4A63-8FDB-C19EB6088325}" type="presParOf" srcId="{389322FD-40C3-4251-A1B5-418148AC8132}" destId="{723144AB-4CF3-42FE-A276-C96BDFDFB781}" srcOrd="0" destOrd="0" presId="urn:microsoft.com/office/officeart/2005/8/layout/hierarchy4"/>
    <dgm:cxn modelId="{6EC798A2-2102-4E90-BA05-D2EF5D5A78EB}" type="presParOf" srcId="{389322FD-40C3-4251-A1B5-418148AC8132}" destId="{969E97C9-70F3-43A3-B88A-78A4C005827B}" srcOrd="1" destOrd="0" presId="urn:microsoft.com/office/officeart/2005/8/layout/hierarchy4"/>
    <dgm:cxn modelId="{60198FF2-2EA7-4FBF-B265-54051D23EE25}" type="presParOf" srcId="{389322FD-40C3-4251-A1B5-418148AC8132}" destId="{2BDD903D-933C-4379-BCD4-927B6D3D64EE}" srcOrd="2" destOrd="0" presId="urn:microsoft.com/office/officeart/2005/8/layout/hierarchy4"/>
    <dgm:cxn modelId="{B49C7137-CE1E-4BFF-93A4-C59112367B60}" type="presParOf" srcId="{2BDD903D-933C-4379-BCD4-927B6D3D64EE}" destId="{73210106-968A-45D8-9304-929C36529F0E}" srcOrd="0" destOrd="0" presId="urn:microsoft.com/office/officeart/2005/8/layout/hierarchy4"/>
    <dgm:cxn modelId="{341EE376-25FD-4B3B-BE9E-64DBBD3EB36C}" type="presParOf" srcId="{73210106-968A-45D8-9304-929C36529F0E}" destId="{0E29A70F-9038-4F37-B054-055DFE49D964}" srcOrd="0" destOrd="0" presId="urn:microsoft.com/office/officeart/2005/8/layout/hierarchy4"/>
    <dgm:cxn modelId="{205B7175-4950-40DD-BCF2-86E370CC6CB4}" type="presParOf" srcId="{73210106-968A-45D8-9304-929C36529F0E}" destId="{C688ABB9-D7E1-4F20-92A6-FE310B25FD08}" srcOrd="1" destOrd="0" presId="urn:microsoft.com/office/officeart/2005/8/layout/hierarchy4"/>
    <dgm:cxn modelId="{64375301-114E-43C5-905D-046573B207A7}" type="presParOf" srcId="{2BDD903D-933C-4379-BCD4-927B6D3D64EE}" destId="{A916252B-51AC-4829-9103-515AB8478B4C}" srcOrd="1" destOrd="0" presId="urn:microsoft.com/office/officeart/2005/8/layout/hierarchy4"/>
    <dgm:cxn modelId="{85F9CFAB-6332-47BF-9BA7-1CA864ED3C4C}" type="presParOf" srcId="{2BDD903D-933C-4379-BCD4-927B6D3D64EE}" destId="{70D14EFD-CC55-48D3-8E37-027D4BB22537}" srcOrd="2" destOrd="0" presId="urn:microsoft.com/office/officeart/2005/8/layout/hierarchy4"/>
    <dgm:cxn modelId="{1589BBB1-056D-47E8-B543-54D43755493D}" type="presParOf" srcId="{70D14EFD-CC55-48D3-8E37-027D4BB22537}" destId="{2B6B5732-6BF4-499C-A2CC-0457426304CA}" srcOrd="0" destOrd="0" presId="urn:microsoft.com/office/officeart/2005/8/layout/hierarchy4"/>
    <dgm:cxn modelId="{06290659-FFCC-416A-822F-CF416D89826B}" type="presParOf" srcId="{70D14EFD-CC55-48D3-8E37-027D4BB22537}" destId="{B3C067A4-C992-403F-B4A1-777D3E99AF7A}" srcOrd="1" destOrd="0" presId="urn:microsoft.com/office/officeart/2005/8/layout/hierarchy4"/>
    <dgm:cxn modelId="{E9578A1E-2CBE-4D50-90C6-DF0854A72D46}" type="presParOf" srcId="{A3553CB9-6CAF-49DC-8A34-0A42B14EA591}" destId="{D50F4D47-B7DF-46B1-BD5D-7E5BA740B65D}" srcOrd="1" destOrd="0" presId="urn:microsoft.com/office/officeart/2005/8/layout/hierarchy4"/>
    <dgm:cxn modelId="{13406950-C9AA-4C69-80FC-1D5849301490}" type="presParOf" srcId="{A3553CB9-6CAF-49DC-8A34-0A42B14EA591}" destId="{3E693070-B097-4678-A07A-2C2B6D211222}" srcOrd="2" destOrd="0" presId="urn:microsoft.com/office/officeart/2005/8/layout/hierarchy4"/>
    <dgm:cxn modelId="{2178D34E-92FC-4076-A6F6-98E3101FBC7C}" type="presParOf" srcId="{3E693070-B097-4678-A07A-2C2B6D211222}" destId="{984CF7A0-BC93-4F7E-BBE7-5EB77E4A8C48}" srcOrd="0" destOrd="0" presId="urn:microsoft.com/office/officeart/2005/8/layout/hierarchy4"/>
    <dgm:cxn modelId="{571275F4-6AD5-4C1A-AB6F-7EE06D0D9A65}" type="presParOf" srcId="{3E693070-B097-4678-A07A-2C2B6D211222}" destId="{E673A2CF-1187-453A-BED6-52941BDF0E2D}" srcOrd="1" destOrd="0" presId="urn:microsoft.com/office/officeart/2005/8/layout/hierarchy4"/>
    <dgm:cxn modelId="{639581A1-4CC9-480F-82DE-0A7CBB6B11CC}" type="presParOf" srcId="{3E693070-B097-4678-A07A-2C2B6D211222}" destId="{7658B292-7BF2-42AC-8DF5-40262EEB8D84}" srcOrd="2" destOrd="0" presId="urn:microsoft.com/office/officeart/2005/8/layout/hierarchy4"/>
    <dgm:cxn modelId="{494107FA-46E9-47B5-9BE2-47EE0047416F}" type="presParOf" srcId="{7658B292-7BF2-42AC-8DF5-40262EEB8D84}" destId="{9EAB8F7F-5270-4095-863D-09911FD696F7}" srcOrd="0" destOrd="0" presId="urn:microsoft.com/office/officeart/2005/8/layout/hierarchy4"/>
    <dgm:cxn modelId="{42781402-BB89-40E9-A742-A12BDD50D08F}" type="presParOf" srcId="{9EAB8F7F-5270-4095-863D-09911FD696F7}" destId="{1EA9CFA7-70F8-4286-A9BB-F6FA44DF0AF8}" srcOrd="0" destOrd="0" presId="urn:microsoft.com/office/officeart/2005/8/layout/hierarchy4"/>
    <dgm:cxn modelId="{CC3655EE-0CA2-4620-BEBA-B1A635C50B1C}" type="presParOf" srcId="{9EAB8F7F-5270-4095-863D-09911FD696F7}" destId="{E16F9687-72CB-4426-8EA1-8DE08009E80B}" srcOrd="1" destOrd="0" presId="urn:microsoft.com/office/officeart/2005/8/layout/hierarchy4"/>
    <dgm:cxn modelId="{FCD672A3-BA67-4515-9352-36283A12FA17}" type="presParOf" srcId="{7658B292-7BF2-42AC-8DF5-40262EEB8D84}" destId="{B8116435-26AC-44F3-8FD7-825EF20D3F09}" srcOrd="1" destOrd="0" presId="urn:microsoft.com/office/officeart/2005/8/layout/hierarchy4"/>
    <dgm:cxn modelId="{5F3BE943-121F-497D-862F-85F63C75AAD5}" type="presParOf" srcId="{7658B292-7BF2-42AC-8DF5-40262EEB8D84}" destId="{0DF65540-7560-419F-A3E7-CA6460CAF70F}" srcOrd="2" destOrd="0" presId="urn:microsoft.com/office/officeart/2005/8/layout/hierarchy4"/>
    <dgm:cxn modelId="{8E20A51E-B0DC-4F24-BDBD-9BA9A873434F}" type="presParOf" srcId="{0DF65540-7560-419F-A3E7-CA6460CAF70F}" destId="{3222B704-E961-44A6-852E-6E380449A7EA}" srcOrd="0" destOrd="0" presId="urn:microsoft.com/office/officeart/2005/8/layout/hierarchy4"/>
    <dgm:cxn modelId="{D459C56C-E46D-4F3E-81D7-A80F07951C73}" type="presParOf" srcId="{0DF65540-7560-419F-A3E7-CA6460CAF70F}" destId="{69AA949A-4343-4E28-BD94-EB7EEFFD822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3CD7ACD-FF8B-46B4-8960-9B36A18BAE33}" type="doc">
      <dgm:prSet loTypeId="urn:microsoft.com/office/officeart/2005/8/layout/hierarchy4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4CE4035-133C-46D2-AD1C-4A8EB87FB292}">
      <dgm:prSet phldrT="[Текст]" custT="1"/>
      <dgm:spPr/>
      <dgm:t>
        <a:bodyPr/>
        <a:lstStyle/>
        <a:p>
          <a:r>
            <a:rPr lang="en-US" sz="2000" dirty="0" smtClean="0"/>
            <a:t>Oxygen content</a:t>
          </a:r>
          <a:endParaRPr lang="ru-RU" sz="2000" dirty="0"/>
        </a:p>
      </dgm:t>
    </dgm:pt>
    <dgm:pt modelId="{8F4221B1-EAD3-4F19-8AAA-B49797826A54}" type="parTrans" cxnId="{D9BC1548-149B-409D-9B02-5A3506491D15}">
      <dgm:prSet/>
      <dgm:spPr/>
      <dgm:t>
        <a:bodyPr/>
        <a:lstStyle/>
        <a:p>
          <a:endParaRPr lang="ru-RU" sz="2000"/>
        </a:p>
      </dgm:t>
    </dgm:pt>
    <dgm:pt modelId="{45F06A50-48E7-4B05-AF60-50F71651745F}" type="sibTrans" cxnId="{D9BC1548-149B-409D-9B02-5A3506491D15}">
      <dgm:prSet/>
      <dgm:spPr/>
      <dgm:t>
        <a:bodyPr/>
        <a:lstStyle/>
        <a:p>
          <a:endParaRPr lang="ru-RU" sz="2000"/>
        </a:p>
      </dgm:t>
    </dgm:pt>
    <dgm:pt modelId="{BC519477-DC80-429D-BA5B-52B1FE87080B}">
      <dgm:prSet phldrT="[Текст]" custT="1"/>
      <dgm:spPr/>
      <dgm:t>
        <a:bodyPr/>
        <a:lstStyle/>
        <a:p>
          <a:r>
            <a:rPr lang="en-US" sz="2000" dirty="0" smtClean="0"/>
            <a:t>Oxygenated</a:t>
          </a:r>
        </a:p>
        <a:p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H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SO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4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, HNO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3</a:t>
          </a:r>
          <a:endParaRPr lang="ru-RU" sz="2000" dirty="0"/>
        </a:p>
      </dgm:t>
    </dgm:pt>
    <dgm:pt modelId="{A9C70EAE-25B6-472F-996E-E46CFBC64DBF}" type="parTrans" cxnId="{D7FDB290-19CA-4547-BF0F-DE2E3EEB659B}">
      <dgm:prSet/>
      <dgm:spPr/>
      <dgm:t>
        <a:bodyPr/>
        <a:lstStyle/>
        <a:p>
          <a:endParaRPr lang="ru-RU" sz="2000"/>
        </a:p>
      </dgm:t>
    </dgm:pt>
    <dgm:pt modelId="{DEEA67A9-B23F-47E4-99A1-D37CC34DC59C}" type="sibTrans" cxnId="{D7FDB290-19CA-4547-BF0F-DE2E3EEB659B}">
      <dgm:prSet/>
      <dgm:spPr/>
      <dgm:t>
        <a:bodyPr/>
        <a:lstStyle/>
        <a:p>
          <a:endParaRPr lang="ru-RU" sz="2000"/>
        </a:p>
      </dgm:t>
    </dgm:pt>
    <dgm:pt modelId="{809DB7B6-2629-45B5-91E7-FD8D9FE43AF2}">
      <dgm:prSet phldrT="[Текст]" custT="1"/>
      <dgm:spPr/>
      <dgm:t>
        <a:bodyPr/>
        <a:lstStyle/>
        <a:p>
          <a:r>
            <a:rPr lang="en-US" sz="2000" dirty="0" smtClean="0"/>
            <a:t>Oxygen-free</a:t>
          </a:r>
        </a:p>
        <a:p>
          <a:r>
            <a:rPr lang="en-US" altLang="en-US" sz="2000" dirty="0" err="1" smtClean="0">
              <a:solidFill>
                <a:srgbClr val="000000"/>
              </a:solidFill>
              <a:latin typeface="Arial" panose="020B0604020202020204" pitchFamily="34" charset="0"/>
            </a:rPr>
            <a:t>HCl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, HF, H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S</a:t>
          </a:r>
          <a:endParaRPr lang="ru-RU" sz="2000" dirty="0"/>
        </a:p>
      </dgm:t>
    </dgm:pt>
    <dgm:pt modelId="{D6E7F831-307C-4D70-856F-03BCEB8CD618}" type="parTrans" cxnId="{DC4A6C96-4DAA-4AD6-A963-6148645B4F5A}">
      <dgm:prSet/>
      <dgm:spPr/>
      <dgm:t>
        <a:bodyPr/>
        <a:lstStyle/>
        <a:p>
          <a:endParaRPr lang="ru-RU" sz="2000"/>
        </a:p>
      </dgm:t>
    </dgm:pt>
    <dgm:pt modelId="{6E81E293-7381-420C-B1A0-E2466765C518}" type="sibTrans" cxnId="{DC4A6C96-4DAA-4AD6-A963-6148645B4F5A}">
      <dgm:prSet/>
      <dgm:spPr/>
      <dgm:t>
        <a:bodyPr/>
        <a:lstStyle/>
        <a:p>
          <a:endParaRPr lang="ru-RU" sz="2000"/>
        </a:p>
      </dgm:t>
    </dgm:pt>
    <dgm:pt modelId="{E63F6BFF-9490-41AF-83EE-0E19EC352422}" type="pres">
      <dgm:prSet presAssocID="{F3CD7ACD-FF8B-46B4-8960-9B36A18BAE3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E8D0234-AEDA-4D68-81BB-5B7435588D27}" type="pres">
      <dgm:prSet presAssocID="{44CE4035-133C-46D2-AD1C-4A8EB87FB292}" presName="vertOne" presStyleCnt="0"/>
      <dgm:spPr/>
    </dgm:pt>
    <dgm:pt modelId="{A3096DE6-9E2E-41D8-AA83-02712F7DF7F8}" type="pres">
      <dgm:prSet presAssocID="{44CE4035-133C-46D2-AD1C-4A8EB87FB292}" presName="txOne" presStyleLbl="node0" presStyleIdx="0" presStyleCnt="1" custScaleX="39169" custScaleY="312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0CE9B2-AC6F-4B1E-B642-025F16CB93D6}" type="pres">
      <dgm:prSet presAssocID="{44CE4035-133C-46D2-AD1C-4A8EB87FB292}" presName="parTransOne" presStyleCnt="0"/>
      <dgm:spPr/>
    </dgm:pt>
    <dgm:pt modelId="{A3553CB9-6CAF-49DC-8A34-0A42B14EA591}" type="pres">
      <dgm:prSet presAssocID="{44CE4035-133C-46D2-AD1C-4A8EB87FB292}" presName="horzOne" presStyleCnt="0"/>
      <dgm:spPr/>
    </dgm:pt>
    <dgm:pt modelId="{389322FD-40C3-4251-A1B5-418148AC8132}" type="pres">
      <dgm:prSet presAssocID="{BC519477-DC80-429D-BA5B-52B1FE87080B}" presName="vertTwo" presStyleCnt="0"/>
      <dgm:spPr/>
    </dgm:pt>
    <dgm:pt modelId="{723144AB-4CF3-42FE-A276-C96BDFDFB781}" type="pres">
      <dgm:prSet presAssocID="{BC519477-DC80-429D-BA5B-52B1FE87080B}" presName="txTwo" presStyleLbl="node2" presStyleIdx="0" presStyleCnt="2" custScaleX="30882" custScaleY="49325" custLinFactNeighborX="-448" custLinFactNeighborY="-215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DD903D-933C-4379-BCD4-927B6D3D64EE}" type="pres">
      <dgm:prSet presAssocID="{BC519477-DC80-429D-BA5B-52B1FE87080B}" presName="horzTwo" presStyleCnt="0"/>
      <dgm:spPr/>
    </dgm:pt>
    <dgm:pt modelId="{D50F4D47-B7DF-46B1-BD5D-7E5BA740B65D}" type="pres">
      <dgm:prSet presAssocID="{DEEA67A9-B23F-47E4-99A1-D37CC34DC59C}" presName="sibSpaceTwo" presStyleCnt="0"/>
      <dgm:spPr/>
    </dgm:pt>
    <dgm:pt modelId="{3E693070-B097-4678-A07A-2C2B6D211222}" type="pres">
      <dgm:prSet presAssocID="{809DB7B6-2629-45B5-91E7-FD8D9FE43AF2}" presName="vertTwo" presStyleCnt="0"/>
      <dgm:spPr/>
    </dgm:pt>
    <dgm:pt modelId="{984CF7A0-BC93-4F7E-BBE7-5EB77E4A8C48}" type="pres">
      <dgm:prSet presAssocID="{809DB7B6-2629-45B5-91E7-FD8D9FE43AF2}" presName="txTwo" presStyleLbl="node2" presStyleIdx="1" presStyleCnt="2" custScaleX="47734" custScaleY="45551" custLinFactNeighborX="309" custLinFactNeighborY="-168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58B292-7BF2-42AC-8DF5-40262EEB8D84}" type="pres">
      <dgm:prSet presAssocID="{809DB7B6-2629-45B5-91E7-FD8D9FE43AF2}" presName="horzTwo" presStyleCnt="0"/>
      <dgm:spPr/>
    </dgm:pt>
  </dgm:ptLst>
  <dgm:cxnLst>
    <dgm:cxn modelId="{C10C5CE4-2D26-4A63-A09F-0ED3E2E8F337}" type="presOf" srcId="{BC519477-DC80-429D-BA5B-52B1FE87080B}" destId="{723144AB-4CF3-42FE-A276-C96BDFDFB781}" srcOrd="0" destOrd="0" presId="urn:microsoft.com/office/officeart/2005/8/layout/hierarchy4"/>
    <dgm:cxn modelId="{4314C62F-7DDE-4623-9484-D02DA78EF551}" type="presOf" srcId="{44CE4035-133C-46D2-AD1C-4A8EB87FB292}" destId="{A3096DE6-9E2E-41D8-AA83-02712F7DF7F8}" srcOrd="0" destOrd="0" presId="urn:microsoft.com/office/officeart/2005/8/layout/hierarchy4"/>
    <dgm:cxn modelId="{DC4A6C96-4DAA-4AD6-A963-6148645B4F5A}" srcId="{44CE4035-133C-46D2-AD1C-4A8EB87FB292}" destId="{809DB7B6-2629-45B5-91E7-FD8D9FE43AF2}" srcOrd="1" destOrd="0" parTransId="{D6E7F831-307C-4D70-856F-03BCEB8CD618}" sibTransId="{6E81E293-7381-420C-B1A0-E2466765C518}"/>
    <dgm:cxn modelId="{D7FDB290-19CA-4547-BF0F-DE2E3EEB659B}" srcId="{44CE4035-133C-46D2-AD1C-4A8EB87FB292}" destId="{BC519477-DC80-429D-BA5B-52B1FE87080B}" srcOrd="0" destOrd="0" parTransId="{A9C70EAE-25B6-472F-996E-E46CFBC64DBF}" sibTransId="{DEEA67A9-B23F-47E4-99A1-D37CC34DC59C}"/>
    <dgm:cxn modelId="{03DABAC9-5C79-4CBE-B1C1-625B669BBD32}" type="presOf" srcId="{809DB7B6-2629-45B5-91E7-FD8D9FE43AF2}" destId="{984CF7A0-BC93-4F7E-BBE7-5EB77E4A8C48}" srcOrd="0" destOrd="0" presId="urn:microsoft.com/office/officeart/2005/8/layout/hierarchy4"/>
    <dgm:cxn modelId="{D9BC1548-149B-409D-9B02-5A3506491D15}" srcId="{F3CD7ACD-FF8B-46B4-8960-9B36A18BAE33}" destId="{44CE4035-133C-46D2-AD1C-4A8EB87FB292}" srcOrd="0" destOrd="0" parTransId="{8F4221B1-EAD3-4F19-8AAA-B49797826A54}" sibTransId="{45F06A50-48E7-4B05-AF60-50F71651745F}"/>
    <dgm:cxn modelId="{66C5C621-4469-455F-BF4B-E0A83D8D1DB0}" type="presOf" srcId="{F3CD7ACD-FF8B-46B4-8960-9B36A18BAE33}" destId="{E63F6BFF-9490-41AF-83EE-0E19EC352422}" srcOrd="0" destOrd="0" presId="urn:microsoft.com/office/officeart/2005/8/layout/hierarchy4"/>
    <dgm:cxn modelId="{3F1BF022-3FA6-46B8-8D80-C8ABBCF3A818}" type="presParOf" srcId="{E63F6BFF-9490-41AF-83EE-0E19EC352422}" destId="{AE8D0234-AEDA-4D68-81BB-5B7435588D27}" srcOrd="0" destOrd="0" presId="urn:microsoft.com/office/officeart/2005/8/layout/hierarchy4"/>
    <dgm:cxn modelId="{B457FE0E-16F1-4258-8D11-3F1C039B5337}" type="presParOf" srcId="{AE8D0234-AEDA-4D68-81BB-5B7435588D27}" destId="{A3096DE6-9E2E-41D8-AA83-02712F7DF7F8}" srcOrd="0" destOrd="0" presId="urn:microsoft.com/office/officeart/2005/8/layout/hierarchy4"/>
    <dgm:cxn modelId="{20CC93B2-4557-4804-913F-9B8BA9D9CB67}" type="presParOf" srcId="{AE8D0234-AEDA-4D68-81BB-5B7435588D27}" destId="{2F0CE9B2-AC6F-4B1E-B642-025F16CB93D6}" srcOrd="1" destOrd="0" presId="urn:microsoft.com/office/officeart/2005/8/layout/hierarchy4"/>
    <dgm:cxn modelId="{E1CED218-7801-4D3A-86A3-95E7E26BFCA6}" type="presParOf" srcId="{AE8D0234-AEDA-4D68-81BB-5B7435588D27}" destId="{A3553CB9-6CAF-49DC-8A34-0A42B14EA591}" srcOrd="2" destOrd="0" presId="urn:microsoft.com/office/officeart/2005/8/layout/hierarchy4"/>
    <dgm:cxn modelId="{C4E77C9D-8BBA-48A0-A890-57344A0F47D3}" type="presParOf" srcId="{A3553CB9-6CAF-49DC-8A34-0A42B14EA591}" destId="{389322FD-40C3-4251-A1B5-418148AC8132}" srcOrd="0" destOrd="0" presId="urn:microsoft.com/office/officeart/2005/8/layout/hierarchy4"/>
    <dgm:cxn modelId="{7661DEEE-8E95-46AC-B9BB-DD98E6F1DA14}" type="presParOf" srcId="{389322FD-40C3-4251-A1B5-418148AC8132}" destId="{723144AB-4CF3-42FE-A276-C96BDFDFB781}" srcOrd="0" destOrd="0" presId="urn:microsoft.com/office/officeart/2005/8/layout/hierarchy4"/>
    <dgm:cxn modelId="{C8AD5F7A-5B4A-438B-A19D-B4717E6CBDB8}" type="presParOf" srcId="{389322FD-40C3-4251-A1B5-418148AC8132}" destId="{2BDD903D-933C-4379-BCD4-927B6D3D64EE}" srcOrd="1" destOrd="0" presId="urn:microsoft.com/office/officeart/2005/8/layout/hierarchy4"/>
    <dgm:cxn modelId="{46C2C770-6309-4580-80D1-DDF165FF662D}" type="presParOf" srcId="{A3553CB9-6CAF-49DC-8A34-0A42B14EA591}" destId="{D50F4D47-B7DF-46B1-BD5D-7E5BA740B65D}" srcOrd="1" destOrd="0" presId="urn:microsoft.com/office/officeart/2005/8/layout/hierarchy4"/>
    <dgm:cxn modelId="{01B0BF2F-F07C-4000-8EB2-0FC5F7E2562C}" type="presParOf" srcId="{A3553CB9-6CAF-49DC-8A34-0A42B14EA591}" destId="{3E693070-B097-4678-A07A-2C2B6D211222}" srcOrd="2" destOrd="0" presId="urn:microsoft.com/office/officeart/2005/8/layout/hierarchy4"/>
    <dgm:cxn modelId="{FFB9FE8E-3975-4796-A1EF-CBC602F439F3}" type="presParOf" srcId="{3E693070-B097-4678-A07A-2C2B6D211222}" destId="{984CF7A0-BC93-4F7E-BBE7-5EB77E4A8C48}" srcOrd="0" destOrd="0" presId="urn:microsoft.com/office/officeart/2005/8/layout/hierarchy4"/>
    <dgm:cxn modelId="{2D75F5AE-88A6-4C15-9CF3-DB29A025C52E}" type="presParOf" srcId="{3E693070-B097-4678-A07A-2C2B6D211222}" destId="{7658B292-7BF2-42AC-8DF5-40262EEB8D8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3CD7ACD-FF8B-46B4-8960-9B36A18BAE33}" type="doc">
      <dgm:prSet loTypeId="urn:microsoft.com/office/officeart/2005/8/layout/hierarchy4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4CE4035-133C-46D2-AD1C-4A8EB87FB292}">
      <dgm:prSet phldrT="[Текст]" custT="1"/>
      <dgm:spPr/>
      <dgm:t>
        <a:bodyPr/>
        <a:lstStyle/>
        <a:p>
          <a:r>
            <a:rPr lang="en-US" sz="2000" dirty="0" err="1" smtClean="0"/>
            <a:t>Basicity</a:t>
          </a:r>
          <a:r>
            <a:rPr lang="en-US" sz="2000" dirty="0" smtClean="0"/>
            <a:t> (amount of H +)</a:t>
          </a:r>
          <a:endParaRPr lang="ru-RU" sz="2000" dirty="0"/>
        </a:p>
      </dgm:t>
    </dgm:pt>
    <dgm:pt modelId="{8F4221B1-EAD3-4F19-8AAA-B49797826A54}" type="parTrans" cxnId="{D9BC1548-149B-409D-9B02-5A3506491D15}">
      <dgm:prSet/>
      <dgm:spPr/>
      <dgm:t>
        <a:bodyPr/>
        <a:lstStyle/>
        <a:p>
          <a:endParaRPr lang="ru-RU" sz="2000"/>
        </a:p>
      </dgm:t>
    </dgm:pt>
    <dgm:pt modelId="{45F06A50-48E7-4B05-AF60-50F71651745F}" type="sibTrans" cxnId="{D9BC1548-149B-409D-9B02-5A3506491D15}">
      <dgm:prSet/>
      <dgm:spPr/>
      <dgm:t>
        <a:bodyPr/>
        <a:lstStyle/>
        <a:p>
          <a:endParaRPr lang="ru-RU" sz="2000"/>
        </a:p>
      </dgm:t>
    </dgm:pt>
    <dgm:pt modelId="{BC519477-DC80-429D-BA5B-52B1FE87080B}">
      <dgm:prSet phldrT="[Текст]" custT="1"/>
      <dgm:spPr/>
      <dgm:t>
        <a:bodyPr/>
        <a:lstStyle/>
        <a:p>
          <a:r>
            <a:rPr lang="en-US" sz="2000" dirty="0" smtClean="0"/>
            <a:t>Monobasic</a:t>
          </a:r>
        </a:p>
        <a:p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HF, </a:t>
          </a:r>
          <a:r>
            <a:rPr lang="en-US" altLang="en-US" sz="2000" dirty="0" err="1" smtClean="0">
              <a:solidFill>
                <a:srgbClr val="000000"/>
              </a:solidFill>
              <a:latin typeface="Arial" panose="020B0604020202020204" pitchFamily="34" charset="0"/>
            </a:rPr>
            <a:t>HCl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, HNO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3</a:t>
          </a:r>
          <a:endParaRPr lang="ru-RU" sz="2000" dirty="0"/>
        </a:p>
      </dgm:t>
    </dgm:pt>
    <dgm:pt modelId="{A9C70EAE-25B6-472F-996E-E46CFBC64DBF}" type="parTrans" cxnId="{D7FDB290-19CA-4547-BF0F-DE2E3EEB659B}">
      <dgm:prSet/>
      <dgm:spPr/>
      <dgm:t>
        <a:bodyPr/>
        <a:lstStyle/>
        <a:p>
          <a:endParaRPr lang="ru-RU" sz="2000"/>
        </a:p>
      </dgm:t>
    </dgm:pt>
    <dgm:pt modelId="{DEEA67A9-B23F-47E4-99A1-D37CC34DC59C}" type="sibTrans" cxnId="{D7FDB290-19CA-4547-BF0F-DE2E3EEB659B}">
      <dgm:prSet/>
      <dgm:spPr/>
      <dgm:t>
        <a:bodyPr/>
        <a:lstStyle/>
        <a:p>
          <a:endParaRPr lang="ru-RU" sz="2000"/>
        </a:p>
      </dgm:t>
    </dgm:pt>
    <dgm:pt modelId="{809DB7B6-2629-45B5-91E7-FD8D9FE43AF2}">
      <dgm:prSet phldrT="[Текст]" custT="1"/>
      <dgm:spPr/>
      <dgm:t>
        <a:bodyPr/>
        <a:lstStyle/>
        <a:p>
          <a:r>
            <a:rPr lang="en-US" sz="2000" dirty="0" smtClean="0"/>
            <a:t>Bibasic</a:t>
          </a:r>
        </a:p>
        <a:p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H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S,  H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SO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4</a:t>
          </a:r>
          <a:endParaRPr lang="ru-RU" sz="2000" dirty="0"/>
        </a:p>
      </dgm:t>
    </dgm:pt>
    <dgm:pt modelId="{D6E7F831-307C-4D70-856F-03BCEB8CD618}" type="parTrans" cxnId="{DC4A6C96-4DAA-4AD6-A963-6148645B4F5A}">
      <dgm:prSet/>
      <dgm:spPr/>
      <dgm:t>
        <a:bodyPr/>
        <a:lstStyle/>
        <a:p>
          <a:endParaRPr lang="ru-RU" sz="2000"/>
        </a:p>
      </dgm:t>
    </dgm:pt>
    <dgm:pt modelId="{6E81E293-7381-420C-B1A0-E2466765C518}" type="sibTrans" cxnId="{DC4A6C96-4DAA-4AD6-A963-6148645B4F5A}">
      <dgm:prSet/>
      <dgm:spPr/>
      <dgm:t>
        <a:bodyPr/>
        <a:lstStyle/>
        <a:p>
          <a:endParaRPr lang="ru-RU" sz="2000"/>
        </a:p>
      </dgm:t>
    </dgm:pt>
    <dgm:pt modelId="{BACC020D-DF96-4186-8DE6-A91639177CC0}">
      <dgm:prSet custT="1"/>
      <dgm:spPr/>
      <dgm:t>
        <a:bodyPr/>
        <a:lstStyle/>
        <a:p>
          <a:r>
            <a:rPr lang="en-US" sz="2000" dirty="0" err="1" smtClean="0"/>
            <a:t>Tribasic</a:t>
          </a:r>
          <a:endParaRPr lang="en-US" sz="2000" dirty="0" smtClean="0"/>
        </a:p>
        <a:p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H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3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PO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4</a:t>
          </a:r>
          <a:endParaRPr lang="ru-RU" sz="2000" dirty="0"/>
        </a:p>
      </dgm:t>
    </dgm:pt>
    <dgm:pt modelId="{03F8B804-A06C-4379-87B9-590F1CCD9395}" type="parTrans" cxnId="{90C44CFB-0A4B-49F5-AD81-2ED2AA36137D}">
      <dgm:prSet/>
      <dgm:spPr/>
      <dgm:t>
        <a:bodyPr/>
        <a:lstStyle/>
        <a:p>
          <a:endParaRPr lang="ru-RU"/>
        </a:p>
      </dgm:t>
    </dgm:pt>
    <dgm:pt modelId="{EFD9C34F-551E-4C9A-AAAF-DBDA5358E7CB}" type="sibTrans" cxnId="{90C44CFB-0A4B-49F5-AD81-2ED2AA36137D}">
      <dgm:prSet/>
      <dgm:spPr/>
      <dgm:t>
        <a:bodyPr/>
        <a:lstStyle/>
        <a:p>
          <a:endParaRPr lang="ru-RU"/>
        </a:p>
      </dgm:t>
    </dgm:pt>
    <dgm:pt modelId="{E63F6BFF-9490-41AF-83EE-0E19EC352422}" type="pres">
      <dgm:prSet presAssocID="{F3CD7ACD-FF8B-46B4-8960-9B36A18BAE3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E8D0234-AEDA-4D68-81BB-5B7435588D27}" type="pres">
      <dgm:prSet presAssocID="{44CE4035-133C-46D2-AD1C-4A8EB87FB292}" presName="vertOne" presStyleCnt="0"/>
      <dgm:spPr/>
    </dgm:pt>
    <dgm:pt modelId="{A3096DE6-9E2E-41D8-AA83-02712F7DF7F8}" type="pres">
      <dgm:prSet presAssocID="{44CE4035-133C-46D2-AD1C-4A8EB87FB292}" presName="txOne" presStyleLbl="node0" presStyleIdx="0" presStyleCnt="1" custScaleX="39169" custScaleY="312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0CE9B2-AC6F-4B1E-B642-025F16CB93D6}" type="pres">
      <dgm:prSet presAssocID="{44CE4035-133C-46D2-AD1C-4A8EB87FB292}" presName="parTransOne" presStyleCnt="0"/>
      <dgm:spPr/>
    </dgm:pt>
    <dgm:pt modelId="{A3553CB9-6CAF-49DC-8A34-0A42B14EA591}" type="pres">
      <dgm:prSet presAssocID="{44CE4035-133C-46D2-AD1C-4A8EB87FB292}" presName="horzOne" presStyleCnt="0"/>
      <dgm:spPr/>
    </dgm:pt>
    <dgm:pt modelId="{389322FD-40C3-4251-A1B5-418148AC8132}" type="pres">
      <dgm:prSet presAssocID="{BC519477-DC80-429D-BA5B-52B1FE87080B}" presName="vertTwo" presStyleCnt="0"/>
      <dgm:spPr/>
    </dgm:pt>
    <dgm:pt modelId="{723144AB-4CF3-42FE-A276-C96BDFDFB781}" type="pres">
      <dgm:prSet presAssocID="{BC519477-DC80-429D-BA5B-52B1FE87080B}" presName="txTwo" presStyleLbl="node2" presStyleIdx="0" presStyleCnt="3" custScaleX="40353" custScaleY="49325" custLinFactNeighborX="-448" custLinFactNeighborY="-215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DD903D-933C-4379-BCD4-927B6D3D64EE}" type="pres">
      <dgm:prSet presAssocID="{BC519477-DC80-429D-BA5B-52B1FE87080B}" presName="horzTwo" presStyleCnt="0"/>
      <dgm:spPr/>
    </dgm:pt>
    <dgm:pt modelId="{D50F4D47-B7DF-46B1-BD5D-7E5BA740B65D}" type="pres">
      <dgm:prSet presAssocID="{DEEA67A9-B23F-47E4-99A1-D37CC34DC59C}" presName="sibSpaceTwo" presStyleCnt="0"/>
      <dgm:spPr/>
    </dgm:pt>
    <dgm:pt modelId="{3E693070-B097-4678-A07A-2C2B6D211222}" type="pres">
      <dgm:prSet presAssocID="{809DB7B6-2629-45B5-91E7-FD8D9FE43AF2}" presName="vertTwo" presStyleCnt="0"/>
      <dgm:spPr/>
    </dgm:pt>
    <dgm:pt modelId="{984CF7A0-BC93-4F7E-BBE7-5EB77E4A8C48}" type="pres">
      <dgm:prSet presAssocID="{809DB7B6-2629-45B5-91E7-FD8D9FE43AF2}" presName="txTwo" presStyleLbl="node2" presStyleIdx="1" presStyleCnt="3" custScaleX="42122" custScaleY="54027" custLinFactNeighborX="-1431" custLinFactNeighborY="-206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58B292-7BF2-42AC-8DF5-40262EEB8D84}" type="pres">
      <dgm:prSet presAssocID="{809DB7B6-2629-45B5-91E7-FD8D9FE43AF2}" presName="horzTwo" presStyleCnt="0"/>
      <dgm:spPr/>
    </dgm:pt>
    <dgm:pt modelId="{1A046FBF-F9E5-44E7-AEE9-3A63253DA78F}" type="pres">
      <dgm:prSet presAssocID="{6E81E293-7381-420C-B1A0-E2466765C518}" presName="sibSpaceTwo" presStyleCnt="0"/>
      <dgm:spPr/>
    </dgm:pt>
    <dgm:pt modelId="{203F62FB-0E78-40B2-9160-76C7F488BE83}" type="pres">
      <dgm:prSet presAssocID="{BACC020D-DF96-4186-8DE6-A91639177CC0}" presName="vertTwo" presStyleCnt="0"/>
      <dgm:spPr/>
    </dgm:pt>
    <dgm:pt modelId="{8BA9A06D-12EA-4066-AC65-DC0D4494E1F6}" type="pres">
      <dgm:prSet presAssocID="{BACC020D-DF96-4186-8DE6-A91639177CC0}" presName="txTwo" presStyleLbl="node2" presStyleIdx="2" presStyleCnt="3" custScaleX="46651" custScaleY="46651" custLinFactNeighborX="-303" custLinFactNeighborY="-206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A62521-517F-42A6-931F-9F22A71E5EAB}" type="pres">
      <dgm:prSet presAssocID="{BACC020D-DF96-4186-8DE6-A91639177CC0}" presName="horzTwo" presStyleCnt="0"/>
      <dgm:spPr/>
    </dgm:pt>
  </dgm:ptLst>
  <dgm:cxnLst>
    <dgm:cxn modelId="{382BBFE9-9929-41E5-BF88-11BAE6F38945}" type="presOf" srcId="{F3CD7ACD-FF8B-46B4-8960-9B36A18BAE33}" destId="{E63F6BFF-9490-41AF-83EE-0E19EC352422}" srcOrd="0" destOrd="0" presId="urn:microsoft.com/office/officeart/2005/8/layout/hierarchy4"/>
    <dgm:cxn modelId="{0FE3BFD5-53B0-43C8-AF5A-CE45258FCC1B}" type="presOf" srcId="{809DB7B6-2629-45B5-91E7-FD8D9FE43AF2}" destId="{984CF7A0-BC93-4F7E-BBE7-5EB77E4A8C48}" srcOrd="0" destOrd="0" presId="urn:microsoft.com/office/officeart/2005/8/layout/hierarchy4"/>
    <dgm:cxn modelId="{DC4A6C96-4DAA-4AD6-A963-6148645B4F5A}" srcId="{44CE4035-133C-46D2-AD1C-4A8EB87FB292}" destId="{809DB7B6-2629-45B5-91E7-FD8D9FE43AF2}" srcOrd="1" destOrd="0" parTransId="{D6E7F831-307C-4D70-856F-03BCEB8CD618}" sibTransId="{6E81E293-7381-420C-B1A0-E2466765C518}"/>
    <dgm:cxn modelId="{D7FDB290-19CA-4547-BF0F-DE2E3EEB659B}" srcId="{44CE4035-133C-46D2-AD1C-4A8EB87FB292}" destId="{BC519477-DC80-429D-BA5B-52B1FE87080B}" srcOrd="0" destOrd="0" parTransId="{A9C70EAE-25B6-472F-996E-E46CFBC64DBF}" sibTransId="{DEEA67A9-B23F-47E4-99A1-D37CC34DC59C}"/>
    <dgm:cxn modelId="{A0061F0E-0C84-4725-A170-D8DB75965DF0}" type="presOf" srcId="{44CE4035-133C-46D2-AD1C-4A8EB87FB292}" destId="{A3096DE6-9E2E-41D8-AA83-02712F7DF7F8}" srcOrd="0" destOrd="0" presId="urn:microsoft.com/office/officeart/2005/8/layout/hierarchy4"/>
    <dgm:cxn modelId="{0B00F7E0-F14E-4381-B536-A3AE769FAE15}" type="presOf" srcId="{BC519477-DC80-429D-BA5B-52B1FE87080B}" destId="{723144AB-4CF3-42FE-A276-C96BDFDFB781}" srcOrd="0" destOrd="0" presId="urn:microsoft.com/office/officeart/2005/8/layout/hierarchy4"/>
    <dgm:cxn modelId="{B4975ABB-1687-470E-BB15-687E074C5B72}" type="presOf" srcId="{BACC020D-DF96-4186-8DE6-A91639177CC0}" destId="{8BA9A06D-12EA-4066-AC65-DC0D4494E1F6}" srcOrd="0" destOrd="0" presId="urn:microsoft.com/office/officeart/2005/8/layout/hierarchy4"/>
    <dgm:cxn modelId="{90C44CFB-0A4B-49F5-AD81-2ED2AA36137D}" srcId="{44CE4035-133C-46D2-AD1C-4A8EB87FB292}" destId="{BACC020D-DF96-4186-8DE6-A91639177CC0}" srcOrd="2" destOrd="0" parTransId="{03F8B804-A06C-4379-87B9-590F1CCD9395}" sibTransId="{EFD9C34F-551E-4C9A-AAAF-DBDA5358E7CB}"/>
    <dgm:cxn modelId="{D9BC1548-149B-409D-9B02-5A3506491D15}" srcId="{F3CD7ACD-FF8B-46B4-8960-9B36A18BAE33}" destId="{44CE4035-133C-46D2-AD1C-4A8EB87FB292}" srcOrd="0" destOrd="0" parTransId="{8F4221B1-EAD3-4F19-8AAA-B49797826A54}" sibTransId="{45F06A50-48E7-4B05-AF60-50F71651745F}"/>
    <dgm:cxn modelId="{F18C7B99-3785-4108-96AF-54ACCAE67A8F}" type="presParOf" srcId="{E63F6BFF-9490-41AF-83EE-0E19EC352422}" destId="{AE8D0234-AEDA-4D68-81BB-5B7435588D27}" srcOrd="0" destOrd="0" presId="urn:microsoft.com/office/officeart/2005/8/layout/hierarchy4"/>
    <dgm:cxn modelId="{9B9D0CF2-5D4F-40BB-987C-A497C6FD99E5}" type="presParOf" srcId="{AE8D0234-AEDA-4D68-81BB-5B7435588D27}" destId="{A3096DE6-9E2E-41D8-AA83-02712F7DF7F8}" srcOrd="0" destOrd="0" presId="urn:microsoft.com/office/officeart/2005/8/layout/hierarchy4"/>
    <dgm:cxn modelId="{5EA243CB-619A-4EDE-A077-327415C8092F}" type="presParOf" srcId="{AE8D0234-AEDA-4D68-81BB-5B7435588D27}" destId="{2F0CE9B2-AC6F-4B1E-B642-025F16CB93D6}" srcOrd="1" destOrd="0" presId="urn:microsoft.com/office/officeart/2005/8/layout/hierarchy4"/>
    <dgm:cxn modelId="{1BDB1C76-A656-40E7-B79B-1B1BD5148C57}" type="presParOf" srcId="{AE8D0234-AEDA-4D68-81BB-5B7435588D27}" destId="{A3553CB9-6CAF-49DC-8A34-0A42B14EA591}" srcOrd="2" destOrd="0" presId="urn:microsoft.com/office/officeart/2005/8/layout/hierarchy4"/>
    <dgm:cxn modelId="{76E1ACEB-87C2-441D-BBEF-32E06E734C85}" type="presParOf" srcId="{A3553CB9-6CAF-49DC-8A34-0A42B14EA591}" destId="{389322FD-40C3-4251-A1B5-418148AC8132}" srcOrd="0" destOrd="0" presId="urn:microsoft.com/office/officeart/2005/8/layout/hierarchy4"/>
    <dgm:cxn modelId="{9E482301-1E51-4CC1-9BFB-D856164440CB}" type="presParOf" srcId="{389322FD-40C3-4251-A1B5-418148AC8132}" destId="{723144AB-4CF3-42FE-A276-C96BDFDFB781}" srcOrd="0" destOrd="0" presId="urn:microsoft.com/office/officeart/2005/8/layout/hierarchy4"/>
    <dgm:cxn modelId="{ACC401D8-5D48-473F-85D4-E4F2A0C80394}" type="presParOf" srcId="{389322FD-40C3-4251-A1B5-418148AC8132}" destId="{2BDD903D-933C-4379-BCD4-927B6D3D64EE}" srcOrd="1" destOrd="0" presId="urn:microsoft.com/office/officeart/2005/8/layout/hierarchy4"/>
    <dgm:cxn modelId="{66E6FBA1-56D8-42EA-A014-DFF02DAA881E}" type="presParOf" srcId="{A3553CB9-6CAF-49DC-8A34-0A42B14EA591}" destId="{D50F4D47-B7DF-46B1-BD5D-7E5BA740B65D}" srcOrd="1" destOrd="0" presId="urn:microsoft.com/office/officeart/2005/8/layout/hierarchy4"/>
    <dgm:cxn modelId="{FCB3126C-78E5-41F3-ADF7-79EA10A4159C}" type="presParOf" srcId="{A3553CB9-6CAF-49DC-8A34-0A42B14EA591}" destId="{3E693070-B097-4678-A07A-2C2B6D211222}" srcOrd="2" destOrd="0" presId="urn:microsoft.com/office/officeart/2005/8/layout/hierarchy4"/>
    <dgm:cxn modelId="{3E1CB33C-41FA-4932-B8DB-BFD22F1CD5A3}" type="presParOf" srcId="{3E693070-B097-4678-A07A-2C2B6D211222}" destId="{984CF7A0-BC93-4F7E-BBE7-5EB77E4A8C48}" srcOrd="0" destOrd="0" presId="urn:microsoft.com/office/officeart/2005/8/layout/hierarchy4"/>
    <dgm:cxn modelId="{810F1629-06B1-46D8-8E2D-6CC7F4618FBC}" type="presParOf" srcId="{3E693070-B097-4678-A07A-2C2B6D211222}" destId="{7658B292-7BF2-42AC-8DF5-40262EEB8D84}" srcOrd="1" destOrd="0" presId="urn:microsoft.com/office/officeart/2005/8/layout/hierarchy4"/>
    <dgm:cxn modelId="{D8D0C7B0-8B2F-4B67-97A7-410B412BD676}" type="presParOf" srcId="{A3553CB9-6CAF-49DC-8A34-0A42B14EA591}" destId="{1A046FBF-F9E5-44E7-AEE9-3A63253DA78F}" srcOrd="3" destOrd="0" presId="urn:microsoft.com/office/officeart/2005/8/layout/hierarchy4"/>
    <dgm:cxn modelId="{88770663-FCA6-4353-BBA3-2C7191CDF158}" type="presParOf" srcId="{A3553CB9-6CAF-49DC-8A34-0A42B14EA591}" destId="{203F62FB-0E78-40B2-9160-76C7F488BE83}" srcOrd="4" destOrd="0" presId="urn:microsoft.com/office/officeart/2005/8/layout/hierarchy4"/>
    <dgm:cxn modelId="{4ABB9E55-00B8-4AE2-8F8B-78B3B4E0B19A}" type="presParOf" srcId="{203F62FB-0E78-40B2-9160-76C7F488BE83}" destId="{8BA9A06D-12EA-4066-AC65-DC0D4494E1F6}" srcOrd="0" destOrd="0" presId="urn:microsoft.com/office/officeart/2005/8/layout/hierarchy4"/>
    <dgm:cxn modelId="{7B55A805-620D-4AA5-95BB-FBB95E99FD45}" type="presParOf" srcId="{203F62FB-0E78-40B2-9160-76C7F488BE83}" destId="{ECA62521-517F-42A6-931F-9F22A71E5EA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3CD7ACD-FF8B-46B4-8960-9B36A18BAE33}" type="doc">
      <dgm:prSet loTypeId="urn:microsoft.com/office/officeart/2005/8/layout/hierarchy4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4CE4035-133C-46D2-AD1C-4A8EB87FB292}">
      <dgm:prSet phldrT="[Текст]" custT="1"/>
      <dgm:spPr/>
      <dgm:t>
        <a:bodyPr/>
        <a:lstStyle/>
        <a:p>
          <a:r>
            <a:rPr lang="en-US" sz="2000" dirty="0" smtClean="0"/>
            <a:t>By strength</a:t>
          </a:r>
          <a:endParaRPr lang="ru-RU" sz="2000" dirty="0"/>
        </a:p>
      </dgm:t>
    </dgm:pt>
    <dgm:pt modelId="{8F4221B1-EAD3-4F19-8AAA-B49797826A54}" type="parTrans" cxnId="{D9BC1548-149B-409D-9B02-5A3506491D15}">
      <dgm:prSet/>
      <dgm:spPr/>
      <dgm:t>
        <a:bodyPr/>
        <a:lstStyle/>
        <a:p>
          <a:endParaRPr lang="ru-RU" sz="2000"/>
        </a:p>
      </dgm:t>
    </dgm:pt>
    <dgm:pt modelId="{45F06A50-48E7-4B05-AF60-50F71651745F}" type="sibTrans" cxnId="{D9BC1548-149B-409D-9B02-5A3506491D15}">
      <dgm:prSet/>
      <dgm:spPr/>
      <dgm:t>
        <a:bodyPr/>
        <a:lstStyle/>
        <a:p>
          <a:endParaRPr lang="ru-RU" sz="2000"/>
        </a:p>
      </dgm:t>
    </dgm:pt>
    <dgm:pt modelId="{BC519477-DC80-429D-BA5B-52B1FE87080B}">
      <dgm:prSet phldrT="[Текст]" custT="1"/>
      <dgm:spPr/>
      <dgm:t>
        <a:bodyPr/>
        <a:lstStyle/>
        <a:p>
          <a:r>
            <a:rPr lang="en-US" sz="2000" dirty="0" smtClean="0"/>
            <a:t>Strong</a:t>
          </a:r>
        </a:p>
        <a:p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H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SO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4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, </a:t>
          </a:r>
          <a:r>
            <a:rPr lang="en-US" altLang="en-US" sz="2000" dirty="0" err="1" smtClean="0">
              <a:solidFill>
                <a:srgbClr val="000000"/>
              </a:solidFill>
              <a:latin typeface="Arial" panose="020B0604020202020204" pitchFamily="34" charset="0"/>
            </a:rPr>
            <a:t>HCl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, HNO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3</a:t>
          </a:r>
          <a:endParaRPr lang="ru-RU" sz="2000" dirty="0"/>
        </a:p>
      </dgm:t>
    </dgm:pt>
    <dgm:pt modelId="{A9C70EAE-25B6-472F-996E-E46CFBC64DBF}" type="parTrans" cxnId="{D7FDB290-19CA-4547-BF0F-DE2E3EEB659B}">
      <dgm:prSet/>
      <dgm:spPr/>
      <dgm:t>
        <a:bodyPr/>
        <a:lstStyle/>
        <a:p>
          <a:endParaRPr lang="ru-RU" sz="2000"/>
        </a:p>
      </dgm:t>
    </dgm:pt>
    <dgm:pt modelId="{DEEA67A9-B23F-47E4-99A1-D37CC34DC59C}" type="sibTrans" cxnId="{D7FDB290-19CA-4547-BF0F-DE2E3EEB659B}">
      <dgm:prSet/>
      <dgm:spPr/>
      <dgm:t>
        <a:bodyPr/>
        <a:lstStyle/>
        <a:p>
          <a:endParaRPr lang="ru-RU" sz="2000"/>
        </a:p>
      </dgm:t>
    </dgm:pt>
    <dgm:pt modelId="{809DB7B6-2629-45B5-91E7-FD8D9FE43AF2}">
      <dgm:prSet phldrT="[Текст]" custT="1"/>
      <dgm:spPr/>
      <dgm:t>
        <a:bodyPr/>
        <a:lstStyle/>
        <a:p>
          <a:r>
            <a:rPr lang="en-US" sz="2000" dirty="0" smtClean="0"/>
            <a:t>Medium</a:t>
          </a:r>
        </a:p>
        <a:p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H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3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PO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4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, HF, HNO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 </a:t>
          </a:r>
          <a:endParaRPr lang="ru-RU" sz="2000" dirty="0"/>
        </a:p>
      </dgm:t>
    </dgm:pt>
    <dgm:pt modelId="{D6E7F831-307C-4D70-856F-03BCEB8CD618}" type="parTrans" cxnId="{DC4A6C96-4DAA-4AD6-A963-6148645B4F5A}">
      <dgm:prSet/>
      <dgm:spPr/>
      <dgm:t>
        <a:bodyPr/>
        <a:lstStyle/>
        <a:p>
          <a:endParaRPr lang="ru-RU" sz="2000"/>
        </a:p>
      </dgm:t>
    </dgm:pt>
    <dgm:pt modelId="{6E81E293-7381-420C-B1A0-E2466765C518}" type="sibTrans" cxnId="{DC4A6C96-4DAA-4AD6-A963-6148645B4F5A}">
      <dgm:prSet/>
      <dgm:spPr/>
      <dgm:t>
        <a:bodyPr/>
        <a:lstStyle/>
        <a:p>
          <a:endParaRPr lang="ru-RU" sz="2000"/>
        </a:p>
      </dgm:t>
    </dgm:pt>
    <dgm:pt modelId="{BACC020D-DF96-4186-8DE6-A91639177CC0}">
      <dgm:prSet custT="1"/>
      <dgm:spPr/>
      <dgm:t>
        <a:bodyPr/>
        <a:lstStyle/>
        <a:p>
          <a:r>
            <a:rPr lang="en-US" sz="2000" dirty="0" smtClean="0"/>
            <a:t>Weak</a:t>
          </a:r>
        </a:p>
        <a:p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H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S, H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CO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3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,H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dirty="0" smtClean="0">
              <a:solidFill>
                <a:srgbClr val="000000"/>
              </a:solidFill>
              <a:latin typeface="Arial" panose="020B0604020202020204" pitchFamily="34" charset="0"/>
            </a:rPr>
            <a:t>SiO</a:t>
          </a:r>
          <a:r>
            <a:rPr lang="en-US" altLang="en-US" sz="20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3</a:t>
          </a:r>
          <a:endParaRPr lang="en-US" sz="2000" dirty="0" smtClean="0"/>
        </a:p>
      </dgm:t>
    </dgm:pt>
    <dgm:pt modelId="{03F8B804-A06C-4379-87B9-590F1CCD9395}" type="parTrans" cxnId="{90C44CFB-0A4B-49F5-AD81-2ED2AA36137D}">
      <dgm:prSet/>
      <dgm:spPr/>
      <dgm:t>
        <a:bodyPr/>
        <a:lstStyle/>
        <a:p>
          <a:endParaRPr lang="ru-RU"/>
        </a:p>
      </dgm:t>
    </dgm:pt>
    <dgm:pt modelId="{EFD9C34F-551E-4C9A-AAAF-DBDA5358E7CB}" type="sibTrans" cxnId="{90C44CFB-0A4B-49F5-AD81-2ED2AA36137D}">
      <dgm:prSet/>
      <dgm:spPr/>
      <dgm:t>
        <a:bodyPr/>
        <a:lstStyle/>
        <a:p>
          <a:endParaRPr lang="ru-RU"/>
        </a:p>
      </dgm:t>
    </dgm:pt>
    <dgm:pt modelId="{E63F6BFF-9490-41AF-83EE-0E19EC352422}" type="pres">
      <dgm:prSet presAssocID="{F3CD7ACD-FF8B-46B4-8960-9B36A18BAE3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E8D0234-AEDA-4D68-81BB-5B7435588D27}" type="pres">
      <dgm:prSet presAssocID="{44CE4035-133C-46D2-AD1C-4A8EB87FB292}" presName="vertOne" presStyleCnt="0"/>
      <dgm:spPr/>
    </dgm:pt>
    <dgm:pt modelId="{A3096DE6-9E2E-41D8-AA83-02712F7DF7F8}" type="pres">
      <dgm:prSet presAssocID="{44CE4035-133C-46D2-AD1C-4A8EB87FB292}" presName="txOne" presStyleLbl="node0" presStyleIdx="0" presStyleCnt="1" custScaleX="39169" custScaleY="312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0CE9B2-AC6F-4B1E-B642-025F16CB93D6}" type="pres">
      <dgm:prSet presAssocID="{44CE4035-133C-46D2-AD1C-4A8EB87FB292}" presName="parTransOne" presStyleCnt="0"/>
      <dgm:spPr/>
    </dgm:pt>
    <dgm:pt modelId="{A3553CB9-6CAF-49DC-8A34-0A42B14EA591}" type="pres">
      <dgm:prSet presAssocID="{44CE4035-133C-46D2-AD1C-4A8EB87FB292}" presName="horzOne" presStyleCnt="0"/>
      <dgm:spPr/>
    </dgm:pt>
    <dgm:pt modelId="{389322FD-40C3-4251-A1B5-418148AC8132}" type="pres">
      <dgm:prSet presAssocID="{BC519477-DC80-429D-BA5B-52B1FE87080B}" presName="vertTwo" presStyleCnt="0"/>
      <dgm:spPr/>
    </dgm:pt>
    <dgm:pt modelId="{723144AB-4CF3-42FE-A276-C96BDFDFB781}" type="pres">
      <dgm:prSet presAssocID="{BC519477-DC80-429D-BA5B-52B1FE87080B}" presName="txTwo" presStyleLbl="node2" presStyleIdx="0" presStyleCnt="3" custScaleX="40353" custScaleY="49325" custLinFactNeighborX="-448" custLinFactNeighborY="-215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DD903D-933C-4379-BCD4-927B6D3D64EE}" type="pres">
      <dgm:prSet presAssocID="{BC519477-DC80-429D-BA5B-52B1FE87080B}" presName="horzTwo" presStyleCnt="0"/>
      <dgm:spPr/>
    </dgm:pt>
    <dgm:pt modelId="{D50F4D47-B7DF-46B1-BD5D-7E5BA740B65D}" type="pres">
      <dgm:prSet presAssocID="{DEEA67A9-B23F-47E4-99A1-D37CC34DC59C}" presName="sibSpaceTwo" presStyleCnt="0"/>
      <dgm:spPr/>
    </dgm:pt>
    <dgm:pt modelId="{3E693070-B097-4678-A07A-2C2B6D211222}" type="pres">
      <dgm:prSet presAssocID="{809DB7B6-2629-45B5-91E7-FD8D9FE43AF2}" presName="vertTwo" presStyleCnt="0"/>
      <dgm:spPr/>
    </dgm:pt>
    <dgm:pt modelId="{984CF7A0-BC93-4F7E-BBE7-5EB77E4A8C48}" type="pres">
      <dgm:prSet presAssocID="{809DB7B6-2629-45B5-91E7-FD8D9FE43AF2}" presName="txTwo" presStyleLbl="node2" presStyleIdx="1" presStyleCnt="3" custScaleX="42122" custScaleY="54027" custLinFactNeighborX="-2182" custLinFactNeighborY="-195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58B292-7BF2-42AC-8DF5-40262EEB8D84}" type="pres">
      <dgm:prSet presAssocID="{809DB7B6-2629-45B5-91E7-FD8D9FE43AF2}" presName="horzTwo" presStyleCnt="0"/>
      <dgm:spPr/>
    </dgm:pt>
    <dgm:pt modelId="{1A046FBF-F9E5-44E7-AEE9-3A63253DA78F}" type="pres">
      <dgm:prSet presAssocID="{6E81E293-7381-420C-B1A0-E2466765C518}" presName="sibSpaceTwo" presStyleCnt="0"/>
      <dgm:spPr/>
    </dgm:pt>
    <dgm:pt modelId="{203F62FB-0E78-40B2-9160-76C7F488BE83}" type="pres">
      <dgm:prSet presAssocID="{BACC020D-DF96-4186-8DE6-A91639177CC0}" presName="vertTwo" presStyleCnt="0"/>
      <dgm:spPr/>
    </dgm:pt>
    <dgm:pt modelId="{8BA9A06D-12EA-4066-AC65-DC0D4494E1F6}" type="pres">
      <dgm:prSet presAssocID="{BACC020D-DF96-4186-8DE6-A91639177CC0}" presName="txTwo" presStyleLbl="node2" presStyleIdx="2" presStyleCnt="3" custScaleX="46651" custScaleY="46651" custLinFactNeighborX="-303" custLinFactNeighborY="-206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A62521-517F-42A6-931F-9F22A71E5EAB}" type="pres">
      <dgm:prSet presAssocID="{BACC020D-DF96-4186-8DE6-A91639177CC0}" presName="horzTwo" presStyleCnt="0"/>
      <dgm:spPr/>
    </dgm:pt>
  </dgm:ptLst>
  <dgm:cxnLst>
    <dgm:cxn modelId="{E1920F5B-6D6C-44B2-9337-47D07DCCCB9F}" type="presOf" srcId="{809DB7B6-2629-45B5-91E7-FD8D9FE43AF2}" destId="{984CF7A0-BC93-4F7E-BBE7-5EB77E4A8C48}" srcOrd="0" destOrd="0" presId="urn:microsoft.com/office/officeart/2005/8/layout/hierarchy4"/>
    <dgm:cxn modelId="{37D95C40-F23F-4E12-B291-DE4E5D66C7E8}" type="presOf" srcId="{F3CD7ACD-FF8B-46B4-8960-9B36A18BAE33}" destId="{E63F6BFF-9490-41AF-83EE-0E19EC352422}" srcOrd="0" destOrd="0" presId="urn:microsoft.com/office/officeart/2005/8/layout/hierarchy4"/>
    <dgm:cxn modelId="{DC4A6C96-4DAA-4AD6-A963-6148645B4F5A}" srcId="{44CE4035-133C-46D2-AD1C-4A8EB87FB292}" destId="{809DB7B6-2629-45B5-91E7-FD8D9FE43AF2}" srcOrd="1" destOrd="0" parTransId="{D6E7F831-307C-4D70-856F-03BCEB8CD618}" sibTransId="{6E81E293-7381-420C-B1A0-E2466765C518}"/>
    <dgm:cxn modelId="{87C3EF43-7741-4E38-8B4A-A4345E7A1DCE}" type="presOf" srcId="{BC519477-DC80-429D-BA5B-52B1FE87080B}" destId="{723144AB-4CF3-42FE-A276-C96BDFDFB781}" srcOrd="0" destOrd="0" presId="urn:microsoft.com/office/officeart/2005/8/layout/hierarchy4"/>
    <dgm:cxn modelId="{D7FDB290-19CA-4547-BF0F-DE2E3EEB659B}" srcId="{44CE4035-133C-46D2-AD1C-4A8EB87FB292}" destId="{BC519477-DC80-429D-BA5B-52B1FE87080B}" srcOrd="0" destOrd="0" parTransId="{A9C70EAE-25B6-472F-996E-E46CFBC64DBF}" sibTransId="{DEEA67A9-B23F-47E4-99A1-D37CC34DC59C}"/>
    <dgm:cxn modelId="{D0022858-322A-4774-A3E1-6AB42609B42D}" type="presOf" srcId="{44CE4035-133C-46D2-AD1C-4A8EB87FB292}" destId="{A3096DE6-9E2E-41D8-AA83-02712F7DF7F8}" srcOrd="0" destOrd="0" presId="urn:microsoft.com/office/officeart/2005/8/layout/hierarchy4"/>
    <dgm:cxn modelId="{3A337BC0-2DDB-4F4D-87B8-1BC8C1E3BFF0}" type="presOf" srcId="{BACC020D-DF96-4186-8DE6-A91639177CC0}" destId="{8BA9A06D-12EA-4066-AC65-DC0D4494E1F6}" srcOrd="0" destOrd="0" presId="urn:microsoft.com/office/officeart/2005/8/layout/hierarchy4"/>
    <dgm:cxn modelId="{90C44CFB-0A4B-49F5-AD81-2ED2AA36137D}" srcId="{44CE4035-133C-46D2-AD1C-4A8EB87FB292}" destId="{BACC020D-DF96-4186-8DE6-A91639177CC0}" srcOrd="2" destOrd="0" parTransId="{03F8B804-A06C-4379-87B9-590F1CCD9395}" sibTransId="{EFD9C34F-551E-4C9A-AAAF-DBDA5358E7CB}"/>
    <dgm:cxn modelId="{D9BC1548-149B-409D-9B02-5A3506491D15}" srcId="{F3CD7ACD-FF8B-46B4-8960-9B36A18BAE33}" destId="{44CE4035-133C-46D2-AD1C-4A8EB87FB292}" srcOrd="0" destOrd="0" parTransId="{8F4221B1-EAD3-4F19-8AAA-B49797826A54}" sibTransId="{45F06A50-48E7-4B05-AF60-50F71651745F}"/>
    <dgm:cxn modelId="{66F24B72-5E12-4478-8955-BF4FCD8F80C7}" type="presParOf" srcId="{E63F6BFF-9490-41AF-83EE-0E19EC352422}" destId="{AE8D0234-AEDA-4D68-81BB-5B7435588D27}" srcOrd="0" destOrd="0" presId="urn:microsoft.com/office/officeart/2005/8/layout/hierarchy4"/>
    <dgm:cxn modelId="{D6A49247-5895-4C0D-9588-25668D2DBCA2}" type="presParOf" srcId="{AE8D0234-AEDA-4D68-81BB-5B7435588D27}" destId="{A3096DE6-9E2E-41D8-AA83-02712F7DF7F8}" srcOrd="0" destOrd="0" presId="urn:microsoft.com/office/officeart/2005/8/layout/hierarchy4"/>
    <dgm:cxn modelId="{19C1FEC8-4B28-4E88-A08A-1713D594F967}" type="presParOf" srcId="{AE8D0234-AEDA-4D68-81BB-5B7435588D27}" destId="{2F0CE9B2-AC6F-4B1E-B642-025F16CB93D6}" srcOrd="1" destOrd="0" presId="urn:microsoft.com/office/officeart/2005/8/layout/hierarchy4"/>
    <dgm:cxn modelId="{B950EA9A-D927-497F-926F-7E560D916734}" type="presParOf" srcId="{AE8D0234-AEDA-4D68-81BB-5B7435588D27}" destId="{A3553CB9-6CAF-49DC-8A34-0A42B14EA591}" srcOrd="2" destOrd="0" presId="urn:microsoft.com/office/officeart/2005/8/layout/hierarchy4"/>
    <dgm:cxn modelId="{E04A3E92-913C-4E76-88BC-FD4D13148BC7}" type="presParOf" srcId="{A3553CB9-6CAF-49DC-8A34-0A42B14EA591}" destId="{389322FD-40C3-4251-A1B5-418148AC8132}" srcOrd="0" destOrd="0" presId="urn:microsoft.com/office/officeart/2005/8/layout/hierarchy4"/>
    <dgm:cxn modelId="{0B2A2F63-A262-403B-9E9C-E9216FC9B7AC}" type="presParOf" srcId="{389322FD-40C3-4251-A1B5-418148AC8132}" destId="{723144AB-4CF3-42FE-A276-C96BDFDFB781}" srcOrd="0" destOrd="0" presId="urn:microsoft.com/office/officeart/2005/8/layout/hierarchy4"/>
    <dgm:cxn modelId="{417FD192-60D4-4E63-A3FF-C9CBD2D3C8BE}" type="presParOf" srcId="{389322FD-40C3-4251-A1B5-418148AC8132}" destId="{2BDD903D-933C-4379-BCD4-927B6D3D64EE}" srcOrd="1" destOrd="0" presId="urn:microsoft.com/office/officeart/2005/8/layout/hierarchy4"/>
    <dgm:cxn modelId="{E8F89D3F-F719-420F-BB14-7FBC5C020D3A}" type="presParOf" srcId="{A3553CB9-6CAF-49DC-8A34-0A42B14EA591}" destId="{D50F4D47-B7DF-46B1-BD5D-7E5BA740B65D}" srcOrd="1" destOrd="0" presId="urn:microsoft.com/office/officeart/2005/8/layout/hierarchy4"/>
    <dgm:cxn modelId="{FD6697E3-BF2A-4DF5-B84C-3050B4C8301D}" type="presParOf" srcId="{A3553CB9-6CAF-49DC-8A34-0A42B14EA591}" destId="{3E693070-B097-4678-A07A-2C2B6D211222}" srcOrd="2" destOrd="0" presId="urn:microsoft.com/office/officeart/2005/8/layout/hierarchy4"/>
    <dgm:cxn modelId="{1655829B-6844-4D85-A0C2-3870DFA27C67}" type="presParOf" srcId="{3E693070-B097-4678-A07A-2C2B6D211222}" destId="{984CF7A0-BC93-4F7E-BBE7-5EB77E4A8C48}" srcOrd="0" destOrd="0" presId="urn:microsoft.com/office/officeart/2005/8/layout/hierarchy4"/>
    <dgm:cxn modelId="{6F4C3B85-4B67-4AB8-8425-3897C4A9F4FF}" type="presParOf" srcId="{3E693070-B097-4678-A07A-2C2B6D211222}" destId="{7658B292-7BF2-42AC-8DF5-40262EEB8D84}" srcOrd="1" destOrd="0" presId="urn:microsoft.com/office/officeart/2005/8/layout/hierarchy4"/>
    <dgm:cxn modelId="{79EED717-BEF1-4EC0-8D00-9A7C1E40F261}" type="presParOf" srcId="{A3553CB9-6CAF-49DC-8A34-0A42B14EA591}" destId="{1A046FBF-F9E5-44E7-AEE9-3A63253DA78F}" srcOrd="3" destOrd="0" presId="urn:microsoft.com/office/officeart/2005/8/layout/hierarchy4"/>
    <dgm:cxn modelId="{97D34812-2212-4FC2-9C84-E3470F6070AF}" type="presParOf" srcId="{A3553CB9-6CAF-49DC-8A34-0A42B14EA591}" destId="{203F62FB-0E78-40B2-9160-76C7F488BE83}" srcOrd="4" destOrd="0" presId="urn:microsoft.com/office/officeart/2005/8/layout/hierarchy4"/>
    <dgm:cxn modelId="{D1107C71-2A5B-4929-AE23-E133BE605598}" type="presParOf" srcId="{203F62FB-0E78-40B2-9160-76C7F488BE83}" destId="{8BA9A06D-12EA-4066-AC65-DC0D4494E1F6}" srcOrd="0" destOrd="0" presId="urn:microsoft.com/office/officeart/2005/8/layout/hierarchy4"/>
    <dgm:cxn modelId="{DC83B164-8B73-451C-BAB2-F73D77CA5582}" type="presParOf" srcId="{203F62FB-0E78-40B2-9160-76C7F488BE83}" destId="{ECA62521-517F-42A6-931F-9F22A71E5EA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9B0814-23EB-4E29-A5C0-8240873424C2}">
      <dsp:nvSpPr>
        <dsp:cNvPr id="0" name=""/>
        <dsp:cNvSpPr/>
      </dsp:nvSpPr>
      <dsp:spPr>
        <a:xfrm>
          <a:off x="252529" y="1899854"/>
          <a:ext cx="2879372" cy="824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Inorganic compounds</a:t>
          </a:r>
          <a:endParaRPr lang="ru-RU" sz="2500" kern="1200" dirty="0"/>
        </a:p>
      </dsp:txBody>
      <dsp:txXfrm>
        <a:off x="276675" y="1924000"/>
        <a:ext cx="2831080" cy="776105"/>
      </dsp:txXfrm>
    </dsp:sp>
    <dsp:sp modelId="{61161FFB-B24F-49F7-ACE8-66264A527F0A}">
      <dsp:nvSpPr>
        <dsp:cNvPr id="0" name=""/>
        <dsp:cNvSpPr/>
      </dsp:nvSpPr>
      <dsp:spPr>
        <a:xfrm rot="17692822">
          <a:off x="2677873" y="1587695"/>
          <a:ext cx="156757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567574" y="1331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422471" y="1561821"/>
        <a:ext cx="78378" cy="78378"/>
      </dsp:txXfrm>
    </dsp:sp>
    <dsp:sp modelId="{8F1F7BF8-EA3F-4ABA-BAAB-A61AEE45A000}">
      <dsp:nvSpPr>
        <dsp:cNvPr id="0" name=""/>
        <dsp:cNvSpPr/>
      </dsp:nvSpPr>
      <dsp:spPr>
        <a:xfrm>
          <a:off x="3791419" y="477769"/>
          <a:ext cx="1648794" cy="824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Simple</a:t>
          </a:r>
          <a:endParaRPr lang="ru-RU" sz="2500" kern="1200" dirty="0"/>
        </a:p>
      </dsp:txBody>
      <dsp:txXfrm>
        <a:off x="3815565" y="501915"/>
        <a:ext cx="1600502" cy="776105"/>
      </dsp:txXfrm>
    </dsp:sp>
    <dsp:sp modelId="{0578C3FC-795B-4911-88EC-CD74174961A1}">
      <dsp:nvSpPr>
        <dsp:cNvPr id="0" name=""/>
        <dsp:cNvSpPr/>
      </dsp:nvSpPr>
      <dsp:spPr>
        <a:xfrm rot="19457599">
          <a:off x="5363873" y="639638"/>
          <a:ext cx="81219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12198" y="1331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49668" y="632648"/>
        <a:ext cx="40609" cy="40609"/>
      </dsp:txXfrm>
    </dsp:sp>
    <dsp:sp modelId="{520953F6-EBE6-4ADB-B629-31DCA67E8B0C}">
      <dsp:nvSpPr>
        <dsp:cNvPr id="0" name=""/>
        <dsp:cNvSpPr/>
      </dsp:nvSpPr>
      <dsp:spPr>
        <a:xfrm>
          <a:off x="6099732" y="3741"/>
          <a:ext cx="1648794" cy="824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Metal</a:t>
          </a:r>
          <a:endParaRPr lang="ru-RU" sz="2500" kern="1200" dirty="0"/>
        </a:p>
      </dsp:txBody>
      <dsp:txXfrm>
        <a:off x="6123878" y="27887"/>
        <a:ext cx="1600502" cy="776105"/>
      </dsp:txXfrm>
    </dsp:sp>
    <dsp:sp modelId="{AADD425A-AD4E-482C-9D48-B08A11AE26D9}">
      <dsp:nvSpPr>
        <dsp:cNvPr id="0" name=""/>
        <dsp:cNvSpPr/>
      </dsp:nvSpPr>
      <dsp:spPr>
        <a:xfrm rot="2142401">
          <a:off x="5363873" y="1113666"/>
          <a:ext cx="81219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12198" y="1331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49668" y="1106677"/>
        <a:ext cx="40609" cy="40609"/>
      </dsp:txXfrm>
    </dsp:sp>
    <dsp:sp modelId="{122E76BC-84B0-4EAE-9073-33C35A4D2054}">
      <dsp:nvSpPr>
        <dsp:cNvPr id="0" name=""/>
        <dsp:cNvSpPr/>
      </dsp:nvSpPr>
      <dsp:spPr>
        <a:xfrm>
          <a:off x="6099732" y="951797"/>
          <a:ext cx="1648794" cy="824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Non-Metal</a:t>
          </a:r>
          <a:endParaRPr lang="ru-RU" sz="2500" kern="1200" dirty="0"/>
        </a:p>
      </dsp:txBody>
      <dsp:txXfrm>
        <a:off x="6123878" y="975943"/>
        <a:ext cx="1600502" cy="776105"/>
      </dsp:txXfrm>
    </dsp:sp>
    <dsp:sp modelId="{4D5AD725-FB93-4CFE-BB8F-82CAC6AB810E}">
      <dsp:nvSpPr>
        <dsp:cNvPr id="0" name=""/>
        <dsp:cNvSpPr/>
      </dsp:nvSpPr>
      <dsp:spPr>
        <a:xfrm rot="3907178">
          <a:off x="2677873" y="3009780"/>
          <a:ext cx="156757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567574" y="1331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422471" y="2983906"/>
        <a:ext cx="78378" cy="78378"/>
      </dsp:txXfrm>
    </dsp:sp>
    <dsp:sp modelId="{FE4F367C-F51A-46DC-982F-EC8CD85CF78E}">
      <dsp:nvSpPr>
        <dsp:cNvPr id="0" name=""/>
        <dsp:cNvSpPr/>
      </dsp:nvSpPr>
      <dsp:spPr>
        <a:xfrm>
          <a:off x="3791419" y="3321940"/>
          <a:ext cx="1648794" cy="824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Complex</a:t>
          </a:r>
          <a:endParaRPr lang="ru-RU" sz="2500" kern="1200" dirty="0"/>
        </a:p>
      </dsp:txBody>
      <dsp:txXfrm>
        <a:off x="3815565" y="3346086"/>
        <a:ext cx="1600502" cy="776105"/>
      </dsp:txXfrm>
    </dsp:sp>
    <dsp:sp modelId="{8FF6BF9A-EE1B-4382-993B-F3275322C07B}">
      <dsp:nvSpPr>
        <dsp:cNvPr id="0" name=""/>
        <dsp:cNvSpPr/>
      </dsp:nvSpPr>
      <dsp:spPr>
        <a:xfrm rot="17692822">
          <a:off x="4986185" y="3009780"/>
          <a:ext cx="156757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567574" y="1331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30783" y="2983906"/>
        <a:ext cx="78378" cy="78378"/>
      </dsp:txXfrm>
    </dsp:sp>
    <dsp:sp modelId="{0B326905-9377-46A2-81F5-5611CDE7D865}">
      <dsp:nvSpPr>
        <dsp:cNvPr id="0" name=""/>
        <dsp:cNvSpPr/>
      </dsp:nvSpPr>
      <dsp:spPr>
        <a:xfrm>
          <a:off x="6099732" y="1899854"/>
          <a:ext cx="1648794" cy="824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Oxides</a:t>
          </a:r>
          <a:endParaRPr lang="ru-RU" sz="2500" kern="1200" dirty="0"/>
        </a:p>
      </dsp:txBody>
      <dsp:txXfrm>
        <a:off x="6123878" y="1924000"/>
        <a:ext cx="1600502" cy="776105"/>
      </dsp:txXfrm>
    </dsp:sp>
    <dsp:sp modelId="{D5191C09-1BC4-4CCC-B8BA-CE42C3FDCC96}">
      <dsp:nvSpPr>
        <dsp:cNvPr id="0" name=""/>
        <dsp:cNvSpPr/>
      </dsp:nvSpPr>
      <dsp:spPr>
        <a:xfrm rot="19457599">
          <a:off x="5363873" y="3483809"/>
          <a:ext cx="81219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12198" y="1331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49668" y="3476819"/>
        <a:ext cx="40609" cy="40609"/>
      </dsp:txXfrm>
    </dsp:sp>
    <dsp:sp modelId="{280697F6-1EE5-4D5B-B145-926A96B680FE}">
      <dsp:nvSpPr>
        <dsp:cNvPr id="0" name=""/>
        <dsp:cNvSpPr/>
      </dsp:nvSpPr>
      <dsp:spPr>
        <a:xfrm>
          <a:off x="6099732" y="2847911"/>
          <a:ext cx="1648794" cy="824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Bases</a:t>
          </a:r>
          <a:endParaRPr lang="ru-RU" sz="2500" kern="1200" dirty="0"/>
        </a:p>
      </dsp:txBody>
      <dsp:txXfrm>
        <a:off x="6123878" y="2872057"/>
        <a:ext cx="1600502" cy="776105"/>
      </dsp:txXfrm>
    </dsp:sp>
    <dsp:sp modelId="{6397FEF2-3148-4EE5-BD05-007E36C240F3}">
      <dsp:nvSpPr>
        <dsp:cNvPr id="0" name=""/>
        <dsp:cNvSpPr/>
      </dsp:nvSpPr>
      <dsp:spPr>
        <a:xfrm rot="2142401">
          <a:off x="5363873" y="3957837"/>
          <a:ext cx="81219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12198" y="1331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49668" y="3950848"/>
        <a:ext cx="40609" cy="40609"/>
      </dsp:txXfrm>
    </dsp:sp>
    <dsp:sp modelId="{AD9A1A02-5213-4AEE-81FA-6D28AEDF242D}">
      <dsp:nvSpPr>
        <dsp:cNvPr id="0" name=""/>
        <dsp:cNvSpPr/>
      </dsp:nvSpPr>
      <dsp:spPr>
        <a:xfrm>
          <a:off x="6099732" y="3795968"/>
          <a:ext cx="1648794" cy="824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Acids</a:t>
          </a:r>
          <a:endParaRPr lang="ru-RU" sz="2500" kern="1200" dirty="0"/>
        </a:p>
      </dsp:txBody>
      <dsp:txXfrm>
        <a:off x="6123878" y="3820114"/>
        <a:ext cx="1600502" cy="776105"/>
      </dsp:txXfrm>
    </dsp:sp>
    <dsp:sp modelId="{1023CA52-002D-409C-99A3-BE1D1F353C1E}">
      <dsp:nvSpPr>
        <dsp:cNvPr id="0" name=""/>
        <dsp:cNvSpPr/>
      </dsp:nvSpPr>
      <dsp:spPr>
        <a:xfrm rot="3907178">
          <a:off x="4986185" y="4431866"/>
          <a:ext cx="156757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567574" y="1331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30783" y="4405992"/>
        <a:ext cx="78378" cy="78378"/>
      </dsp:txXfrm>
    </dsp:sp>
    <dsp:sp modelId="{0A2288A9-A42A-4340-872C-F40A79CB360D}">
      <dsp:nvSpPr>
        <dsp:cNvPr id="0" name=""/>
        <dsp:cNvSpPr/>
      </dsp:nvSpPr>
      <dsp:spPr>
        <a:xfrm>
          <a:off x="6099732" y="4744025"/>
          <a:ext cx="1648794" cy="824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Salts</a:t>
          </a:r>
          <a:endParaRPr lang="ru-RU" sz="2500" kern="1200" dirty="0"/>
        </a:p>
      </dsp:txBody>
      <dsp:txXfrm>
        <a:off x="6123878" y="4768171"/>
        <a:ext cx="1600502" cy="7761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96DE6-9E2E-41D8-AA83-02712F7DF7F8}">
      <dsp:nvSpPr>
        <dsp:cNvPr id="0" name=""/>
        <dsp:cNvSpPr/>
      </dsp:nvSpPr>
      <dsp:spPr>
        <a:xfrm>
          <a:off x="2953" y="2184"/>
          <a:ext cx="7995148" cy="13127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kern="1200" dirty="0" smtClean="0"/>
            <a:t>Inorganic compounds</a:t>
          </a:r>
          <a:endParaRPr lang="ru-RU" sz="5700" kern="1200" dirty="0"/>
        </a:p>
      </dsp:txBody>
      <dsp:txXfrm>
        <a:off x="2953" y="2184"/>
        <a:ext cx="7995148" cy="1312777"/>
      </dsp:txXfrm>
    </dsp:sp>
    <dsp:sp modelId="{723144AB-4CF3-42FE-A276-C96BDFDFB781}">
      <dsp:nvSpPr>
        <dsp:cNvPr id="0" name=""/>
        <dsp:cNvSpPr/>
      </dsp:nvSpPr>
      <dsp:spPr>
        <a:xfrm>
          <a:off x="2953" y="1420523"/>
          <a:ext cx="3836443" cy="13127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kern="1200" dirty="0" smtClean="0"/>
            <a:t>Simple</a:t>
          </a:r>
          <a:endParaRPr lang="ru-RU" sz="5700" kern="1200" dirty="0"/>
        </a:p>
      </dsp:txBody>
      <dsp:txXfrm>
        <a:off x="2953" y="1420523"/>
        <a:ext cx="3836443" cy="1312777"/>
      </dsp:txXfrm>
    </dsp:sp>
    <dsp:sp modelId="{0E29A70F-9038-4F37-B054-055DFE49D964}">
      <dsp:nvSpPr>
        <dsp:cNvPr id="0" name=""/>
        <dsp:cNvSpPr/>
      </dsp:nvSpPr>
      <dsp:spPr>
        <a:xfrm>
          <a:off x="2953" y="2838862"/>
          <a:ext cx="3836443" cy="13127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rPr>
            <a:t>consist of atoms of one chemical element.</a:t>
          </a:r>
          <a:endParaRPr lang="ru-RU" sz="3000" kern="1200" dirty="0"/>
        </a:p>
      </dsp:txBody>
      <dsp:txXfrm>
        <a:off x="2953" y="2838862"/>
        <a:ext cx="3836443" cy="1312777"/>
      </dsp:txXfrm>
    </dsp:sp>
    <dsp:sp modelId="{5BB7ACDC-5553-487E-8D39-F5C53E204CC2}">
      <dsp:nvSpPr>
        <dsp:cNvPr id="0" name=""/>
        <dsp:cNvSpPr/>
      </dsp:nvSpPr>
      <dsp:spPr>
        <a:xfrm>
          <a:off x="2953" y="4257201"/>
          <a:ext cx="3836443" cy="13127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For example: O2, N2, C (diamond)</a:t>
          </a:r>
          <a:endParaRPr lang="ru-RU" sz="3000" kern="1200" dirty="0"/>
        </a:p>
      </dsp:txBody>
      <dsp:txXfrm>
        <a:off x="2953" y="4257201"/>
        <a:ext cx="3836443" cy="1312777"/>
      </dsp:txXfrm>
    </dsp:sp>
    <dsp:sp modelId="{984CF7A0-BC93-4F7E-BBE7-5EB77E4A8C48}">
      <dsp:nvSpPr>
        <dsp:cNvPr id="0" name=""/>
        <dsp:cNvSpPr/>
      </dsp:nvSpPr>
      <dsp:spPr>
        <a:xfrm>
          <a:off x="4161658" y="1420523"/>
          <a:ext cx="3836443" cy="13127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kern="1200" dirty="0" smtClean="0"/>
            <a:t>Complex </a:t>
          </a:r>
          <a:endParaRPr lang="ru-RU" sz="5700" kern="1200" dirty="0"/>
        </a:p>
      </dsp:txBody>
      <dsp:txXfrm>
        <a:off x="4161658" y="1420523"/>
        <a:ext cx="3836443" cy="1312777"/>
      </dsp:txXfrm>
    </dsp:sp>
    <dsp:sp modelId="{1EA9CFA7-70F8-4286-A9BB-F6FA44DF0AF8}">
      <dsp:nvSpPr>
        <dsp:cNvPr id="0" name=""/>
        <dsp:cNvSpPr/>
      </dsp:nvSpPr>
      <dsp:spPr>
        <a:xfrm>
          <a:off x="4161658" y="2838862"/>
          <a:ext cx="3836443" cy="13127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rPr>
            <a:t>consist of atoms of different elements</a:t>
          </a:r>
          <a:endParaRPr lang="ru-RU" sz="3000" kern="1200" dirty="0"/>
        </a:p>
      </dsp:txBody>
      <dsp:txXfrm>
        <a:off x="4161658" y="2838862"/>
        <a:ext cx="3836443" cy="1312777"/>
      </dsp:txXfrm>
    </dsp:sp>
    <dsp:sp modelId="{FE43C1D4-5BD0-42D2-AFAF-686E3D7EA977}">
      <dsp:nvSpPr>
        <dsp:cNvPr id="0" name=""/>
        <dsp:cNvSpPr/>
      </dsp:nvSpPr>
      <dsp:spPr>
        <a:xfrm>
          <a:off x="4161658" y="4257201"/>
          <a:ext cx="3836443" cy="13127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For example: </a:t>
          </a:r>
          <a:r>
            <a:rPr lang="en-US" sz="3000" kern="1200" dirty="0" err="1" smtClean="0"/>
            <a:t>CaO</a:t>
          </a:r>
          <a:r>
            <a:rPr lang="en-US" sz="3000" kern="1200" dirty="0" smtClean="0"/>
            <a:t>, CuSO4</a:t>
          </a:r>
          <a:endParaRPr lang="ru-RU" sz="3000" kern="1200" dirty="0"/>
        </a:p>
      </dsp:txBody>
      <dsp:txXfrm>
        <a:off x="4161658" y="4257201"/>
        <a:ext cx="3836443" cy="13127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F40908-2F74-45F9-B648-6FDF7E8B6AC0}">
      <dsp:nvSpPr>
        <dsp:cNvPr id="0" name=""/>
        <dsp:cNvSpPr/>
      </dsp:nvSpPr>
      <dsp:spPr>
        <a:xfrm>
          <a:off x="996783" y="2160301"/>
          <a:ext cx="2503120" cy="12515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Complex </a:t>
          </a:r>
          <a:endParaRPr lang="ru-RU" sz="4800" kern="1200" dirty="0"/>
        </a:p>
      </dsp:txBody>
      <dsp:txXfrm>
        <a:off x="1033440" y="2196958"/>
        <a:ext cx="2429806" cy="1178246"/>
      </dsp:txXfrm>
    </dsp:sp>
    <dsp:sp modelId="{8FF6BF9A-EE1B-4382-993B-F3275322C07B}">
      <dsp:nvSpPr>
        <dsp:cNvPr id="0" name=""/>
        <dsp:cNvSpPr/>
      </dsp:nvSpPr>
      <dsp:spPr>
        <a:xfrm rot="17692822">
          <a:off x="2810619" y="1686396"/>
          <a:ext cx="237981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379816" y="2021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3941032" y="1647115"/>
        <a:ext cx="118990" cy="118990"/>
      </dsp:txXfrm>
    </dsp:sp>
    <dsp:sp modelId="{0B326905-9377-46A2-81F5-5611CDE7D865}">
      <dsp:nvSpPr>
        <dsp:cNvPr id="0" name=""/>
        <dsp:cNvSpPr/>
      </dsp:nvSpPr>
      <dsp:spPr>
        <a:xfrm>
          <a:off x="4501152" y="1360"/>
          <a:ext cx="2503120" cy="12515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Oxides</a:t>
          </a:r>
          <a:endParaRPr lang="ru-RU" sz="4800" kern="1200" dirty="0"/>
        </a:p>
      </dsp:txBody>
      <dsp:txXfrm>
        <a:off x="4537809" y="38017"/>
        <a:ext cx="2429806" cy="1178246"/>
      </dsp:txXfrm>
    </dsp:sp>
    <dsp:sp modelId="{D5191C09-1BC4-4CCC-B8BA-CE42C3FDCC96}">
      <dsp:nvSpPr>
        <dsp:cNvPr id="0" name=""/>
        <dsp:cNvSpPr/>
      </dsp:nvSpPr>
      <dsp:spPr>
        <a:xfrm rot="19457599">
          <a:off x="3384007" y="2406043"/>
          <a:ext cx="123304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233040" y="2021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69701" y="2395432"/>
        <a:ext cx="61652" cy="61652"/>
      </dsp:txXfrm>
    </dsp:sp>
    <dsp:sp modelId="{280697F6-1EE5-4D5B-B145-926A96B680FE}">
      <dsp:nvSpPr>
        <dsp:cNvPr id="0" name=""/>
        <dsp:cNvSpPr/>
      </dsp:nvSpPr>
      <dsp:spPr>
        <a:xfrm>
          <a:off x="4501152" y="1440654"/>
          <a:ext cx="2503120" cy="12515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Bases</a:t>
          </a:r>
          <a:endParaRPr lang="ru-RU" sz="4800" kern="1200" dirty="0"/>
        </a:p>
      </dsp:txBody>
      <dsp:txXfrm>
        <a:off x="4537809" y="1477311"/>
        <a:ext cx="2429806" cy="1178246"/>
      </dsp:txXfrm>
    </dsp:sp>
    <dsp:sp modelId="{6397FEF2-3148-4EE5-BD05-007E36C240F3}">
      <dsp:nvSpPr>
        <dsp:cNvPr id="0" name=""/>
        <dsp:cNvSpPr/>
      </dsp:nvSpPr>
      <dsp:spPr>
        <a:xfrm rot="2142401">
          <a:off x="3384007" y="3125690"/>
          <a:ext cx="123304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233040" y="2021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69701" y="3115079"/>
        <a:ext cx="61652" cy="61652"/>
      </dsp:txXfrm>
    </dsp:sp>
    <dsp:sp modelId="{AD9A1A02-5213-4AEE-81FA-6D28AEDF242D}">
      <dsp:nvSpPr>
        <dsp:cNvPr id="0" name=""/>
        <dsp:cNvSpPr/>
      </dsp:nvSpPr>
      <dsp:spPr>
        <a:xfrm>
          <a:off x="4501152" y="2879949"/>
          <a:ext cx="2503120" cy="12515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Acids</a:t>
          </a:r>
          <a:endParaRPr lang="ru-RU" sz="4800" kern="1200" dirty="0"/>
        </a:p>
      </dsp:txBody>
      <dsp:txXfrm>
        <a:off x="4537809" y="2916606"/>
        <a:ext cx="2429806" cy="1178246"/>
      </dsp:txXfrm>
    </dsp:sp>
    <dsp:sp modelId="{1023CA52-002D-409C-99A3-BE1D1F353C1E}">
      <dsp:nvSpPr>
        <dsp:cNvPr id="0" name=""/>
        <dsp:cNvSpPr/>
      </dsp:nvSpPr>
      <dsp:spPr>
        <a:xfrm rot="3907178">
          <a:off x="2810619" y="3845337"/>
          <a:ext cx="237981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379816" y="2021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3941032" y="3806057"/>
        <a:ext cx="118990" cy="118990"/>
      </dsp:txXfrm>
    </dsp:sp>
    <dsp:sp modelId="{0A2288A9-A42A-4340-872C-F40A79CB360D}">
      <dsp:nvSpPr>
        <dsp:cNvPr id="0" name=""/>
        <dsp:cNvSpPr/>
      </dsp:nvSpPr>
      <dsp:spPr>
        <a:xfrm>
          <a:off x="4501152" y="4319243"/>
          <a:ext cx="2503120" cy="12515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Salt</a:t>
          </a:r>
          <a:endParaRPr lang="ru-RU" sz="4800" kern="1200" dirty="0"/>
        </a:p>
      </dsp:txBody>
      <dsp:txXfrm>
        <a:off x="4537809" y="4355900"/>
        <a:ext cx="2429806" cy="11782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96DE6-9E2E-41D8-AA83-02712F7DF7F8}">
      <dsp:nvSpPr>
        <dsp:cNvPr id="0" name=""/>
        <dsp:cNvSpPr/>
      </dsp:nvSpPr>
      <dsp:spPr>
        <a:xfrm>
          <a:off x="356095" y="3650"/>
          <a:ext cx="7288864" cy="1475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 dirty="0" smtClean="0"/>
            <a:t>Oxides</a:t>
          </a:r>
          <a:endParaRPr lang="ru-RU" sz="6400" kern="1200" dirty="0"/>
        </a:p>
      </dsp:txBody>
      <dsp:txXfrm>
        <a:off x="356095" y="3650"/>
        <a:ext cx="7288864" cy="1475710"/>
      </dsp:txXfrm>
    </dsp:sp>
    <dsp:sp modelId="{723144AB-4CF3-42FE-A276-C96BDFDFB781}">
      <dsp:nvSpPr>
        <dsp:cNvPr id="0" name=""/>
        <dsp:cNvSpPr/>
      </dsp:nvSpPr>
      <dsp:spPr>
        <a:xfrm>
          <a:off x="7381" y="1619598"/>
          <a:ext cx="2585915" cy="1475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Non-salt-forming</a:t>
          </a:r>
          <a:endParaRPr lang="ru-RU" sz="3900" kern="1200" dirty="0"/>
        </a:p>
      </dsp:txBody>
      <dsp:txXfrm>
        <a:off x="7381" y="1619598"/>
        <a:ext cx="2585915" cy="1475710"/>
      </dsp:txXfrm>
    </dsp:sp>
    <dsp:sp modelId="{0E29A70F-9038-4F37-B054-055DFE49D964}">
      <dsp:nvSpPr>
        <dsp:cNvPr id="0" name=""/>
        <dsp:cNvSpPr/>
      </dsp:nvSpPr>
      <dsp:spPr>
        <a:xfrm>
          <a:off x="51984" y="3235546"/>
          <a:ext cx="2496707" cy="1475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rPr>
            <a:t>С</a:t>
          </a:r>
          <a:r>
            <a:rPr lang="en-US" sz="25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rPr>
            <a:t>O, NO, N</a:t>
          </a:r>
          <a:r>
            <a:rPr lang="en-US" sz="2500" b="1" kern="1200" baseline="-25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rPr>
            <a:t>2</a:t>
          </a:r>
          <a:r>
            <a:rPr lang="en-US" sz="25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rPr>
            <a:t>O</a:t>
          </a:r>
          <a:endParaRPr lang="ru-RU" sz="2500" kern="1200" dirty="0"/>
        </a:p>
      </dsp:txBody>
      <dsp:txXfrm>
        <a:off x="51984" y="3235546"/>
        <a:ext cx="2496707" cy="1475710"/>
      </dsp:txXfrm>
    </dsp:sp>
    <dsp:sp modelId="{984CF7A0-BC93-4F7E-BBE7-5EB77E4A8C48}">
      <dsp:nvSpPr>
        <dsp:cNvPr id="0" name=""/>
        <dsp:cNvSpPr/>
      </dsp:nvSpPr>
      <dsp:spPr>
        <a:xfrm>
          <a:off x="3110205" y="1619598"/>
          <a:ext cx="4532781" cy="1475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Salt-forming</a:t>
          </a:r>
          <a:endParaRPr lang="ru-RU" sz="4400" kern="1200" dirty="0"/>
        </a:p>
      </dsp:txBody>
      <dsp:txXfrm>
        <a:off x="3110205" y="1619598"/>
        <a:ext cx="4532781" cy="1475710"/>
      </dsp:txXfrm>
    </dsp:sp>
    <dsp:sp modelId="{1EA9CFA7-70F8-4286-A9BB-F6FA44DF0AF8}">
      <dsp:nvSpPr>
        <dsp:cNvPr id="0" name=""/>
        <dsp:cNvSpPr/>
      </dsp:nvSpPr>
      <dsp:spPr>
        <a:xfrm>
          <a:off x="2759516" y="3235546"/>
          <a:ext cx="1541871" cy="1475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Basic</a:t>
          </a:r>
          <a:endParaRPr lang="ru-RU" sz="2500" kern="1200" dirty="0" smtClean="0"/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Li</a:t>
          </a:r>
          <a:r>
            <a:rPr lang="en-US" sz="2500" kern="1200" baseline="-25000" dirty="0" smtClean="0"/>
            <a:t>2</a:t>
          </a:r>
          <a:r>
            <a:rPr lang="en-US" sz="2500" kern="1200" dirty="0" smtClean="0"/>
            <a:t>O</a:t>
          </a:r>
          <a:endParaRPr lang="ru-RU" sz="2500" kern="1200" dirty="0"/>
        </a:p>
      </dsp:txBody>
      <dsp:txXfrm>
        <a:off x="2759516" y="3235546"/>
        <a:ext cx="1541871" cy="1475710"/>
      </dsp:txXfrm>
    </dsp:sp>
    <dsp:sp modelId="{3222B704-E961-44A6-852E-6E380449A7EA}">
      <dsp:nvSpPr>
        <dsp:cNvPr id="0" name=""/>
        <dsp:cNvSpPr/>
      </dsp:nvSpPr>
      <dsp:spPr>
        <a:xfrm>
          <a:off x="4384498" y="3235546"/>
          <a:ext cx="1978813" cy="1475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Amphoteric</a:t>
          </a:r>
          <a:endParaRPr lang="en-US" sz="2500" kern="1200" dirty="0" smtClean="0"/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Al</a:t>
          </a:r>
          <a:r>
            <a:rPr lang="en-US" sz="2500" kern="1200" baseline="-25000" dirty="0" smtClean="0"/>
            <a:t>2</a:t>
          </a:r>
          <a:r>
            <a:rPr lang="en-US" sz="2500" kern="1200" dirty="0" smtClean="0"/>
            <a:t>O</a:t>
          </a:r>
          <a:r>
            <a:rPr lang="en-US" sz="2500" kern="1200" baseline="-25000" dirty="0" smtClean="0"/>
            <a:t>3</a:t>
          </a:r>
          <a:endParaRPr lang="ru-RU" sz="2500" kern="1200" baseline="-25000" dirty="0"/>
        </a:p>
      </dsp:txBody>
      <dsp:txXfrm>
        <a:off x="4384498" y="3235546"/>
        <a:ext cx="1978813" cy="1475710"/>
      </dsp:txXfrm>
    </dsp:sp>
    <dsp:sp modelId="{4107832F-7F00-437D-BF47-BD1DB4AB932E}">
      <dsp:nvSpPr>
        <dsp:cNvPr id="0" name=""/>
        <dsp:cNvSpPr/>
      </dsp:nvSpPr>
      <dsp:spPr>
        <a:xfrm>
          <a:off x="6446421" y="3235546"/>
          <a:ext cx="1547253" cy="1475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Acidic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SO</a:t>
          </a:r>
          <a:r>
            <a:rPr lang="en-US" sz="2500" kern="1200" baseline="-25000" dirty="0" smtClean="0"/>
            <a:t>3</a:t>
          </a:r>
          <a:endParaRPr lang="ru-RU" sz="2500" kern="1200" baseline="-25000" dirty="0"/>
        </a:p>
      </dsp:txBody>
      <dsp:txXfrm>
        <a:off x="6446421" y="3235546"/>
        <a:ext cx="1547253" cy="14757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96DE6-9E2E-41D8-AA83-02712F7DF7F8}">
      <dsp:nvSpPr>
        <dsp:cNvPr id="0" name=""/>
        <dsp:cNvSpPr/>
      </dsp:nvSpPr>
      <dsp:spPr>
        <a:xfrm>
          <a:off x="353209" y="3650"/>
          <a:ext cx="7294637" cy="1475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 dirty="0" smtClean="0"/>
            <a:t>Base</a:t>
          </a:r>
          <a:endParaRPr lang="ru-RU" sz="6400" kern="1200" dirty="0"/>
        </a:p>
      </dsp:txBody>
      <dsp:txXfrm>
        <a:off x="353209" y="3650"/>
        <a:ext cx="7294637" cy="1475710"/>
      </dsp:txXfrm>
    </dsp:sp>
    <dsp:sp modelId="{723144AB-4CF3-42FE-A276-C96BDFDFB781}">
      <dsp:nvSpPr>
        <dsp:cNvPr id="0" name=""/>
        <dsp:cNvSpPr/>
      </dsp:nvSpPr>
      <dsp:spPr>
        <a:xfrm>
          <a:off x="4218" y="1619598"/>
          <a:ext cx="4262709" cy="1475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kern="1200" dirty="0" smtClean="0"/>
            <a:t>By solubility</a:t>
          </a:r>
          <a:endParaRPr lang="ru-RU" sz="5500" kern="1200" dirty="0"/>
        </a:p>
      </dsp:txBody>
      <dsp:txXfrm>
        <a:off x="4218" y="1619598"/>
        <a:ext cx="4262709" cy="1475710"/>
      </dsp:txXfrm>
    </dsp:sp>
    <dsp:sp modelId="{0E29A70F-9038-4F37-B054-055DFE49D964}">
      <dsp:nvSpPr>
        <dsp:cNvPr id="0" name=""/>
        <dsp:cNvSpPr/>
      </dsp:nvSpPr>
      <dsp:spPr>
        <a:xfrm>
          <a:off x="8960" y="3235546"/>
          <a:ext cx="2329440" cy="1475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solidFill>
                <a:srgbClr val="000000"/>
              </a:solidFill>
              <a:effectLst/>
            </a:rPr>
            <a:t>Soluble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rgbClr val="000000"/>
              </a:solidFill>
              <a:effectLst/>
            </a:rPr>
            <a:t>(</a:t>
          </a:r>
          <a:r>
            <a:rPr lang="en-US" sz="2000" b="0" kern="1200" dirty="0" smtClean="0">
              <a:solidFill>
                <a:srgbClr val="000000"/>
              </a:solidFill>
              <a:effectLst/>
            </a:rPr>
            <a:t>alkalis</a:t>
          </a:r>
          <a:r>
            <a:rPr lang="ru-RU" sz="2000" b="0" kern="1200" dirty="0" smtClean="0">
              <a:solidFill>
                <a:srgbClr val="000000"/>
              </a:solidFill>
              <a:effectLst/>
            </a:rPr>
            <a:t>+</a:t>
          </a:r>
          <a:r>
            <a:rPr lang="en-US" sz="2000" b="0" kern="1200" dirty="0" smtClean="0">
              <a:solidFill>
                <a:srgbClr val="000000"/>
              </a:solidFill>
              <a:effectLst/>
            </a:rPr>
            <a:t>NH</a:t>
          </a:r>
          <a:r>
            <a:rPr lang="en-US" sz="2000" b="0" kern="1200" baseline="-25000" dirty="0" smtClean="0">
              <a:solidFill>
                <a:srgbClr val="000000"/>
              </a:solidFill>
              <a:effectLst/>
            </a:rPr>
            <a:t>4</a:t>
          </a:r>
          <a:r>
            <a:rPr lang="en-US" sz="2000" b="0" kern="1200" dirty="0" smtClean="0">
              <a:solidFill>
                <a:srgbClr val="000000"/>
              </a:solidFill>
              <a:effectLst/>
            </a:rPr>
            <a:t>OH)</a:t>
          </a:r>
          <a:endParaRPr lang="ru-RU" sz="2000" b="0" kern="1200" dirty="0">
            <a:effectLst/>
          </a:endParaRPr>
        </a:p>
      </dsp:txBody>
      <dsp:txXfrm>
        <a:off x="8960" y="3235546"/>
        <a:ext cx="2329440" cy="1475710"/>
      </dsp:txXfrm>
    </dsp:sp>
    <dsp:sp modelId="{2B6B5732-6BF4-499C-A2CC-0457426304CA}">
      <dsp:nvSpPr>
        <dsp:cNvPr id="0" name=""/>
        <dsp:cNvSpPr/>
      </dsp:nvSpPr>
      <dsp:spPr>
        <a:xfrm>
          <a:off x="2415943" y="3235546"/>
          <a:ext cx="1846242" cy="1475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Insoluble</a:t>
          </a:r>
          <a:endParaRPr lang="ru-RU" sz="1800" kern="1200" dirty="0"/>
        </a:p>
      </dsp:txBody>
      <dsp:txXfrm>
        <a:off x="2415943" y="3235546"/>
        <a:ext cx="1846242" cy="1475710"/>
      </dsp:txXfrm>
    </dsp:sp>
    <dsp:sp modelId="{984CF7A0-BC93-4F7E-BBE7-5EB77E4A8C48}">
      <dsp:nvSpPr>
        <dsp:cNvPr id="0" name=""/>
        <dsp:cNvSpPr/>
      </dsp:nvSpPr>
      <dsp:spPr>
        <a:xfrm>
          <a:off x="4422012" y="1619598"/>
          <a:ext cx="3574825" cy="1475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By strength</a:t>
          </a:r>
          <a:endParaRPr lang="ru-RU" sz="4400" kern="1200" dirty="0"/>
        </a:p>
      </dsp:txBody>
      <dsp:txXfrm>
        <a:off x="4422012" y="1619598"/>
        <a:ext cx="3574825" cy="1475710"/>
      </dsp:txXfrm>
    </dsp:sp>
    <dsp:sp modelId="{1EA9CFA7-70F8-4286-A9BB-F6FA44DF0AF8}">
      <dsp:nvSpPr>
        <dsp:cNvPr id="0" name=""/>
        <dsp:cNvSpPr/>
      </dsp:nvSpPr>
      <dsp:spPr>
        <a:xfrm>
          <a:off x="4528246" y="3235546"/>
          <a:ext cx="1438573" cy="1475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Strong (alkalis)</a:t>
          </a:r>
          <a:endParaRPr lang="ru-RU" sz="2600" kern="1200" dirty="0"/>
        </a:p>
      </dsp:txBody>
      <dsp:txXfrm>
        <a:off x="4528246" y="3235546"/>
        <a:ext cx="1438573" cy="1475710"/>
      </dsp:txXfrm>
    </dsp:sp>
    <dsp:sp modelId="{3222B704-E961-44A6-852E-6E380449A7EA}">
      <dsp:nvSpPr>
        <dsp:cNvPr id="0" name=""/>
        <dsp:cNvSpPr/>
      </dsp:nvSpPr>
      <dsp:spPr>
        <a:xfrm>
          <a:off x="6044361" y="3235546"/>
          <a:ext cx="1846242" cy="1475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6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6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Weak</a:t>
          </a:r>
          <a:endParaRPr lang="ru-RU" sz="2600" kern="1200" baseline="-25000" dirty="0"/>
        </a:p>
      </dsp:txBody>
      <dsp:txXfrm>
        <a:off x="6044361" y="3235546"/>
        <a:ext cx="1846242" cy="14757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96DE6-9E2E-41D8-AA83-02712F7DF7F8}">
      <dsp:nvSpPr>
        <dsp:cNvPr id="0" name=""/>
        <dsp:cNvSpPr/>
      </dsp:nvSpPr>
      <dsp:spPr>
        <a:xfrm>
          <a:off x="2500317" y="682"/>
          <a:ext cx="3214735" cy="4471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Oxygen content</a:t>
          </a:r>
          <a:endParaRPr lang="ru-RU" sz="2000" kern="1200" dirty="0"/>
        </a:p>
      </dsp:txBody>
      <dsp:txXfrm>
        <a:off x="2500317" y="682"/>
        <a:ext cx="3214735" cy="447188"/>
      </dsp:txXfrm>
    </dsp:sp>
    <dsp:sp modelId="{723144AB-4CF3-42FE-A276-C96BDFDFB781}">
      <dsp:nvSpPr>
        <dsp:cNvPr id="0" name=""/>
        <dsp:cNvSpPr/>
      </dsp:nvSpPr>
      <dsp:spPr>
        <a:xfrm>
          <a:off x="500063" y="557806"/>
          <a:ext cx="2534592" cy="7048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Oxygenated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H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SO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4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, HNO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3</a:t>
          </a:r>
          <a:endParaRPr lang="ru-RU" sz="2000" kern="1200" dirty="0"/>
        </a:p>
      </dsp:txBody>
      <dsp:txXfrm>
        <a:off x="500063" y="557806"/>
        <a:ext cx="2534592" cy="704804"/>
      </dsp:txXfrm>
    </dsp:sp>
    <dsp:sp modelId="{984CF7A0-BC93-4F7E-BBE7-5EB77E4A8C48}">
      <dsp:nvSpPr>
        <dsp:cNvPr id="0" name=""/>
        <dsp:cNvSpPr/>
      </dsp:nvSpPr>
      <dsp:spPr>
        <a:xfrm>
          <a:off x="3786203" y="625393"/>
          <a:ext cx="3917695" cy="6508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Oxygen-free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kern="1200" dirty="0" err="1" smtClean="0">
              <a:solidFill>
                <a:srgbClr val="000000"/>
              </a:solidFill>
              <a:latin typeface="Arial" panose="020B0604020202020204" pitchFamily="34" charset="0"/>
            </a:rPr>
            <a:t>HCl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, HF, H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S</a:t>
          </a:r>
          <a:endParaRPr lang="ru-RU" sz="2000" kern="1200" dirty="0"/>
        </a:p>
      </dsp:txBody>
      <dsp:txXfrm>
        <a:off x="3786203" y="625393"/>
        <a:ext cx="3917695" cy="6508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96DE6-9E2E-41D8-AA83-02712F7DF7F8}">
      <dsp:nvSpPr>
        <dsp:cNvPr id="0" name=""/>
        <dsp:cNvSpPr/>
      </dsp:nvSpPr>
      <dsp:spPr>
        <a:xfrm>
          <a:off x="2587380" y="626"/>
          <a:ext cx="3326361" cy="4250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Basicity</a:t>
          </a:r>
          <a:r>
            <a:rPr lang="en-US" sz="2000" kern="1200" dirty="0" smtClean="0"/>
            <a:t> (amount of H +)</a:t>
          </a:r>
          <a:endParaRPr lang="ru-RU" sz="2000" kern="1200" dirty="0"/>
        </a:p>
      </dsp:txBody>
      <dsp:txXfrm>
        <a:off x="2587380" y="626"/>
        <a:ext cx="3326361" cy="425093"/>
      </dsp:txXfrm>
    </dsp:sp>
    <dsp:sp modelId="{723144AB-4CF3-42FE-A276-C96BDFDFB781}">
      <dsp:nvSpPr>
        <dsp:cNvPr id="0" name=""/>
        <dsp:cNvSpPr/>
      </dsp:nvSpPr>
      <dsp:spPr>
        <a:xfrm>
          <a:off x="0" y="544053"/>
          <a:ext cx="2348389" cy="6699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Monobasic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HF, </a:t>
          </a:r>
          <a:r>
            <a:rPr lang="en-US" altLang="en-US" sz="2000" kern="1200" dirty="0" err="1" smtClean="0">
              <a:solidFill>
                <a:srgbClr val="000000"/>
              </a:solidFill>
              <a:latin typeface="Arial" panose="020B0604020202020204" pitchFamily="34" charset="0"/>
            </a:rPr>
            <a:t>HCl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, HNO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3</a:t>
          </a:r>
          <a:endParaRPr lang="ru-RU" sz="2000" kern="1200" dirty="0"/>
        </a:p>
      </dsp:txBody>
      <dsp:txXfrm>
        <a:off x="0" y="544053"/>
        <a:ext cx="2348389" cy="669980"/>
      </dsp:txXfrm>
    </dsp:sp>
    <dsp:sp modelId="{984CF7A0-BC93-4F7E-BBE7-5EB77E4A8C48}">
      <dsp:nvSpPr>
        <dsp:cNvPr id="0" name=""/>
        <dsp:cNvSpPr/>
      </dsp:nvSpPr>
      <dsp:spPr>
        <a:xfrm>
          <a:off x="2758353" y="557079"/>
          <a:ext cx="2451338" cy="7338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Bibasic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H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S,  H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SO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4</a:t>
          </a:r>
          <a:endParaRPr lang="ru-RU" sz="2000" kern="1200" dirty="0"/>
        </a:p>
      </dsp:txBody>
      <dsp:txXfrm>
        <a:off x="2758353" y="557079"/>
        <a:ext cx="2451338" cy="733848"/>
      </dsp:txXfrm>
    </dsp:sp>
    <dsp:sp modelId="{8BA9A06D-12EA-4066-AC65-DC0D4494E1F6}">
      <dsp:nvSpPr>
        <dsp:cNvPr id="0" name=""/>
        <dsp:cNvSpPr/>
      </dsp:nvSpPr>
      <dsp:spPr>
        <a:xfrm>
          <a:off x="5764184" y="557079"/>
          <a:ext cx="2714908" cy="633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Tribasic</a:t>
          </a:r>
          <a:endParaRPr lang="en-U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H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3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PO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4</a:t>
          </a:r>
          <a:endParaRPr lang="ru-RU" sz="2000" kern="1200" dirty="0"/>
        </a:p>
      </dsp:txBody>
      <dsp:txXfrm>
        <a:off x="5764184" y="557079"/>
        <a:ext cx="2714908" cy="63365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96DE6-9E2E-41D8-AA83-02712F7DF7F8}">
      <dsp:nvSpPr>
        <dsp:cNvPr id="0" name=""/>
        <dsp:cNvSpPr/>
      </dsp:nvSpPr>
      <dsp:spPr>
        <a:xfrm>
          <a:off x="2587380" y="626"/>
          <a:ext cx="3326361" cy="4250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By strength</a:t>
          </a:r>
          <a:endParaRPr lang="ru-RU" sz="2000" kern="1200" dirty="0"/>
        </a:p>
      </dsp:txBody>
      <dsp:txXfrm>
        <a:off x="2587380" y="626"/>
        <a:ext cx="3326361" cy="425093"/>
      </dsp:txXfrm>
    </dsp:sp>
    <dsp:sp modelId="{723144AB-4CF3-42FE-A276-C96BDFDFB781}">
      <dsp:nvSpPr>
        <dsp:cNvPr id="0" name=""/>
        <dsp:cNvSpPr/>
      </dsp:nvSpPr>
      <dsp:spPr>
        <a:xfrm>
          <a:off x="0" y="544053"/>
          <a:ext cx="2348389" cy="6699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Strong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H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SO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4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, </a:t>
          </a:r>
          <a:r>
            <a:rPr lang="en-US" altLang="en-US" sz="2000" kern="1200" dirty="0" err="1" smtClean="0">
              <a:solidFill>
                <a:srgbClr val="000000"/>
              </a:solidFill>
              <a:latin typeface="Arial" panose="020B0604020202020204" pitchFamily="34" charset="0"/>
            </a:rPr>
            <a:t>HCl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, HNO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3</a:t>
          </a:r>
          <a:endParaRPr lang="ru-RU" sz="2000" kern="1200" dirty="0"/>
        </a:p>
      </dsp:txBody>
      <dsp:txXfrm>
        <a:off x="0" y="544053"/>
        <a:ext cx="2348389" cy="669980"/>
      </dsp:txXfrm>
    </dsp:sp>
    <dsp:sp modelId="{984CF7A0-BC93-4F7E-BBE7-5EB77E4A8C48}">
      <dsp:nvSpPr>
        <dsp:cNvPr id="0" name=""/>
        <dsp:cNvSpPr/>
      </dsp:nvSpPr>
      <dsp:spPr>
        <a:xfrm>
          <a:off x="2714648" y="571505"/>
          <a:ext cx="2451338" cy="7338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Medium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H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3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PO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4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, HF, HNO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 </a:t>
          </a:r>
          <a:endParaRPr lang="ru-RU" sz="2000" kern="1200" dirty="0"/>
        </a:p>
      </dsp:txBody>
      <dsp:txXfrm>
        <a:off x="2714648" y="571505"/>
        <a:ext cx="2451338" cy="733848"/>
      </dsp:txXfrm>
    </dsp:sp>
    <dsp:sp modelId="{8BA9A06D-12EA-4066-AC65-DC0D4494E1F6}">
      <dsp:nvSpPr>
        <dsp:cNvPr id="0" name=""/>
        <dsp:cNvSpPr/>
      </dsp:nvSpPr>
      <dsp:spPr>
        <a:xfrm>
          <a:off x="5764184" y="557079"/>
          <a:ext cx="2714908" cy="633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5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5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Weak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H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S, H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CO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3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,H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2</a:t>
          </a:r>
          <a:r>
            <a:rPr lang="en-US" altLang="en-US" sz="2000" kern="1200" dirty="0" smtClean="0">
              <a:solidFill>
                <a:srgbClr val="000000"/>
              </a:solidFill>
              <a:latin typeface="Arial" panose="020B0604020202020204" pitchFamily="34" charset="0"/>
            </a:rPr>
            <a:t>SiO</a:t>
          </a:r>
          <a:r>
            <a:rPr lang="en-US" altLang="en-US" sz="2000" kern="1200" baseline="-25000" dirty="0" smtClean="0">
              <a:solidFill>
                <a:srgbClr val="000000"/>
              </a:solidFill>
              <a:latin typeface="Arial" panose="020B0604020202020204" pitchFamily="34" charset="0"/>
            </a:rPr>
            <a:t>3</a:t>
          </a:r>
          <a:endParaRPr lang="en-US" sz="2000" kern="1200" dirty="0" smtClean="0"/>
        </a:p>
      </dsp:txBody>
      <dsp:txXfrm>
        <a:off x="5764184" y="557079"/>
        <a:ext cx="2714908" cy="633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E74FF-6E97-4AC9-93F2-CB5DBF934518}" type="datetimeFigureOut">
              <a:rPr lang="ru-RU" smtClean="0"/>
              <a:pPr/>
              <a:t>05.10.2022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6AAF2-9360-489C-B242-D3FCB3022A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45F9CC-031E-4ECF-8B0B-AF0F1B846642}" type="datetimeFigureOut">
              <a:rPr lang="ru-RU" smtClean="0"/>
              <a:pPr/>
              <a:t>05.10.2022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63D89-7701-4708-BDDC-857282748F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A63D89-7701-4708-BDDC-857282748FC8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05.10.2022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3000372"/>
            <a:ext cx="817082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nomenclature of inorganic compounds. Simple compounds. Complex compounds. Oxides, peroxides and peroxides. Nomenclature of hydroxides. Nomenclature of acids. Nomenclature of salts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5918" y="714356"/>
            <a:ext cx="52572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Odessa National Medical University</a:t>
            </a:r>
          </a:p>
          <a:p>
            <a:pPr algn="ctr"/>
            <a:r>
              <a:rPr lang="en-US" sz="2000" b="1" dirty="0" smtClean="0"/>
              <a:t>Faculty of Pharmacy</a:t>
            </a:r>
          </a:p>
          <a:p>
            <a:pPr algn="ctr"/>
            <a:r>
              <a:rPr lang="en-US" sz="2000" b="1" dirty="0" smtClean="0"/>
              <a:t>Department of Pharmaceutical Chemistry</a:t>
            </a:r>
            <a:endParaRPr lang="ru-RU" sz="20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357290" y="2143116"/>
            <a:ext cx="72186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Lecture on General and Inorganic Chemistry</a:t>
            </a:r>
            <a:r>
              <a:rPr lang="ru-RU" sz="2400" b="1" dirty="0" smtClean="0"/>
              <a:t> №4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/>
          <p:cNvGraphicFramePr/>
          <p:nvPr/>
        </p:nvGraphicFramePr>
        <p:xfrm>
          <a:off x="357158" y="500042"/>
          <a:ext cx="8001056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/>
          <p:cNvGraphicFramePr/>
          <p:nvPr/>
        </p:nvGraphicFramePr>
        <p:xfrm>
          <a:off x="357158" y="500042"/>
          <a:ext cx="8001056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ÐÐµÑÐ¸Ð¾Ð´Ð¸ÑÐµÑÐºÐ°Ñ ÑÐ¸ÑÑÐµÐ¼Ð° ÑÐ¸Ð¼Ð¸ÑÐµÑÐºÐ¸Ñ ÑÐ»ÐµÐ¼ÐµÐ½ÑÐ¾Ð² â ÐÐ¸ÐºÐ¸Ð¿ÐµÐ´Ð¸Ñ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1438" y="1428736"/>
            <a:ext cx="9072594" cy="5103334"/>
          </a:xfrm>
          <a:prstGeom prst="rect">
            <a:avLst/>
          </a:prstGeom>
          <a:noFill/>
        </p:spPr>
      </p:pic>
      <p:sp>
        <p:nvSpPr>
          <p:cNvPr id="5" name="Полилиния 4"/>
          <p:cNvSpPr/>
          <p:nvPr/>
        </p:nvSpPr>
        <p:spPr>
          <a:xfrm>
            <a:off x="580571" y="2437288"/>
            <a:ext cx="1045029" cy="30141"/>
          </a:xfrm>
          <a:custGeom>
            <a:avLst/>
            <a:gdLst>
              <a:gd name="connsiteX0" fmla="*/ 0 w 1045029"/>
              <a:gd name="connsiteY0" fmla="*/ 30141 h 30141"/>
              <a:gd name="connsiteX1" fmla="*/ 1045029 w 1045029"/>
              <a:gd name="connsiteY1" fmla="*/ 15626 h 30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45029" h="30141">
                <a:moveTo>
                  <a:pt x="0" y="30141"/>
                </a:moveTo>
                <a:cubicBezTo>
                  <a:pt x="512379" y="0"/>
                  <a:pt x="164353" y="15626"/>
                  <a:pt x="1045029" y="15626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>
            <a:stCxn id="5" idx="1"/>
          </p:cNvCxnSpPr>
          <p:nvPr/>
        </p:nvCxnSpPr>
        <p:spPr>
          <a:xfrm>
            <a:off x="1625600" y="2452914"/>
            <a:ext cx="17442" cy="8332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643042" y="3286124"/>
            <a:ext cx="435771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5822165" y="3107529"/>
            <a:ext cx="35719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000760" y="2928934"/>
            <a:ext cx="571504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6072992" y="3356768"/>
            <a:ext cx="85725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500826" y="3857628"/>
            <a:ext cx="50006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6750859" y="4107661"/>
            <a:ext cx="50006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7000892" y="4357694"/>
            <a:ext cx="35719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7179487" y="4536289"/>
            <a:ext cx="35719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7358082" y="4714884"/>
            <a:ext cx="50006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7572396" y="5000636"/>
            <a:ext cx="571504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357158" y="500042"/>
          <a:ext cx="8001056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1142984"/>
            <a:ext cx="8286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2800" b="1" dirty="0" smtClean="0">
                <a:solidFill>
                  <a:srgbClr val="000000"/>
                </a:solidFill>
              </a:rPr>
              <a:t>Oxides </a:t>
            </a:r>
            <a:r>
              <a:rPr lang="en-US" altLang="en-US" sz="2800" dirty="0" smtClean="0">
                <a:solidFill>
                  <a:srgbClr val="000000"/>
                </a:solidFill>
              </a:rPr>
              <a:t>are binary compounds containing oxygen atoms in the oxidation state equal -2.</a:t>
            </a:r>
            <a:endParaRPr lang="ru-RU" altLang="en-US" sz="2800" dirty="0">
              <a:solidFill>
                <a:srgbClr val="000000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2321834-474E-4AA8-A977-EB1140C3E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20" y="2285992"/>
            <a:ext cx="8567766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tabLst>
                <a:tab pos="774700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tabLst>
                <a:tab pos="774700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tabLst>
                <a:tab pos="774700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tabLst>
                <a:tab pos="774700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tabLst>
                <a:tab pos="774700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4700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4700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4700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4700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/>
            <a:r>
              <a:rPr lang="en-US" altLang="en-US" sz="2800" dirty="0" smtClean="0">
                <a:solidFill>
                  <a:srgbClr val="000000"/>
                </a:solidFill>
                <a:latin typeface="+mn-lt"/>
              </a:rPr>
              <a:t>In oxides, oxygen atoms are not bonded to each other.</a:t>
            </a:r>
          </a:p>
          <a:p>
            <a:pPr algn="just" eaLnBrk="1" hangingPunct="1"/>
            <a:endParaRPr lang="en-US" altLang="en-US" sz="2800" dirty="0">
              <a:solidFill>
                <a:srgbClr val="000000"/>
              </a:solidFill>
              <a:latin typeface="+mn-lt"/>
            </a:endParaRPr>
          </a:p>
          <a:p>
            <a:pPr algn="just" eaLnBrk="1" hangingPunct="1"/>
            <a:r>
              <a:rPr lang="en-US" altLang="en-US" sz="2800" dirty="0" smtClean="0">
                <a:solidFill>
                  <a:srgbClr val="000000"/>
                </a:solidFill>
                <a:latin typeface="+mn-lt"/>
              </a:rPr>
              <a:t>Compounds of elements with oxygen, in which there is a bond between oxygen atoms, are called peroxides</a:t>
            </a:r>
            <a:r>
              <a:rPr lang="uk-UA" altLang="en-US" sz="2800" dirty="0" smtClean="0">
                <a:solidFill>
                  <a:srgbClr val="000000"/>
                </a:solidFill>
                <a:latin typeface="+mn-lt"/>
              </a:rPr>
              <a:t>: Н</a:t>
            </a:r>
            <a:r>
              <a:rPr lang="uk-UA" altLang="en-US" sz="2800" baseline="-25000" dirty="0" smtClean="0">
                <a:solidFill>
                  <a:srgbClr val="000000"/>
                </a:solidFill>
                <a:latin typeface="+mn-lt"/>
              </a:rPr>
              <a:t>2</a:t>
            </a:r>
            <a:r>
              <a:rPr lang="uk-UA" altLang="en-US" sz="2800" dirty="0" smtClean="0">
                <a:solidFill>
                  <a:srgbClr val="000000"/>
                </a:solidFill>
                <a:latin typeface="+mn-lt"/>
              </a:rPr>
              <a:t>О</a:t>
            </a:r>
            <a:r>
              <a:rPr lang="uk-UA" altLang="en-US" sz="2800" baseline="-25000" dirty="0" smtClean="0">
                <a:solidFill>
                  <a:srgbClr val="000000"/>
                </a:solidFill>
                <a:latin typeface="+mn-lt"/>
              </a:rPr>
              <a:t>2</a:t>
            </a:r>
            <a:r>
              <a:rPr lang="uk-UA" altLang="en-US" sz="2800" dirty="0" smtClean="0">
                <a:solidFill>
                  <a:srgbClr val="000000"/>
                </a:solidFill>
                <a:latin typeface="+mn-lt"/>
              </a:rPr>
              <a:t>, </a:t>
            </a:r>
            <a:r>
              <a:rPr lang="en-US" altLang="en-US" sz="2800" dirty="0" smtClean="0">
                <a:solidFill>
                  <a:srgbClr val="000000"/>
                </a:solidFill>
                <a:latin typeface="+mn-lt"/>
              </a:rPr>
              <a:t>Na</a:t>
            </a:r>
            <a:r>
              <a:rPr lang="uk-UA" altLang="en-US" sz="2800" baseline="-25000" dirty="0" smtClean="0">
                <a:solidFill>
                  <a:srgbClr val="000000"/>
                </a:solidFill>
                <a:latin typeface="+mn-lt"/>
              </a:rPr>
              <a:t>2</a:t>
            </a:r>
            <a:r>
              <a:rPr lang="uk-UA" altLang="en-US" sz="2800" dirty="0" smtClean="0">
                <a:solidFill>
                  <a:srgbClr val="000000"/>
                </a:solidFill>
                <a:latin typeface="+mn-lt"/>
              </a:rPr>
              <a:t>О</a:t>
            </a:r>
            <a:r>
              <a:rPr lang="uk-UA" altLang="en-US" sz="2800" baseline="-25000" dirty="0" smtClean="0">
                <a:solidFill>
                  <a:srgbClr val="000000"/>
                </a:solidFill>
                <a:latin typeface="+mn-lt"/>
              </a:rPr>
              <a:t>2 </a:t>
            </a:r>
            <a:r>
              <a:rPr lang="en-US" altLang="en-US" sz="2800" dirty="0" smtClean="0">
                <a:solidFill>
                  <a:srgbClr val="000000"/>
                </a:solidFill>
                <a:latin typeface="+mn-lt"/>
              </a:rPr>
              <a:t>BaO</a:t>
            </a:r>
            <a:r>
              <a:rPr lang="en-US" altLang="en-US" sz="2800" baseline="-25000" dirty="0" smtClean="0">
                <a:solidFill>
                  <a:srgbClr val="000000"/>
                </a:solidFill>
                <a:latin typeface="+mn-lt"/>
              </a:rPr>
              <a:t>2</a:t>
            </a:r>
            <a:endParaRPr lang="uk-UA" altLang="en-US" sz="2800" dirty="0" smtClean="0">
              <a:solidFill>
                <a:srgbClr val="000000"/>
              </a:solidFill>
              <a:latin typeface="+mn-lt"/>
            </a:endParaRPr>
          </a:p>
          <a:p>
            <a:pPr algn="just" eaLnBrk="1" hangingPunct="1"/>
            <a:endParaRPr lang="en-US" altLang="en-US" sz="2800" dirty="0">
              <a:solidFill>
                <a:srgbClr val="000000"/>
              </a:solidFill>
              <a:latin typeface="+mn-lt"/>
            </a:endParaRPr>
          </a:p>
          <a:p>
            <a:pPr algn="just" eaLnBrk="1" hangingPunct="1"/>
            <a:r>
              <a:rPr lang="en-US" altLang="en-US" sz="2800" dirty="0">
                <a:solidFill>
                  <a:srgbClr val="000000"/>
                </a:solidFill>
                <a:latin typeface="+mn-lt"/>
              </a:rPr>
              <a:t>                   </a:t>
            </a:r>
            <a:r>
              <a:rPr lang="uk-UA" altLang="en-US" sz="2800" dirty="0">
                <a:solidFill>
                  <a:srgbClr val="000000"/>
                </a:solidFill>
                <a:latin typeface="+mn-lt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28992" y="428604"/>
            <a:ext cx="19938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4000" b="1" dirty="0" smtClean="0">
                <a:solidFill>
                  <a:srgbClr val="000000"/>
                </a:solidFill>
              </a:rPr>
              <a:t>Oxides </a:t>
            </a:r>
            <a:endParaRPr lang="ru-RU" sz="4000" dirty="0"/>
          </a:p>
        </p:txBody>
      </p:sp>
      <p:pic>
        <p:nvPicPr>
          <p:cNvPr id="20482" name="Picture 2" descr="Пероксид бар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4500570"/>
            <a:ext cx="2071677" cy="2071678"/>
          </a:xfrm>
          <a:prstGeom prst="rect">
            <a:avLst/>
          </a:prstGeom>
          <a:noFill/>
        </p:spPr>
      </p:pic>
      <p:pic>
        <p:nvPicPr>
          <p:cNvPr id="20486" name="Picture 6" descr="Формула оксида натрия (Na2O), свойства, риски / химия | Thpanorama -  Сделайте себя лучше уже сегодня!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4572008"/>
            <a:ext cx="2214578" cy="2023472"/>
          </a:xfrm>
          <a:prstGeom prst="rect">
            <a:avLst/>
          </a:prstGeom>
          <a:noFill/>
        </p:spPr>
      </p:pic>
      <p:pic>
        <p:nvPicPr>
          <p:cNvPr id="20488" name="Picture 8" descr="Файл:Оксид марганца(VI).png — Википед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4643446"/>
            <a:ext cx="2271598" cy="19716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357158" y="1357298"/>
          <a:ext cx="8001056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357422" y="642918"/>
            <a:ext cx="4233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Classification of oxides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54ECCE-D17C-40D8-B6BE-8357FAE367DC}"/>
              </a:ext>
            </a:extLst>
          </p:cNvPr>
          <p:cNvSpPr txBox="1">
            <a:spLocks noChangeArrowheads="1"/>
          </p:cNvSpPr>
          <p:nvPr/>
        </p:nvSpPr>
        <p:spPr>
          <a:xfrm>
            <a:off x="357190" y="1471642"/>
            <a:ext cx="8358214" cy="3886184"/>
          </a:xfrm>
          <a:prstGeom prst="rect">
            <a:avLst/>
          </a:prstGeom>
          <a:ln w="31750">
            <a:round/>
            <a:headEnd/>
            <a:tailEnd type="triangle" w="med" len="med"/>
          </a:ln>
        </p:spPr>
        <p:txBody>
          <a:bodyPr vert="horz">
            <a:normAutofit/>
          </a:bodyPr>
          <a:lstStyle/>
          <a:p>
            <a:pPr marL="274320" indent="-274320" algn="just">
              <a:spcBef>
                <a:spcPct val="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800" dirty="0" smtClean="0">
                <a:solidFill>
                  <a:srgbClr val="000000"/>
                </a:solidFill>
                <a:cs typeface="Times New Roman" pitchFamily="18" charset="0"/>
              </a:rPr>
              <a:t>Non-salt-forming oxides are compounds that enter into chemical reactions, but as a result of such reactions, salts are not formed.</a:t>
            </a:r>
          </a:p>
          <a:p>
            <a:pPr marL="274320" indent="-274320" algn="just">
              <a:spcBef>
                <a:spcPct val="0"/>
              </a:spcBef>
              <a:buClr>
                <a:schemeClr val="accent3"/>
              </a:buClr>
              <a:buSzPct val="95000"/>
              <a:defRPr/>
            </a:pPr>
            <a:endParaRPr lang="ru-RU" sz="28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274320" lvl="0" indent="-274320" algn="just">
              <a:spcBef>
                <a:spcPct val="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800" dirty="0" smtClean="0">
                <a:solidFill>
                  <a:srgbClr val="000000"/>
                </a:solidFill>
                <a:cs typeface="Times New Roman" pitchFamily="18" charset="0"/>
              </a:rPr>
              <a:t>Salt-forming oxides are those that react to form salts.</a:t>
            </a:r>
            <a:endParaRPr kumimoji="0" lang="uk-UA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1214422"/>
            <a:ext cx="792961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2800" b="1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Basic oxides are metal oxides that form bases.</a:t>
            </a:r>
            <a:endParaRPr lang="ru-RU" altLang="en-US" sz="2800" b="1" i="1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/>
            <a:endParaRPr lang="ru-RU" altLang="en-US" sz="28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en-US" altLang="en-US" sz="2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These include oxides of metallic elements of the main subgroups of groups I and II (except beryllium), as well as d-metals in lower oxidation states (</a:t>
            </a:r>
            <a:r>
              <a:rPr lang="en-US" altLang="en-US" sz="28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FeO</a:t>
            </a:r>
            <a:r>
              <a:rPr lang="en-US" altLang="en-US" sz="2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en-US" sz="28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MnO</a:t>
            </a:r>
            <a:r>
              <a:rPr lang="en-US" altLang="en-US" sz="2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en-US" sz="28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NiO</a:t>
            </a:r>
            <a:r>
              <a:rPr lang="en-US" altLang="en-US" sz="2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).</a:t>
            </a:r>
            <a:endParaRPr lang="ru-RU" altLang="en-US" sz="28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altLang="en-US" sz="2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en-US" altLang="en-US" sz="28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en-US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For example</a:t>
            </a:r>
            <a:r>
              <a:rPr lang="ru-RU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Na</a:t>
            </a:r>
            <a:r>
              <a:rPr lang="ru-RU" altLang="en-US" sz="2400" baseline="-25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r>
              <a:rPr lang="ru-RU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O, </a:t>
            </a:r>
            <a:r>
              <a:rPr lang="ru-RU" altLang="en-US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ВаО</a:t>
            </a:r>
            <a:r>
              <a:rPr lang="ru-RU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en-US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FeO</a:t>
            </a:r>
            <a:r>
              <a:rPr lang="ru-RU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en-US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CuO</a:t>
            </a:r>
            <a:r>
              <a:rPr lang="ru-RU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en-US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NiO</a:t>
            </a:r>
            <a:r>
              <a:rPr lang="ru-RU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–</a:t>
            </a:r>
            <a:r>
              <a:rPr lang="en-US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is oxides, which correspond to hydroxides (bases)</a:t>
            </a:r>
            <a:r>
              <a:rPr lang="ru-RU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– </a:t>
            </a:r>
            <a:r>
              <a:rPr lang="ru-RU" altLang="en-US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NaOH</a:t>
            </a:r>
            <a:r>
              <a:rPr lang="ru-RU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en-US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Ba</a:t>
            </a:r>
            <a:r>
              <a:rPr lang="ru-RU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(OH)</a:t>
            </a:r>
            <a:r>
              <a:rPr lang="ru-RU" altLang="en-US" sz="2400" baseline="-25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r>
              <a:rPr lang="ru-RU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en-US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Fe</a:t>
            </a:r>
            <a:r>
              <a:rPr lang="ru-RU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(OH)</a:t>
            </a:r>
            <a:r>
              <a:rPr lang="ru-RU" altLang="en-US" sz="2400" baseline="-25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r>
              <a:rPr lang="ru-RU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en-US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Cu</a:t>
            </a:r>
            <a:r>
              <a:rPr lang="ru-RU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(OH)</a:t>
            </a:r>
            <a:r>
              <a:rPr lang="ru-RU" altLang="en-US" sz="2400" baseline="-25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r>
              <a:rPr lang="ru-RU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en-US" sz="24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Ni</a:t>
            </a:r>
            <a:r>
              <a:rPr lang="ru-RU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(OH)</a:t>
            </a:r>
            <a:r>
              <a:rPr lang="ru-RU" altLang="en-US" sz="2400" baseline="-25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763C9C1-9CF7-4C68-8D69-B875642A8C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0034" y="357166"/>
            <a:ext cx="8229600" cy="8715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00"/>
                </a:solidFill>
                <a:latin typeface="+mn-lt"/>
              </a:rPr>
              <a:t>Correspondence of bases and oxides</a:t>
            </a:r>
            <a:endParaRPr lang="ru-RU" sz="36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64CCAED-17F2-47F8-87E3-72DA8878351C}"/>
              </a:ext>
            </a:extLst>
          </p:cNvPr>
          <p:cNvSpPr txBox="1">
            <a:spLocks noChangeArrowheads="1"/>
          </p:cNvSpPr>
          <p:nvPr/>
        </p:nvSpPr>
        <p:spPr>
          <a:xfrm>
            <a:off x="2643174" y="1571612"/>
            <a:ext cx="4114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Na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–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NaOH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Li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O   </a:t>
            </a:r>
            <a:r>
              <a:rPr kumimoji="0" lang="en-US" sz="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– 	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LiOH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O   </a:t>
            </a:r>
            <a:r>
              <a:rPr kumimoji="0" lang="en-US" sz="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        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– 	KOH</a:t>
            </a: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MgO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– 	Mg(OH)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</a:t>
            </a:r>
            <a:endParaRPr kumimoji="0" lang="ru-RU" sz="3200" b="1" i="0" u="none" strike="noStrike" kern="1200" cap="none" spc="0" normalizeH="0" baseline="-2500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CaO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– 	Ca(OH)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</a:t>
            </a:r>
            <a:endParaRPr kumimoji="0" lang="ru-RU" sz="3200" b="1" i="0" u="none" strike="noStrike" kern="1200" cap="none" spc="0" normalizeH="0" baseline="-2500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BaO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– 	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Ba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(OH)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CrO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– 	Cr(OH)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</a:t>
            </a:r>
            <a:endParaRPr kumimoji="0" lang="ru-RU" sz="3200" b="1" i="0" u="none" strike="noStrike" kern="1200" cap="none" spc="0" normalizeH="0" baseline="-2500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FeO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– 	Fe(OH)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</a:t>
            </a:r>
            <a:endParaRPr kumimoji="0" lang="ru-RU" sz="3200" b="1" i="0" u="none" strike="noStrike" kern="1200" cap="none" spc="0" normalizeH="0" baseline="-2500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6143644"/>
            <a:ext cx="756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oxidation state of the element in the oxide and base must be the same!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8E6B04D7-1E6B-47D8-A151-17694EA5A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06" y="825887"/>
            <a:ext cx="8786842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en-US" sz="3200" i="1" dirty="0" err="1" smtClean="0">
                <a:solidFill>
                  <a:srgbClr val="000000"/>
                </a:solidFill>
              </a:rPr>
              <a:t>Amphoteric</a:t>
            </a:r>
            <a:r>
              <a:rPr lang="en-US" sz="3200" i="1" dirty="0" smtClean="0">
                <a:solidFill>
                  <a:srgbClr val="000000"/>
                </a:solidFill>
              </a:rPr>
              <a:t> oxides are oxides that exhibit the properties of both acids and bases.</a:t>
            </a:r>
          </a:p>
          <a:p>
            <a:pPr algn="just">
              <a:defRPr/>
            </a:pPr>
            <a:endParaRPr lang="uk-UA" sz="3200" dirty="0">
              <a:solidFill>
                <a:srgbClr val="000000"/>
              </a:solidFill>
            </a:endParaRPr>
          </a:p>
          <a:p>
            <a:pPr algn="just">
              <a:defRPr/>
            </a:pPr>
            <a:r>
              <a:rPr lang="en-US" sz="3200" dirty="0" smtClean="0">
                <a:solidFill>
                  <a:srgbClr val="000000"/>
                </a:solidFill>
              </a:rPr>
              <a:t>These include the following oxides</a:t>
            </a:r>
            <a:endParaRPr lang="uk-UA" sz="3200" dirty="0">
              <a:solidFill>
                <a:srgbClr val="000000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7F56D71-78C3-47B5-85EC-0D8B2F5609A9}"/>
              </a:ext>
            </a:extLst>
          </p:cNvPr>
          <p:cNvSpPr txBox="1">
            <a:spLocks noChangeArrowheads="1"/>
          </p:cNvSpPr>
          <p:nvPr/>
        </p:nvSpPr>
        <p:spPr>
          <a:xfrm>
            <a:off x="500034" y="3500438"/>
            <a:ext cx="8229600" cy="2438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ZnO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Al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3,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Fe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uk-UA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uk-UA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Cr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3,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SnO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BeO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PbO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2,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 MnO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</a:rPr>
              <a:t>2</a:t>
            </a:r>
            <a:endParaRPr kumimoji="0" lang="ru-RU" sz="32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52" y="1088769"/>
            <a:ext cx="850109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Oxides, which correspond to acids, are called acidic.</a:t>
            </a:r>
          </a:p>
          <a:p>
            <a:pPr algn="just"/>
            <a:r>
              <a:rPr lang="en-US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These include oxides of non-metals and metal oxides in the oxidation states +5, +6, +7.</a:t>
            </a:r>
          </a:p>
          <a:p>
            <a:pPr algn="just"/>
            <a:r>
              <a:rPr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Nonmetal oxides:</a:t>
            </a:r>
          </a:p>
          <a:p>
            <a:pPr algn="just"/>
            <a:r>
              <a:rPr lang="en-US" sz="3200" dirty="0" smtClean="0">
                <a:solidFill>
                  <a:srgbClr val="000000"/>
                </a:solidFill>
              </a:rPr>
              <a:t>SO</a:t>
            </a:r>
            <a:r>
              <a:rPr lang="en-US" sz="3200" baseline="-25000" dirty="0" smtClean="0">
                <a:solidFill>
                  <a:srgbClr val="000000"/>
                </a:solidFill>
              </a:rPr>
              <a:t>2</a:t>
            </a:r>
            <a:r>
              <a:rPr lang="ru-RU" sz="3200" dirty="0" smtClean="0">
                <a:solidFill>
                  <a:srgbClr val="000000"/>
                </a:solidFill>
              </a:rPr>
              <a:t>, </a:t>
            </a:r>
            <a:r>
              <a:rPr lang="en-US" sz="3200" dirty="0" smtClean="0">
                <a:solidFill>
                  <a:srgbClr val="000000"/>
                </a:solidFill>
              </a:rPr>
              <a:t>SO</a:t>
            </a:r>
            <a:r>
              <a:rPr lang="en-US" sz="3200" baseline="-25000" dirty="0" smtClean="0">
                <a:solidFill>
                  <a:srgbClr val="000000"/>
                </a:solidFill>
              </a:rPr>
              <a:t>3</a:t>
            </a:r>
            <a:r>
              <a:rPr lang="ru-RU" sz="3200" dirty="0" smtClean="0">
                <a:solidFill>
                  <a:srgbClr val="000000"/>
                </a:solidFill>
              </a:rPr>
              <a:t>, </a:t>
            </a:r>
            <a:r>
              <a:rPr lang="en-US" sz="3200" dirty="0" smtClean="0">
                <a:solidFill>
                  <a:srgbClr val="000000"/>
                </a:solidFill>
              </a:rPr>
              <a:t>CO</a:t>
            </a:r>
            <a:r>
              <a:rPr lang="en-US" sz="3200" baseline="-25000" dirty="0" smtClean="0">
                <a:solidFill>
                  <a:srgbClr val="000000"/>
                </a:solidFill>
              </a:rPr>
              <a:t>2</a:t>
            </a:r>
            <a:r>
              <a:rPr lang="ru-RU" sz="3200" dirty="0" smtClean="0">
                <a:solidFill>
                  <a:srgbClr val="000000"/>
                </a:solidFill>
              </a:rPr>
              <a:t>, </a:t>
            </a:r>
            <a:r>
              <a:rPr lang="en-US" sz="3200" dirty="0" smtClean="0">
                <a:solidFill>
                  <a:srgbClr val="000000"/>
                </a:solidFill>
              </a:rPr>
              <a:t>P</a:t>
            </a:r>
            <a:r>
              <a:rPr lang="en-US" sz="3200" baseline="-25000" dirty="0" smtClean="0">
                <a:solidFill>
                  <a:srgbClr val="000000"/>
                </a:solidFill>
              </a:rPr>
              <a:t>2</a:t>
            </a:r>
            <a:r>
              <a:rPr lang="en-US" sz="3200" dirty="0" smtClean="0">
                <a:solidFill>
                  <a:srgbClr val="000000"/>
                </a:solidFill>
              </a:rPr>
              <a:t>O</a:t>
            </a:r>
            <a:r>
              <a:rPr lang="en-US" sz="3200" baseline="-25000" dirty="0" smtClean="0">
                <a:solidFill>
                  <a:srgbClr val="000000"/>
                </a:solidFill>
              </a:rPr>
              <a:t>5</a:t>
            </a:r>
            <a:r>
              <a:rPr lang="ru-RU" sz="3200" dirty="0" smtClean="0">
                <a:solidFill>
                  <a:srgbClr val="000000"/>
                </a:solidFill>
              </a:rPr>
              <a:t>, </a:t>
            </a:r>
            <a:r>
              <a:rPr lang="en-US" sz="3200" dirty="0" smtClean="0">
                <a:solidFill>
                  <a:srgbClr val="000000"/>
                </a:solidFill>
              </a:rPr>
              <a:t>SiO</a:t>
            </a:r>
            <a:r>
              <a:rPr lang="en-US" sz="3200" baseline="-25000" dirty="0" smtClean="0">
                <a:solidFill>
                  <a:srgbClr val="000000"/>
                </a:solidFill>
              </a:rPr>
              <a:t>2</a:t>
            </a:r>
            <a:r>
              <a:rPr lang="ru-RU" sz="3200" dirty="0" smtClean="0">
                <a:solidFill>
                  <a:srgbClr val="000000"/>
                </a:solidFill>
              </a:rPr>
              <a:t>, </a:t>
            </a:r>
            <a:r>
              <a:rPr lang="en-US" sz="3200" dirty="0" smtClean="0">
                <a:solidFill>
                  <a:srgbClr val="000000"/>
                </a:solidFill>
              </a:rPr>
              <a:t>N</a:t>
            </a:r>
            <a:r>
              <a:rPr lang="en-US" sz="3200" baseline="-25000" dirty="0" smtClean="0">
                <a:solidFill>
                  <a:srgbClr val="000000"/>
                </a:solidFill>
              </a:rPr>
              <a:t>2</a:t>
            </a:r>
            <a:r>
              <a:rPr lang="en-US" sz="3200" dirty="0" smtClean="0">
                <a:solidFill>
                  <a:srgbClr val="000000"/>
                </a:solidFill>
              </a:rPr>
              <a:t>O</a:t>
            </a:r>
            <a:r>
              <a:rPr lang="en-US" sz="3200" baseline="-25000" dirty="0" smtClean="0">
                <a:solidFill>
                  <a:srgbClr val="000000"/>
                </a:solidFill>
              </a:rPr>
              <a:t>5</a:t>
            </a:r>
            <a:r>
              <a:rPr lang="en-US" sz="3200" dirty="0" smtClean="0">
                <a:solidFill>
                  <a:srgbClr val="000000"/>
                </a:solidFill>
              </a:rPr>
              <a:t> </a:t>
            </a:r>
            <a:endParaRPr lang="ru-RU" sz="3200" dirty="0" smtClean="0">
              <a:solidFill>
                <a:srgbClr val="000000"/>
              </a:solidFill>
            </a:endParaRPr>
          </a:p>
          <a:p>
            <a:pPr algn="just"/>
            <a:r>
              <a:rPr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Metal oxides with oxidation states +5, +6, +7:</a:t>
            </a:r>
          </a:p>
          <a:p>
            <a:pPr algn="just"/>
            <a:r>
              <a:rPr lang="uk-UA" sz="3200" dirty="0" smtClean="0">
                <a:solidFill>
                  <a:srgbClr val="000000"/>
                </a:solidFill>
                <a:latin typeface="Times New Roman" pitchFamily="18" charset="0"/>
              </a:rPr>
              <a:t>V</a:t>
            </a:r>
            <a:r>
              <a:rPr lang="uk-UA" sz="3200" baseline="-25000" dirty="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uk-UA" sz="3200" dirty="0" smtClean="0">
                <a:solidFill>
                  <a:srgbClr val="000000"/>
                </a:solidFill>
                <a:latin typeface="Times New Roman" pitchFamily="18" charset="0"/>
              </a:rPr>
              <a:t>О</a:t>
            </a:r>
            <a:r>
              <a:rPr lang="uk-UA" sz="3200" baseline="-25000" dirty="0" smtClean="0">
                <a:solidFill>
                  <a:srgbClr val="000000"/>
                </a:solidFill>
                <a:latin typeface="Times New Roman" pitchFamily="18" charset="0"/>
              </a:rPr>
              <a:t>5,</a:t>
            </a:r>
            <a:r>
              <a:rPr lang="uk-UA" sz="3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</a:rPr>
              <a:t>С</a:t>
            </a:r>
            <a:r>
              <a:rPr lang="en-US" sz="3200" dirty="0" smtClean="0">
                <a:solidFill>
                  <a:srgbClr val="000000"/>
                </a:solidFill>
                <a:latin typeface="Times New Roman" pitchFamily="18" charset="0"/>
              </a:rPr>
              <a:t>rO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itchFamily="18" charset="0"/>
              </a:rPr>
              <a:t>3</a:t>
            </a:r>
            <a:r>
              <a:rPr lang="ru-RU" sz="3200" baseline="-25000" dirty="0" smtClean="0">
                <a:solidFill>
                  <a:srgbClr val="000000"/>
                </a:solidFill>
                <a:latin typeface="Times New Roman" pitchFamily="18" charset="0"/>
              </a:rPr>
              <a:t>,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imes New Roman" pitchFamily="18" charset="0"/>
              </a:rPr>
              <a:t>MnO</a:t>
            </a:r>
            <a:r>
              <a:rPr lang="ru-RU" sz="3200" baseline="-25000" dirty="0" smtClean="0">
                <a:solidFill>
                  <a:srgbClr val="000000"/>
                </a:solidFill>
                <a:latin typeface="Times New Roman" pitchFamily="18" charset="0"/>
              </a:rPr>
              <a:t>3,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Times New Roman" pitchFamily="18" charset="0"/>
              </a:rPr>
              <a:t>Mn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US" sz="3200" dirty="0" smtClean="0">
                <a:solidFill>
                  <a:srgbClr val="000000"/>
                </a:solidFill>
                <a:latin typeface="Times New Roman" pitchFamily="18" charset="0"/>
              </a:rPr>
              <a:t>O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itchFamily="18" charset="0"/>
              </a:rPr>
              <a:t>7</a:t>
            </a:r>
            <a:endParaRPr lang="ru-RU" sz="3200" dirty="0" smtClean="0">
              <a:solidFill>
                <a:srgbClr val="000000"/>
              </a:solidFill>
            </a:endParaRPr>
          </a:p>
          <a:p>
            <a:pPr algn="just"/>
            <a:endParaRPr lang="ru-RU" sz="3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F29B351-D34B-4AB3-B5C6-8D1090FE7D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7194" y="142852"/>
            <a:ext cx="8915400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00"/>
                </a:solidFill>
                <a:latin typeface="+mn-lt"/>
              </a:rPr>
              <a:t>Correspondence of acids and oxides</a:t>
            </a:r>
            <a:endParaRPr lang="ru-RU" sz="40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6E14BA-B498-4F71-A917-A04B56877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8860" y="1285860"/>
            <a:ext cx="45720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000000"/>
                </a:solidFill>
              </a:rPr>
              <a:t>SO</a:t>
            </a:r>
            <a:r>
              <a:rPr lang="en-US" sz="3200" b="1" baseline="-25000" dirty="0">
                <a:solidFill>
                  <a:srgbClr val="000000"/>
                </a:solidFill>
              </a:rPr>
              <a:t>2</a:t>
            </a:r>
            <a:r>
              <a:rPr lang="en-US" sz="3200" b="1" dirty="0">
                <a:solidFill>
                  <a:srgbClr val="000000"/>
                </a:solidFill>
              </a:rPr>
              <a:t>    </a:t>
            </a:r>
            <a:r>
              <a:rPr lang="en-US" sz="200" b="1" dirty="0">
                <a:solidFill>
                  <a:srgbClr val="000000"/>
                </a:solidFill>
              </a:rPr>
              <a:t>         </a:t>
            </a:r>
            <a:r>
              <a:rPr lang="ru-RU" sz="3200" b="1" dirty="0">
                <a:solidFill>
                  <a:srgbClr val="000000"/>
                </a:solidFill>
              </a:rPr>
              <a:t>– </a:t>
            </a:r>
            <a:r>
              <a:rPr lang="en-US" sz="3200" b="1" dirty="0">
                <a:solidFill>
                  <a:srgbClr val="000000"/>
                </a:solidFill>
              </a:rPr>
              <a:t>	H</a:t>
            </a:r>
            <a:r>
              <a:rPr lang="en-US" sz="3200" b="1" baseline="-25000" dirty="0">
                <a:solidFill>
                  <a:srgbClr val="000000"/>
                </a:solidFill>
              </a:rPr>
              <a:t>2</a:t>
            </a:r>
            <a:r>
              <a:rPr lang="en-US" sz="3200" b="1" dirty="0">
                <a:solidFill>
                  <a:srgbClr val="000000"/>
                </a:solidFill>
              </a:rPr>
              <a:t>SO</a:t>
            </a:r>
            <a:r>
              <a:rPr lang="en-US" sz="3200" b="1" baseline="-25000" dirty="0">
                <a:solidFill>
                  <a:srgbClr val="000000"/>
                </a:solidFill>
              </a:rPr>
              <a:t>3</a:t>
            </a:r>
          </a:p>
          <a:p>
            <a:pPr>
              <a:defRPr/>
            </a:pPr>
            <a:r>
              <a:rPr lang="en-US" sz="3200" b="1" dirty="0">
                <a:solidFill>
                  <a:srgbClr val="000000"/>
                </a:solidFill>
              </a:rPr>
              <a:t>SO</a:t>
            </a:r>
            <a:r>
              <a:rPr lang="en-US" sz="3200" b="1" baseline="-25000" dirty="0">
                <a:solidFill>
                  <a:srgbClr val="000000"/>
                </a:solidFill>
              </a:rPr>
              <a:t>3</a:t>
            </a:r>
            <a:r>
              <a:rPr lang="en-US" sz="3200" b="1" dirty="0">
                <a:solidFill>
                  <a:srgbClr val="000000"/>
                </a:solidFill>
              </a:rPr>
              <a:t>   </a:t>
            </a:r>
            <a:r>
              <a:rPr lang="en-US" sz="200" b="1" dirty="0">
                <a:solidFill>
                  <a:srgbClr val="000000"/>
                </a:solidFill>
              </a:rPr>
              <a:t>           </a:t>
            </a:r>
            <a:r>
              <a:rPr lang="en-US" sz="3200" b="1" dirty="0">
                <a:solidFill>
                  <a:srgbClr val="000000"/>
                </a:solidFill>
              </a:rPr>
              <a:t> – 	H</a:t>
            </a:r>
            <a:r>
              <a:rPr lang="en-US" sz="3200" b="1" baseline="-25000" dirty="0">
                <a:solidFill>
                  <a:srgbClr val="000000"/>
                </a:solidFill>
              </a:rPr>
              <a:t>2</a:t>
            </a:r>
            <a:r>
              <a:rPr lang="en-US" sz="3200" b="1" dirty="0">
                <a:solidFill>
                  <a:srgbClr val="000000"/>
                </a:solidFill>
              </a:rPr>
              <a:t>SO</a:t>
            </a:r>
            <a:r>
              <a:rPr lang="en-US" sz="3200" b="1" baseline="-25000" dirty="0">
                <a:solidFill>
                  <a:srgbClr val="000000"/>
                </a:solidFill>
              </a:rPr>
              <a:t>4</a:t>
            </a:r>
          </a:p>
          <a:p>
            <a:pPr>
              <a:defRPr/>
            </a:pPr>
            <a:r>
              <a:rPr lang="en-US" sz="3200" b="1" dirty="0">
                <a:solidFill>
                  <a:srgbClr val="000000"/>
                </a:solidFill>
              </a:rPr>
              <a:t>CO</a:t>
            </a:r>
            <a:r>
              <a:rPr lang="en-US" sz="3200" b="1" baseline="-25000" dirty="0">
                <a:solidFill>
                  <a:srgbClr val="000000"/>
                </a:solidFill>
              </a:rPr>
              <a:t>2</a:t>
            </a:r>
            <a:r>
              <a:rPr lang="en-US" sz="3200" b="1" dirty="0">
                <a:solidFill>
                  <a:srgbClr val="000000"/>
                </a:solidFill>
              </a:rPr>
              <a:t>    </a:t>
            </a:r>
            <a:r>
              <a:rPr lang="en-US" sz="200" b="1" dirty="0">
                <a:solidFill>
                  <a:srgbClr val="000000"/>
                </a:solidFill>
              </a:rPr>
              <a:t>         </a:t>
            </a:r>
            <a:r>
              <a:rPr lang="en-US" sz="3200" b="1" dirty="0">
                <a:solidFill>
                  <a:srgbClr val="000000"/>
                </a:solidFill>
              </a:rPr>
              <a:t>– 	H</a:t>
            </a:r>
            <a:r>
              <a:rPr lang="en-US" sz="3200" b="1" baseline="-25000" dirty="0">
                <a:solidFill>
                  <a:srgbClr val="000000"/>
                </a:solidFill>
              </a:rPr>
              <a:t>2</a:t>
            </a:r>
            <a:r>
              <a:rPr lang="en-US" sz="3200" b="1" dirty="0">
                <a:solidFill>
                  <a:srgbClr val="000000"/>
                </a:solidFill>
              </a:rPr>
              <a:t>CO</a:t>
            </a:r>
            <a:r>
              <a:rPr lang="en-US" sz="3200" b="1" baseline="-25000" dirty="0">
                <a:solidFill>
                  <a:srgbClr val="000000"/>
                </a:solidFill>
              </a:rPr>
              <a:t>3</a:t>
            </a:r>
          </a:p>
          <a:p>
            <a:pPr>
              <a:defRPr/>
            </a:pPr>
            <a:r>
              <a:rPr lang="en-US" sz="3200" b="1" dirty="0">
                <a:solidFill>
                  <a:srgbClr val="000000"/>
                </a:solidFill>
              </a:rPr>
              <a:t>P</a:t>
            </a:r>
            <a:r>
              <a:rPr lang="en-US" sz="3200" b="1" baseline="-25000" dirty="0">
                <a:solidFill>
                  <a:srgbClr val="000000"/>
                </a:solidFill>
              </a:rPr>
              <a:t>2</a:t>
            </a:r>
            <a:r>
              <a:rPr lang="en-US" sz="3200" b="1" dirty="0">
                <a:solidFill>
                  <a:srgbClr val="000000"/>
                </a:solidFill>
              </a:rPr>
              <a:t>O</a:t>
            </a:r>
            <a:r>
              <a:rPr lang="en-US" sz="3200" b="1" baseline="-25000" dirty="0">
                <a:solidFill>
                  <a:srgbClr val="000000"/>
                </a:solidFill>
              </a:rPr>
              <a:t>5</a:t>
            </a:r>
            <a:r>
              <a:rPr lang="en-US" sz="3200" b="1" dirty="0">
                <a:solidFill>
                  <a:srgbClr val="000000"/>
                </a:solidFill>
              </a:rPr>
              <a:t>  </a:t>
            </a:r>
            <a:r>
              <a:rPr lang="en-US" sz="200" b="1" dirty="0">
                <a:solidFill>
                  <a:srgbClr val="000000"/>
                </a:solidFill>
              </a:rPr>
              <a:t>       </a:t>
            </a:r>
            <a:r>
              <a:rPr lang="en-US" sz="3200" b="1" dirty="0">
                <a:solidFill>
                  <a:srgbClr val="000000"/>
                </a:solidFill>
              </a:rPr>
              <a:t> – 	H</a:t>
            </a:r>
            <a:r>
              <a:rPr lang="en-US" sz="3200" b="1" baseline="-25000" dirty="0">
                <a:solidFill>
                  <a:srgbClr val="000000"/>
                </a:solidFill>
              </a:rPr>
              <a:t>3</a:t>
            </a:r>
            <a:r>
              <a:rPr lang="en-US" sz="3200" b="1" dirty="0">
                <a:solidFill>
                  <a:srgbClr val="000000"/>
                </a:solidFill>
              </a:rPr>
              <a:t>PO</a:t>
            </a:r>
            <a:r>
              <a:rPr lang="en-US" sz="3200" b="1" baseline="-25000" dirty="0">
                <a:solidFill>
                  <a:srgbClr val="000000"/>
                </a:solidFill>
              </a:rPr>
              <a:t>4</a:t>
            </a:r>
          </a:p>
          <a:p>
            <a:pPr>
              <a:defRPr/>
            </a:pPr>
            <a:r>
              <a:rPr lang="en-US" sz="3200" b="1" dirty="0">
                <a:solidFill>
                  <a:srgbClr val="000000"/>
                </a:solidFill>
              </a:rPr>
              <a:t>SiO</a:t>
            </a:r>
            <a:r>
              <a:rPr lang="en-US" sz="3200" b="1" baseline="-25000" dirty="0">
                <a:solidFill>
                  <a:srgbClr val="000000"/>
                </a:solidFill>
              </a:rPr>
              <a:t>2</a:t>
            </a:r>
            <a:r>
              <a:rPr lang="en-US" sz="3200" b="1" dirty="0">
                <a:solidFill>
                  <a:srgbClr val="000000"/>
                </a:solidFill>
              </a:rPr>
              <a:t>   </a:t>
            </a:r>
            <a:r>
              <a:rPr lang="en-US" sz="200" b="1" dirty="0">
                <a:solidFill>
                  <a:srgbClr val="000000"/>
                </a:solidFill>
              </a:rPr>
              <a:t>               </a:t>
            </a:r>
            <a:r>
              <a:rPr lang="en-US" sz="3200" b="1" dirty="0">
                <a:solidFill>
                  <a:srgbClr val="000000"/>
                </a:solidFill>
              </a:rPr>
              <a:t>– 	H</a:t>
            </a:r>
            <a:r>
              <a:rPr lang="en-US" sz="3200" b="1" baseline="-25000" dirty="0">
                <a:solidFill>
                  <a:srgbClr val="000000"/>
                </a:solidFill>
              </a:rPr>
              <a:t>2</a:t>
            </a:r>
            <a:r>
              <a:rPr lang="en-US" sz="3200" b="1" dirty="0">
                <a:solidFill>
                  <a:srgbClr val="000000"/>
                </a:solidFill>
              </a:rPr>
              <a:t>SiO</a:t>
            </a:r>
            <a:r>
              <a:rPr lang="en-US" sz="3200" b="1" baseline="-25000" dirty="0">
                <a:solidFill>
                  <a:srgbClr val="000000"/>
                </a:solidFill>
              </a:rPr>
              <a:t>3</a:t>
            </a:r>
          </a:p>
          <a:p>
            <a:pPr>
              <a:defRPr/>
            </a:pPr>
            <a:r>
              <a:rPr lang="en-US" sz="3200" b="1" dirty="0">
                <a:solidFill>
                  <a:srgbClr val="000000"/>
                </a:solidFill>
              </a:rPr>
              <a:t>N</a:t>
            </a:r>
            <a:r>
              <a:rPr lang="en-US" sz="3200" b="1" baseline="-25000" dirty="0">
                <a:solidFill>
                  <a:srgbClr val="000000"/>
                </a:solidFill>
              </a:rPr>
              <a:t>2</a:t>
            </a:r>
            <a:r>
              <a:rPr lang="en-US" sz="3200" b="1" dirty="0">
                <a:solidFill>
                  <a:srgbClr val="000000"/>
                </a:solidFill>
              </a:rPr>
              <a:t>O</a:t>
            </a:r>
            <a:r>
              <a:rPr lang="en-US" sz="3200" b="1" baseline="-25000" dirty="0">
                <a:solidFill>
                  <a:srgbClr val="000000"/>
                </a:solidFill>
              </a:rPr>
              <a:t>3</a:t>
            </a:r>
            <a:r>
              <a:rPr lang="en-US" sz="3200" b="1" dirty="0">
                <a:solidFill>
                  <a:srgbClr val="000000"/>
                </a:solidFill>
              </a:rPr>
              <a:t>   </a:t>
            </a:r>
            <a:r>
              <a:rPr lang="en-US" sz="200" b="1" dirty="0">
                <a:solidFill>
                  <a:srgbClr val="000000"/>
                </a:solidFill>
              </a:rPr>
              <a:t>      </a:t>
            </a:r>
            <a:r>
              <a:rPr lang="en-US" sz="3200" b="1" dirty="0">
                <a:solidFill>
                  <a:srgbClr val="000000"/>
                </a:solidFill>
              </a:rPr>
              <a:t>– 	HNO</a:t>
            </a:r>
            <a:r>
              <a:rPr lang="en-US" sz="3200" b="1" baseline="-25000" dirty="0">
                <a:solidFill>
                  <a:srgbClr val="000000"/>
                </a:solidFill>
              </a:rPr>
              <a:t>2</a:t>
            </a:r>
            <a:endParaRPr lang="ru-RU" sz="3200" b="1" baseline="-2500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sz="3200" b="1" dirty="0">
                <a:solidFill>
                  <a:srgbClr val="000000"/>
                </a:solidFill>
              </a:rPr>
              <a:t>N</a:t>
            </a:r>
            <a:r>
              <a:rPr lang="en-US" sz="3200" b="1" baseline="-25000" dirty="0">
                <a:solidFill>
                  <a:srgbClr val="000000"/>
                </a:solidFill>
              </a:rPr>
              <a:t>2</a:t>
            </a:r>
            <a:r>
              <a:rPr lang="en-US" sz="3200" b="1" dirty="0">
                <a:solidFill>
                  <a:srgbClr val="000000"/>
                </a:solidFill>
              </a:rPr>
              <a:t>O</a:t>
            </a:r>
            <a:r>
              <a:rPr lang="en-US" sz="3200" b="1" baseline="-25000" dirty="0">
                <a:solidFill>
                  <a:srgbClr val="000000"/>
                </a:solidFill>
              </a:rPr>
              <a:t>5</a:t>
            </a:r>
            <a:r>
              <a:rPr lang="en-US" sz="3200" b="1" dirty="0">
                <a:solidFill>
                  <a:srgbClr val="000000"/>
                </a:solidFill>
              </a:rPr>
              <a:t>   </a:t>
            </a:r>
            <a:r>
              <a:rPr lang="en-US" sz="200" b="1" dirty="0">
                <a:solidFill>
                  <a:srgbClr val="000000"/>
                </a:solidFill>
              </a:rPr>
              <a:t>       </a:t>
            </a:r>
            <a:r>
              <a:rPr lang="en-US" sz="3200" b="1" dirty="0">
                <a:solidFill>
                  <a:srgbClr val="000000"/>
                </a:solidFill>
              </a:rPr>
              <a:t>– 	HNO</a:t>
            </a:r>
            <a:r>
              <a:rPr lang="en-US" sz="3200" b="1" baseline="-25000" dirty="0">
                <a:solidFill>
                  <a:srgbClr val="000000"/>
                </a:solidFill>
              </a:rPr>
              <a:t>3</a:t>
            </a:r>
          </a:p>
          <a:p>
            <a:pPr>
              <a:defRPr/>
            </a:pPr>
            <a:r>
              <a:rPr lang="ru-RU" sz="3200" b="1" dirty="0">
                <a:solidFill>
                  <a:srgbClr val="000000"/>
                </a:solidFill>
              </a:rPr>
              <a:t>С</a:t>
            </a:r>
            <a:r>
              <a:rPr lang="en-US" sz="3200" b="1" dirty="0">
                <a:solidFill>
                  <a:srgbClr val="000000"/>
                </a:solidFill>
              </a:rPr>
              <a:t>rO</a:t>
            </a:r>
            <a:r>
              <a:rPr lang="en-US" sz="3200" b="1" baseline="-25000" dirty="0">
                <a:solidFill>
                  <a:srgbClr val="000000"/>
                </a:solidFill>
              </a:rPr>
              <a:t>3</a:t>
            </a:r>
            <a:r>
              <a:rPr lang="en-US" sz="3200" b="1" dirty="0">
                <a:solidFill>
                  <a:srgbClr val="000000"/>
                </a:solidFill>
              </a:rPr>
              <a:t>   </a:t>
            </a:r>
            <a:r>
              <a:rPr lang="en-US" sz="100" b="1" dirty="0">
                <a:solidFill>
                  <a:srgbClr val="000000"/>
                </a:solidFill>
              </a:rPr>
              <a:t>               </a:t>
            </a:r>
            <a:r>
              <a:rPr lang="en-US" sz="3200" b="1" dirty="0">
                <a:solidFill>
                  <a:srgbClr val="000000"/>
                </a:solidFill>
              </a:rPr>
              <a:t>– 	H</a:t>
            </a:r>
            <a:r>
              <a:rPr lang="en-US" sz="3200" b="1" baseline="-25000" dirty="0">
                <a:solidFill>
                  <a:srgbClr val="000000"/>
                </a:solidFill>
              </a:rPr>
              <a:t>2</a:t>
            </a:r>
            <a:r>
              <a:rPr lang="en-US" sz="3200" b="1" dirty="0">
                <a:solidFill>
                  <a:srgbClr val="000000"/>
                </a:solidFill>
              </a:rPr>
              <a:t>CrO</a:t>
            </a:r>
            <a:r>
              <a:rPr lang="en-US" sz="3200" b="1" baseline="-25000" dirty="0">
                <a:solidFill>
                  <a:srgbClr val="000000"/>
                </a:solidFill>
              </a:rPr>
              <a:t>4</a:t>
            </a:r>
          </a:p>
          <a:p>
            <a:pPr>
              <a:defRPr/>
            </a:pPr>
            <a:r>
              <a:rPr lang="en-US" sz="3200" b="1" dirty="0">
                <a:solidFill>
                  <a:srgbClr val="000000"/>
                </a:solidFill>
              </a:rPr>
              <a:t>Mn</a:t>
            </a:r>
            <a:r>
              <a:rPr lang="en-US" sz="3200" b="1" baseline="-25000" dirty="0">
                <a:solidFill>
                  <a:srgbClr val="000000"/>
                </a:solidFill>
              </a:rPr>
              <a:t>2</a:t>
            </a:r>
            <a:r>
              <a:rPr lang="en-US" sz="3200" b="1" dirty="0">
                <a:solidFill>
                  <a:srgbClr val="000000"/>
                </a:solidFill>
              </a:rPr>
              <a:t>O</a:t>
            </a:r>
            <a:r>
              <a:rPr lang="en-US" sz="3200" b="1" baseline="-25000" dirty="0">
                <a:solidFill>
                  <a:srgbClr val="000000"/>
                </a:solidFill>
              </a:rPr>
              <a:t>7</a:t>
            </a:r>
            <a:r>
              <a:rPr lang="en-US" sz="3200" b="1" dirty="0">
                <a:solidFill>
                  <a:srgbClr val="000000"/>
                </a:solidFill>
              </a:rPr>
              <a:t> – 	HMnO</a:t>
            </a:r>
            <a:r>
              <a:rPr lang="en-US" sz="3200" b="1" baseline="-25000" dirty="0">
                <a:solidFill>
                  <a:srgbClr val="000000"/>
                </a:solidFill>
              </a:rPr>
              <a:t>4</a:t>
            </a:r>
            <a:endParaRPr lang="ru-RU" sz="3200" b="1" baseline="-250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5857892"/>
            <a:ext cx="7152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oxidation state of the element in oxide and acid must be the same!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ACC6F81-ABFC-4C3E-935F-9AC2EFE1E4B9}"/>
              </a:ext>
            </a:extLst>
          </p:cNvPr>
          <p:cNvSpPr/>
          <p:nvPr/>
        </p:nvSpPr>
        <p:spPr>
          <a:xfrm>
            <a:off x="285720" y="1423650"/>
            <a:ext cx="8686800" cy="4185761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2800" dirty="0" smtClean="0">
                <a:solidFill>
                  <a:srgbClr val="000000"/>
                </a:solidFill>
                <a:cs typeface="Times New Roman" pitchFamily="18" charset="0"/>
              </a:rPr>
              <a:t>In oxides, a positively charged element is first called, after it, in brackets, Roman numerals indicate its oxidation state and add the word "oxide“</a:t>
            </a:r>
          </a:p>
          <a:p>
            <a:pPr algn="just">
              <a:defRPr/>
            </a:pPr>
            <a:endParaRPr lang="en-US" sz="700" dirty="0">
              <a:solidFill>
                <a:srgbClr val="000000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ru-RU" sz="2800" b="1" dirty="0">
                <a:solidFill>
                  <a:srgbClr val="000000"/>
                </a:solidFill>
                <a:cs typeface="Times New Roman" pitchFamily="18" charset="0"/>
              </a:rPr>
              <a:t>Сr</a:t>
            </a:r>
            <a:r>
              <a:rPr lang="ru-RU" sz="2800" b="1" baseline="-25000" dirty="0">
                <a:solidFill>
                  <a:srgbClr val="000000"/>
                </a:solidFill>
                <a:cs typeface="Times New Roman" pitchFamily="18" charset="0"/>
              </a:rPr>
              <a:t>2</a:t>
            </a:r>
            <a:r>
              <a:rPr lang="ru-RU" sz="2800" b="1" dirty="0">
                <a:solidFill>
                  <a:srgbClr val="000000"/>
                </a:solidFill>
                <a:cs typeface="Times New Roman" pitchFamily="18" charset="0"/>
              </a:rPr>
              <a:t>О</a:t>
            </a:r>
            <a:r>
              <a:rPr lang="ru-RU" sz="2800" b="1" baseline="-25000" dirty="0">
                <a:solidFill>
                  <a:srgbClr val="000000"/>
                </a:solidFill>
                <a:cs typeface="Times New Roman" pitchFamily="18" charset="0"/>
              </a:rPr>
              <a:t>3</a:t>
            </a:r>
            <a:r>
              <a:rPr lang="ru-RU" sz="2800" b="1" dirty="0">
                <a:solidFill>
                  <a:srgbClr val="000000"/>
                </a:solidFill>
                <a:cs typeface="Times New Roman" pitchFamily="18" charset="0"/>
              </a:rPr>
              <a:t> – </a:t>
            </a:r>
            <a:r>
              <a:rPr lang="en-US" sz="2800" b="1" dirty="0" smtClean="0">
                <a:solidFill>
                  <a:srgbClr val="000000"/>
                </a:solidFill>
                <a:cs typeface="Times New Roman" pitchFamily="18" charset="0"/>
              </a:rPr>
              <a:t>chromium (III) oxide;</a:t>
            </a:r>
            <a:endParaRPr lang="ru-RU" sz="2800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ru-RU" sz="2800" b="1" dirty="0" smtClean="0">
                <a:solidFill>
                  <a:srgbClr val="000000"/>
                </a:solidFill>
                <a:cs typeface="Times New Roman" pitchFamily="18" charset="0"/>
              </a:rPr>
              <a:t>N</a:t>
            </a:r>
            <a:r>
              <a:rPr lang="ru-RU" sz="2800" b="1" baseline="-25000" dirty="0" smtClean="0">
                <a:solidFill>
                  <a:srgbClr val="000000"/>
                </a:solidFill>
                <a:cs typeface="Times New Roman" pitchFamily="18" charset="0"/>
              </a:rPr>
              <a:t>2</a:t>
            </a:r>
            <a:r>
              <a:rPr lang="ru-RU" sz="2800" b="1" dirty="0" smtClean="0">
                <a:solidFill>
                  <a:srgbClr val="000000"/>
                </a:solidFill>
                <a:cs typeface="Times New Roman" pitchFamily="18" charset="0"/>
              </a:rPr>
              <a:t>O</a:t>
            </a:r>
            <a:r>
              <a:rPr lang="ru-RU" sz="2800" b="1" baseline="-25000" dirty="0" smtClean="0">
                <a:solidFill>
                  <a:srgbClr val="000000"/>
                </a:solidFill>
                <a:cs typeface="Times New Roman" pitchFamily="18" charset="0"/>
              </a:rPr>
              <a:t>5</a:t>
            </a:r>
            <a:r>
              <a:rPr lang="ru-RU" sz="2800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0000"/>
                </a:solidFill>
                <a:cs typeface="Times New Roman" pitchFamily="18" charset="0"/>
              </a:rPr>
              <a:t>– </a:t>
            </a:r>
            <a:r>
              <a:rPr lang="en-US" sz="2800" b="1" dirty="0" smtClean="0">
                <a:solidFill>
                  <a:srgbClr val="000000"/>
                </a:solidFill>
                <a:cs typeface="Times New Roman" pitchFamily="18" charset="0"/>
              </a:rPr>
              <a:t>nitrogen (V) oxide.</a:t>
            </a:r>
            <a:endParaRPr lang="ru-RU" sz="700" dirty="0">
              <a:solidFill>
                <a:srgbClr val="000000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en-US" sz="2800" dirty="0" smtClean="0">
                <a:solidFill>
                  <a:srgbClr val="000000"/>
                </a:solidFill>
                <a:cs typeface="Times New Roman" pitchFamily="18" charset="0"/>
              </a:rPr>
              <a:t>If an element is characterized by only one oxidation state, then it is not indicated:</a:t>
            </a:r>
            <a:endParaRPr lang="ru-RU" sz="700" dirty="0">
              <a:solidFill>
                <a:srgbClr val="000000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en-US" sz="2800" b="1" dirty="0">
                <a:solidFill>
                  <a:srgbClr val="000000"/>
                </a:solidFill>
                <a:cs typeface="Times New Roman" pitchFamily="18" charset="0"/>
              </a:rPr>
              <a:t>Na</a:t>
            </a:r>
            <a:r>
              <a:rPr lang="en-US" sz="2800" b="1" baseline="-25000" dirty="0">
                <a:solidFill>
                  <a:srgbClr val="000000"/>
                </a:solidFill>
                <a:cs typeface="Times New Roman" pitchFamily="18" charset="0"/>
              </a:rPr>
              <a:t>2</a:t>
            </a:r>
            <a:r>
              <a:rPr lang="en-US" sz="2800" b="1" dirty="0">
                <a:solidFill>
                  <a:srgbClr val="000000"/>
                </a:solidFill>
                <a:cs typeface="Times New Roman" pitchFamily="18" charset="0"/>
              </a:rPr>
              <a:t>O</a:t>
            </a:r>
            <a:r>
              <a:rPr lang="ru-RU" sz="2800" b="1" dirty="0">
                <a:solidFill>
                  <a:srgbClr val="000000"/>
                </a:solidFill>
                <a:cs typeface="Times New Roman" pitchFamily="18" charset="0"/>
              </a:rPr>
              <a:t> – </a:t>
            </a:r>
            <a:r>
              <a:rPr lang="en-US" sz="2800" b="1" dirty="0" smtClean="0">
                <a:solidFill>
                  <a:srgbClr val="000000"/>
                </a:solidFill>
                <a:cs typeface="Times New Roman" pitchFamily="18" charset="0"/>
              </a:rPr>
              <a:t>sodium oxide</a:t>
            </a:r>
            <a:r>
              <a:rPr lang="ru-RU" sz="2800" b="1" dirty="0" smtClean="0">
                <a:solidFill>
                  <a:srgbClr val="000000"/>
                </a:solidFill>
                <a:cs typeface="Times New Roman" pitchFamily="18" charset="0"/>
              </a:rPr>
              <a:t>; </a:t>
            </a:r>
            <a:endParaRPr lang="ru-RU" sz="2800" b="1" dirty="0">
              <a:solidFill>
                <a:srgbClr val="000000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en-US" sz="28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ZnO</a:t>
            </a:r>
            <a:r>
              <a:rPr lang="ru-RU" sz="2800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0000"/>
                </a:solidFill>
                <a:cs typeface="Times New Roman" pitchFamily="18" charset="0"/>
              </a:rPr>
              <a:t>– </a:t>
            </a:r>
            <a:r>
              <a:rPr lang="en-US" sz="2800" b="1" dirty="0" smtClean="0">
                <a:solidFill>
                  <a:srgbClr val="000000"/>
                </a:solidFill>
                <a:cs typeface="Times New Roman" pitchFamily="18" charset="0"/>
              </a:rPr>
              <a:t>zinc oxide</a:t>
            </a:r>
            <a:r>
              <a:rPr lang="ru-RU" sz="2800" b="1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ru-RU" sz="2800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1670" y="568091"/>
            <a:ext cx="48956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Oxides nomenclature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8860" y="642918"/>
            <a:ext cx="3927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Obtaining oxides</a:t>
            </a:r>
            <a:endParaRPr lang="ru-RU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14348" y="1285860"/>
            <a:ext cx="6888424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Oxidation of simple substances with oxygen:</a:t>
            </a:r>
          </a:p>
          <a:p>
            <a:pPr marL="342900" indent="-342900"/>
            <a:r>
              <a:rPr lang="en-US" sz="2400" dirty="0" smtClean="0"/>
              <a:t>2Ca + 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→ 2CaO</a:t>
            </a:r>
          </a:p>
          <a:p>
            <a:pPr marL="342900" indent="-342900"/>
            <a:r>
              <a:rPr lang="en-US" sz="2400" dirty="0" smtClean="0">
                <a:latin typeface="Times New Roman"/>
                <a:cs typeface="Times New Roman"/>
              </a:rPr>
              <a:t>S </a:t>
            </a:r>
            <a:r>
              <a:rPr lang="en-US" sz="2400" dirty="0" smtClean="0"/>
              <a:t>+ 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→ SO</a:t>
            </a:r>
            <a:r>
              <a:rPr lang="en-US" sz="2400" baseline="-25000" dirty="0" smtClean="0"/>
              <a:t>2</a:t>
            </a:r>
          </a:p>
          <a:p>
            <a:pPr marL="342900" indent="-342900"/>
            <a:r>
              <a:rPr lang="en-US" sz="2400" dirty="0" smtClean="0">
                <a:latin typeface="Times New Roman"/>
                <a:cs typeface="Times New Roman"/>
              </a:rPr>
              <a:t>2S </a:t>
            </a:r>
            <a:r>
              <a:rPr lang="en-US" sz="2400" dirty="0" smtClean="0"/>
              <a:t>+ 3O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→ 2SO</a:t>
            </a:r>
            <a:r>
              <a:rPr lang="en-US" sz="2400" baseline="-25000" dirty="0" smtClean="0">
                <a:latin typeface="Times New Roman"/>
                <a:cs typeface="Times New Roman"/>
              </a:rPr>
              <a:t>3</a:t>
            </a:r>
          </a:p>
          <a:p>
            <a:pPr marL="342900" indent="-342900"/>
            <a:r>
              <a:rPr lang="en-US" sz="2400" dirty="0" smtClean="0">
                <a:latin typeface="Times New Roman"/>
                <a:cs typeface="Times New Roman"/>
              </a:rPr>
              <a:t>2. Combustion of complex substances</a:t>
            </a:r>
            <a:endParaRPr lang="ru-RU" sz="2400" dirty="0" smtClean="0">
              <a:latin typeface="Times New Roman"/>
              <a:cs typeface="Times New Roman"/>
            </a:endParaRPr>
          </a:p>
          <a:p>
            <a:pPr marL="342900" indent="-342900"/>
            <a:r>
              <a:rPr lang="en-US" sz="2400" dirty="0" err="1" smtClean="0">
                <a:latin typeface="Times New Roman"/>
                <a:cs typeface="Times New Roman"/>
              </a:rPr>
              <a:t>ZnS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smtClean="0"/>
              <a:t>+ 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→ </a:t>
            </a:r>
            <a:r>
              <a:rPr lang="en-US" sz="2400" dirty="0" err="1" smtClean="0">
                <a:latin typeface="Times New Roman"/>
                <a:cs typeface="Times New Roman"/>
              </a:rPr>
              <a:t>ZnO</a:t>
            </a:r>
            <a:r>
              <a:rPr lang="en-US" sz="2400" dirty="0" smtClean="0">
                <a:latin typeface="Times New Roman"/>
                <a:cs typeface="Times New Roman"/>
              </a:rPr>
              <a:t> + SO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</a:p>
          <a:p>
            <a:pPr marL="342900" indent="-342900"/>
            <a:r>
              <a:rPr lang="en-US" sz="2400" dirty="0" smtClean="0">
                <a:latin typeface="Times New Roman"/>
                <a:cs typeface="Times New Roman"/>
              </a:rPr>
              <a:t>3. Decomposition on heating of bases, acids, salts</a:t>
            </a:r>
            <a:endParaRPr lang="ru-RU" sz="2400" dirty="0" smtClean="0">
              <a:latin typeface="Times New Roman"/>
              <a:cs typeface="Times New Roman"/>
            </a:endParaRPr>
          </a:p>
          <a:p>
            <a:pPr marL="342900" indent="-342900"/>
            <a:r>
              <a:rPr lang="en-US" sz="2400" dirty="0" smtClean="0">
                <a:latin typeface="Times New Roman"/>
                <a:cs typeface="Times New Roman"/>
              </a:rPr>
              <a:t>CaCO</a:t>
            </a:r>
            <a:r>
              <a:rPr lang="en-US" sz="2400" baseline="-25000" dirty="0" smtClean="0">
                <a:latin typeface="Times New Roman"/>
                <a:cs typeface="Times New Roman"/>
              </a:rPr>
              <a:t>3</a:t>
            </a:r>
            <a:r>
              <a:rPr lang="en-US" sz="2400" dirty="0" smtClean="0">
                <a:latin typeface="Times New Roman"/>
                <a:cs typeface="Times New Roman"/>
              </a:rPr>
              <a:t> → </a:t>
            </a:r>
            <a:r>
              <a:rPr lang="en-US" sz="2400" dirty="0" err="1" smtClean="0">
                <a:latin typeface="Times New Roman"/>
                <a:cs typeface="Times New Roman"/>
              </a:rPr>
              <a:t>CaO</a:t>
            </a:r>
            <a:r>
              <a:rPr lang="en-US" sz="2400" dirty="0" smtClean="0">
                <a:latin typeface="Times New Roman"/>
                <a:cs typeface="Times New Roman"/>
              </a:rPr>
              <a:t> + CO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</a:p>
          <a:p>
            <a:pPr marL="342900" indent="-342900"/>
            <a:r>
              <a:rPr lang="en-US" sz="2400" dirty="0" smtClean="0">
                <a:latin typeface="Times New Roman"/>
                <a:cs typeface="Times New Roman"/>
              </a:rPr>
              <a:t>H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SiO</a:t>
            </a:r>
            <a:r>
              <a:rPr lang="en-US" sz="2400" baseline="-25000" dirty="0" smtClean="0">
                <a:latin typeface="Times New Roman"/>
                <a:cs typeface="Times New Roman"/>
              </a:rPr>
              <a:t>3</a:t>
            </a:r>
            <a:r>
              <a:rPr lang="en-US" sz="2400" dirty="0" smtClean="0">
                <a:latin typeface="Times New Roman"/>
                <a:cs typeface="Times New Roman"/>
              </a:rPr>
              <a:t> → SiO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 + H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O</a:t>
            </a:r>
          </a:p>
          <a:p>
            <a:pPr marL="342900" indent="-342900"/>
            <a:r>
              <a:rPr lang="en-US" sz="2400" dirty="0" smtClean="0">
                <a:latin typeface="Times New Roman"/>
                <a:cs typeface="Times New Roman"/>
              </a:rPr>
              <a:t>Al(OH)</a:t>
            </a:r>
            <a:r>
              <a:rPr lang="en-US" sz="2400" baseline="-25000" dirty="0" smtClean="0">
                <a:latin typeface="Times New Roman"/>
                <a:cs typeface="Times New Roman"/>
              </a:rPr>
              <a:t>3</a:t>
            </a:r>
            <a:r>
              <a:rPr lang="en-US" sz="2400" dirty="0" smtClean="0">
                <a:latin typeface="Times New Roman"/>
                <a:cs typeface="Times New Roman"/>
              </a:rPr>
              <a:t> → Al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O</a:t>
            </a:r>
            <a:r>
              <a:rPr lang="en-US" sz="2400" baseline="-25000" dirty="0" smtClean="0">
                <a:latin typeface="Times New Roman"/>
                <a:cs typeface="Times New Roman"/>
              </a:rPr>
              <a:t>3</a:t>
            </a:r>
            <a:r>
              <a:rPr lang="en-US" sz="2400" dirty="0" smtClean="0">
                <a:latin typeface="Times New Roman"/>
                <a:cs typeface="Times New Roman"/>
              </a:rPr>
              <a:t> + H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O</a:t>
            </a:r>
          </a:p>
          <a:p>
            <a:pPr marL="342900" indent="-342900"/>
            <a:r>
              <a:rPr lang="en-US" sz="2400" dirty="0" smtClean="0">
                <a:latin typeface="Times New Roman"/>
                <a:cs typeface="Times New Roman"/>
              </a:rPr>
              <a:t>4</a:t>
            </a:r>
            <a:r>
              <a:rPr lang="uk-UA" sz="2400" dirty="0" smtClean="0">
                <a:latin typeface="Times New Roman"/>
                <a:cs typeface="Times New Roman"/>
              </a:rPr>
              <a:t>.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Postoxidation</a:t>
            </a:r>
            <a:r>
              <a:rPr lang="en-US" sz="2400" dirty="0" smtClean="0">
                <a:latin typeface="Times New Roman"/>
                <a:cs typeface="Times New Roman"/>
              </a:rPr>
              <a:t> of oxides with a lower oxidation state</a:t>
            </a:r>
            <a:endParaRPr lang="ru-RU" sz="2400" dirty="0" smtClean="0">
              <a:latin typeface="Times New Roman"/>
              <a:cs typeface="Times New Roman"/>
            </a:endParaRPr>
          </a:p>
          <a:p>
            <a:pPr marL="342900" indent="-342900"/>
            <a:r>
              <a:rPr lang="ru-RU" sz="24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SO</a:t>
            </a:r>
            <a:r>
              <a:rPr lang="en-US" sz="2400" baseline="-25000" dirty="0" smtClean="0"/>
              <a:t>2</a:t>
            </a:r>
            <a:r>
              <a:rPr lang="ru-RU" sz="2400" baseline="-25000" dirty="0" smtClean="0"/>
              <a:t> </a:t>
            </a:r>
            <a:r>
              <a:rPr lang="en-US" sz="2400" dirty="0" smtClean="0"/>
              <a:t>+ 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→ 2SO</a:t>
            </a:r>
            <a:r>
              <a:rPr lang="en-US" sz="2400" baseline="-25000" dirty="0" smtClean="0">
                <a:latin typeface="Times New Roman"/>
                <a:cs typeface="Times New Roman"/>
              </a:rPr>
              <a:t>3</a:t>
            </a:r>
            <a:endParaRPr lang="ru-RU" sz="2400" dirty="0" smtClean="0">
              <a:latin typeface="Times New Roman"/>
              <a:cs typeface="Times New Roman"/>
            </a:endParaRPr>
          </a:p>
          <a:p>
            <a:pPr marL="342900" indent="-342900"/>
            <a:endParaRPr lang="ru-RU" sz="2400" dirty="0" smtClean="0"/>
          </a:p>
          <a:p>
            <a:pPr marL="342900" indent="-342900"/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3042" y="571480"/>
            <a:ext cx="59500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Chemical properties of oxides</a:t>
            </a:r>
            <a:endParaRPr lang="ru-RU" sz="32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85788" y="1285861"/>
          <a:ext cx="7572428" cy="484168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93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3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31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7921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Basic oxides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Amphoteric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 oxides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Acidic oxides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7921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Water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Alkali(1)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Acid(2)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79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Basic oxides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Salt(3)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Salt(4)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79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Amphoteric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oxides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Salt(3)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Salt(5)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79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Acidic oxides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Salt(4)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Salt(5)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7921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Alkali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Salt</a:t>
                      </a:r>
                      <a:r>
                        <a:rPr lang="ru-RU" sz="2000" dirty="0" smtClean="0"/>
                        <a:t>+</a:t>
                      </a:r>
                      <a:r>
                        <a:rPr lang="en-US" sz="2000" dirty="0" smtClean="0"/>
                        <a:t>water (6)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Salt</a:t>
                      </a:r>
                      <a:r>
                        <a:rPr lang="ru-RU" sz="2000" dirty="0" smtClean="0"/>
                        <a:t>+</a:t>
                      </a:r>
                      <a:r>
                        <a:rPr lang="en-US" sz="2000" dirty="0" smtClean="0"/>
                        <a:t>water (7)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7921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Acid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Salt</a:t>
                      </a:r>
                      <a:r>
                        <a:rPr lang="ru-RU" sz="2000" dirty="0" smtClean="0"/>
                        <a:t>+</a:t>
                      </a:r>
                      <a:r>
                        <a:rPr lang="en-US" sz="2000" dirty="0" smtClean="0"/>
                        <a:t>water (8)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Salt</a:t>
                      </a:r>
                      <a:r>
                        <a:rPr lang="ru-RU" sz="2000" dirty="0" smtClean="0"/>
                        <a:t>+</a:t>
                      </a:r>
                      <a:r>
                        <a:rPr lang="en-US" sz="2000" dirty="0" smtClean="0"/>
                        <a:t>water (9)</a:t>
                      </a:r>
                      <a:endParaRPr lang="ru-RU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714356"/>
            <a:ext cx="72866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Examples of reactions:</a:t>
            </a:r>
            <a:endParaRPr lang="ru-RU" sz="2400" b="1" dirty="0" smtClean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/>
              <a:t>K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+ 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</a:t>
            </a:r>
            <a:r>
              <a:rPr lang="en-US" sz="2400" dirty="0" smtClean="0">
                <a:latin typeface="Times New Roman"/>
                <a:cs typeface="Times New Roman"/>
              </a:rPr>
              <a:t>→ 2 KOH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Times New Roman"/>
                <a:cs typeface="Times New Roman"/>
              </a:rPr>
              <a:t>SO</a:t>
            </a:r>
            <a:r>
              <a:rPr lang="en-US" sz="2400" baseline="-25000" dirty="0" smtClean="0">
                <a:latin typeface="Times New Roman"/>
                <a:cs typeface="Times New Roman"/>
              </a:rPr>
              <a:t>3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smtClean="0"/>
              <a:t>+ 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</a:t>
            </a:r>
            <a:r>
              <a:rPr lang="en-US" sz="2400" dirty="0" smtClean="0">
                <a:latin typeface="Times New Roman"/>
                <a:cs typeface="Times New Roman"/>
              </a:rPr>
              <a:t>→ H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SO</a:t>
            </a:r>
            <a:r>
              <a:rPr lang="en-US" sz="2400" baseline="-25000" dirty="0" smtClean="0">
                <a:latin typeface="Times New Roman"/>
                <a:cs typeface="Times New Roman"/>
              </a:rPr>
              <a:t>4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/>
              <a:t>Na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+ Al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→  2 NaAlO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/>
              <a:t>K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+ </a:t>
            </a:r>
            <a:r>
              <a:rPr lang="en-US" sz="2400" dirty="0" smtClean="0">
                <a:latin typeface="Times New Roman"/>
                <a:cs typeface="Times New Roman"/>
              </a:rPr>
              <a:t>SO</a:t>
            </a:r>
            <a:r>
              <a:rPr lang="en-US" sz="2400" baseline="-25000" dirty="0" smtClean="0">
                <a:latin typeface="Times New Roman"/>
                <a:cs typeface="Times New Roman"/>
              </a:rPr>
              <a:t>3</a:t>
            </a:r>
            <a:r>
              <a:rPr lang="en-US" sz="2400" dirty="0" smtClean="0">
                <a:latin typeface="Times New Roman"/>
                <a:cs typeface="Times New Roman"/>
              </a:rPr>
              <a:t> → K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SO</a:t>
            </a:r>
            <a:r>
              <a:rPr lang="en-US" sz="2400" baseline="-25000" dirty="0" smtClean="0">
                <a:latin typeface="Times New Roman"/>
                <a:cs typeface="Times New Roman"/>
              </a:rPr>
              <a:t>4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/>
              <a:t>Al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3 </a:t>
            </a:r>
            <a:r>
              <a:rPr lang="en-US" sz="2400" dirty="0" smtClean="0"/>
              <a:t>+ 3</a:t>
            </a:r>
            <a:r>
              <a:rPr lang="en-US" sz="2400" dirty="0" smtClean="0">
                <a:latin typeface="Times New Roman"/>
                <a:cs typeface="Times New Roman"/>
              </a:rPr>
              <a:t>SO</a:t>
            </a:r>
            <a:r>
              <a:rPr lang="en-US" sz="2400" baseline="-25000" dirty="0" smtClean="0">
                <a:latin typeface="Times New Roman"/>
                <a:cs typeface="Times New Roman"/>
              </a:rPr>
              <a:t>3</a:t>
            </a:r>
            <a:r>
              <a:rPr lang="en-US" sz="2400" dirty="0" smtClean="0">
                <a:latin typeface="Times New Roman"/>
                <a:cs typeface="Times New Roman"/>
              </a:rPr>
              <a:t> → Al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(SO</a:t>
            </a:r>
            <a:r>
              <a:rPr lang="en-US" sz="2400" baseline="-25000" dirty="0" smtClean="0">
                <a:latin typeface="Times New Roman"/>
                <a:cs typeface="Times New Roman"/>
              </a:rPr>
              <a:t>4</a:t>
            </a:r>
            <a:r>
              <a:rPr lang="en-US" sz="2400" dirty="0" smtClean="0">
                <a:latin typeface="Times New Roman"/>
                <a:cs typeface="Times New Roman"/>
              </a:rPr>
              <a:t>)</a:t>
            </a:r>
            <a:r>
              <a:rPr lang="en-US" sz="2400" baseline="-25000" dirty="0" smtClean="0">
                <a:latin typeface="Times New Roman"/>
                <a:cs typeface="Times New Roman"/>
              </a:rPr>
              <a:t>3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Times New Roman"/>
                <a:cs typeface="Times New Roman"/>
              </a:rPr>
              <a:t>2 KOH </a:t>
            </a:r>
            <a:r>
              <a:rPr lang="en-US" sz="2400" dirty="0" smtClean="0"/>
              <a:t>+ Al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→  2 KAlO</a:t>
            </a:r>
            <a:r>
              <a:rPr lang="en-US" sz="2400" baseline="-25000" dirty="0" smtClean="0">
                <a:latin typeface="Times New Roman"/>
                <a:cs typeface="Times New Roman"/>
              </a:rPr>
              <a:t>2 </a:t>
            </a:r>
            <a:r>
              <a:rPr lang="en-US" sz="2400" dirty="0" smtClean="0"/>
              <a:t>+ 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en-US" sz="2400" dirty="0" smtClean="0"/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2 KOH </a:t>
            </a:r>
            <a:r>
              <a:rPr lang="en-US" sz="2400" dirty="0" smtClean="0"/>
              <a:t>+ </a:t>
            </a:r>
            <a:r>
              <a:rPr lang="en-US" sz="2400" dirty="0" smtClean="0">
                <a:latin typeface="Times New Roman"/>
                <a:cs typeface="Times New Roman"/>
              </a:rPr>
              <a:t>SO</a:t>
            </a:r>
            <a:r>
              <a:rPr lang="en-US" sz="2400" baseline="-25000" dirty="0" smtClean="0">
                <a:latin typeface="Times New Roman"/>
                <a:cs typeface="Times New Roman"/>
              </a:rPr>
              <a:t>3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→   K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SO</a:t>
            </a:r>
            <a:r>
              <a:rPr lang="en-US" sz="2400" baseline="-25000" dirty="0" smtClean="0">
                <a:latin typeface="Times New Roman"/>
                <a:cs typeface="Times New Roman"/>
              </a:rPr>
              <a:t>4 </a:t>
            </a:r>
            <a:r>
              <a:rPr lang="en-US" sz="2400" dirty="0" smtClean="0"/>
              <a:t>+ 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/>
              <a:t>K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+ </a:t>
            </a:r>
            <a:r>
              <a:rPr lang="en-US" sz="2400" dirty="0" smtClean="0">
                <a:latin typeface="Times New Roman"/>
                <a:cs typeface="Times New Roman"/>
              </a:rPr>
              <a:t>H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SO</a:t>
            </a:r>
            <a:r>
              <a:rPr lang="en-US" sz="2400" baseline="-25000" dirty="0" smtClean="0">
                <a:latin typeface="Times New Roman"/>
                <a:cs typeface="Times New Roman"/>
              </a:rPr>
              <a:t>4</a:t>
            </a:r>
            <a:r>
              <a:rPr lang="en-US" sz="2400" dirty="0" smtClean="0">
                <a:latin typeface="Times New Roman"/>
                <a:cs typeface="Times New Roman"/>
              </a:rPr>
              <a:t> → K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SO</a:t>
            </a:r>
            <a:r>
              <a:rPr lang="en-US" sz="2400" baseline="-25000" dirty="0" smtClean="0">
                <a:latin typeface="Times New Roman"/>
                <a:cs typeface="Times New Roman"/>
              </a:rPr>
              <a:t>4</a:t>
            </a:r>
            <a:r>
              <a:rPr lang="en-US" sz="2400" dirty="0" smtClean="0"/>
              <a:t> + 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en-US" sz="2400" dirty="0" smtClean="0"/>
              <a:t>Al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3 </a:t>
            </a:r>
            <a:r>
              <a:rPr lang="en-US" sz="2400" dirty="0" smtClean="0"/>
              <a:t>+ 3</a:t>
            </a:r>
            <a:r>
              <a:rPr lang="en-US" sz="2400" dirty="0" smtClean="0">
                <a:latin typeface="Times New Roman"/>
                <a:cs typeface="Times New Roman"/>
              </a:rPr>
              <a:t>H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SO</a:t>
            </a:r>
            <a:r>
              <a:rPr lang="en-US" sz="2400" baseline="-25000" dirty="0" smtClean="0">
                <a:latin typeface="Times New Roman"/>
                <a:cs typeface="Times New Roman"/>
              </a:rPr>
              <a:t>4</a:t>
            </a:r>
            <a:r>
              <a:rPr lang="en-US" sz="2400" dirty="0" smtClean="0">
                <a:latin typeface="Times New Roman"/>
                <a:cs typeface="Times New Roman"/>
              </a:rPr>
              <a:t> → Al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(SO</a:t>
            </a:r>
            <a:r>
              <a:rPr lang="en-US" sz="2400" baseline="-25000" dirty="0" smtClean="0">
                <a:latin typeface="Times New Roman"/>
                <a:cs typeface="Times New Roman"/>
              </a:rPr>
              <a:t>4</a:t>
            </a:r>
            <a:r>
              <a:rPr lang="en-US" sz="2400" dirty="0" smtClean="0">
                <a:latin typeface="Times New Roman"/>
                <a:cs typeface="Times New Roman"/>
              </a:rPr>
              <a:t>)</a:t>
            </a:r>
            <a:r>
              <a:rPr lang="en-US" sz="2400" baseline="-25000" dirty="0" smtClean="0">
                <a:latin typeface="Times New Roman"/>
                <a:cs typeface="Times New Roman"/>
              </a:rPr>
              <a:t>3</a:t>
            </a:r>
            <a:r>
              <a:rPr lang="en-US" sz="2400" dirty="0" smtClean="0"/>
              <a:t> + 3H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endParaRPr lang="en-US" sz="2400" baseline="-250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1311552"/>
            <a:ext cx="778674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</a:rPr>
              <a:t>Bases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</a:rPr>
              <a:t> are complex substances in which an ion of a metal element is combined with one or more hydroxyl groups.</a:t>
            </a:r>
          </a:p>
          <a:p>
            <a:pPr algn="just">
              <a:defRPr/>
            </a:pPr>
            <a:endParaRPr lang="ru-RU" sz="28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defRPr/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</a:rPr>
              <a:t>From the point of view of electrolytic dissociation, bases are called electrolytes, which upon dissociation form metal 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</a:rPr>
              <a:t>cations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</a:rPr>
              <a:t> and hydroxide anions.</a:t>
            </a:r>
          </a:p>
          <a:p>
            <a:pPr algn="just">
              <a:defRPr/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</a:rPr>
              <a:t>For example,</a:t>
            </a:r>
            <a:endParaRPr lang="ru-RU" sz="28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>
              <a:defRPr/>
            </a:pPr>
            <a:endParaRPr lang="en-US" sz="28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uk-UA" sz="2800" dirty="0" smtClean="0">
                <a:solidFill>
                  <a:srgbClr val="000000"/>
                </a:solidFill>
                <a:latin typeface="Times New Roman" pitchFamily="18" charset="0"/>
              </a:rPr>
              <a:t> KOH = К</a:t>
            </a:r>
            <a:r>
              <a:rPr lang="uk-UA" sz="2800" baseline="30000" dirty="0" smtClean="0">
                <a:solidFill>
                  <a:srgbClr val="000000"/>
                </a:solidFill>
                <a:latin typeface="Times New Roman" pitchFamily="18" charset="0"/>
              </a:rPr>
              <a:t>+</a:t>
            </a:r>
            <a:r>
              <a:rPr lang="uk-UA" sz="2800" dirty="0" smtClean="0">
                <a:solidFill>
                  <a:srgbClr val="000000"/>
                </a:solidFill>
                <a:latin typeface="Times New Roman" pitchFamily="18" charset="0"/>
              </a:rPr>
              <a:t> + ОН</a:t>
            </a:r>
            <a:r>
              <a:rPr lang="uk-UA" sz="2800" baseline="30000" dirty="0" smtClean="0">
                <a:solidFill>
                  <a:srgbClr val="000000"/>
                </a:solidFill>
                <a:latin typeface="Times New Roman" pitchFamily="18" charset="0"/>
              </a:rPr>
              <a:t>–</a:t>
            </a:r>
          </a:p>
          <a:p>
            <a:pPr algn="ctr">
              <a:defRPr/>
            </a:pPr>
            <a:r>
              <a:rPr lang="uk-UA" sz="2800" dirty="0" err="1" smtClean="0">
                <a:solidFill>
                  <a:srgbClr val="000000"/>
                </a:solidFill>
                <a:latin typeface="Times New Roman" pitchFamily="18" charset="0"/>
              </a:rPr>
              <a:t>Ва</a:t>
            </a:r>
            <a:r>
              <a:rPr lang="uk-UA" sz="2800" dirty="0" smtClean="0">
                <a:solidFill>
                  <a:srgbClr val="000000"/>
                </a:solidFill>
                <a:latin typeface="Times New Roman" pitchFamily="18" charset="0"/>
              </a:rPr>
              <a:t>(ОН)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uk-UA" sz="2800" dirty="0" smtClean="0">
                <a:solidFill>
                  <a:srgbClr val="000000"/>
                </a:solidFill>
                <a:latin typeface="Times New Roman" pitchFamily="18" charset="0"/>
              </a:rPr>
              <a:t> = Ва</a:t>
            </a:r>
            <a:r>
              <a:rPr lang="uk-UA" sz="2800" baseline="30000" dirty="0" smtClean="0">
                <a:solidFill>
                  <a:srgbClr val="000000"/>
                </a:solidFill>
                <a:latin typeface="Times New Roman" pitchFamily="18" charset="0"/>
              </a:rPr>
              <a:t>2+</a:t>
            </a:r>
            <a:r>
              <a:rPr lang="uk-UA" sz="2800" dirty="0" smtClean="0">
                <a:solidFill>
                  <a:srgbClr val="000000"/>
                </a:solidFill>
                <a:latin typeface="Times New Roman" pitchFamily="18" charset="0"/>
              </a:rPr>
              <a:t> + 2 ОН</a:t>
            </a:r>
            <a:r>
              <a:rPr lang="uk-UA" sz="2800" baseline="30000" dirty="0" smtClean="0">
                <a:solidFill>
                  <a:srgbClr val="000000"/>
                </a:solidFill>
                <a:latin typeface="Times New Roman" pitchFamily="18" charset="0"/>
              </a:rPr>
              <a:t>–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ru-RU" sz="2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14744" y="642918"/>
            <a:ext cx="14109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  <a:latin typeface="Times New Roman" pitchFamily="18" charset="0"/>
              </a:rPr>
              <a:t>Bases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357158" y="1357298"/>
          <a:ext cx="8001056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57488" y="500042"/>
            <a:ext cx="33870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Base classification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992" y="857232"/>
            <a:ext cx="16946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dirty="0" smtClean="0">
                <a:solidFill>
                  <a:srgbClr val="000000"/>
                </a:solidFill>
              </a:rPr>
              <a:t>Alkalis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1643050"/>
            <a:ext cx="8713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/>
              <a:t>Alkalis include Group IA metal hydroxides and Ca, </a:t>
            </a:r>
            <a:r>
              <a:rPr lang="en-US" sz="3600" dirty="0" err="1" smtClean="0"/>
              <a:t>Sr</a:t>
            </a:r>
            <a:r>
              <a:rPr lang="en-US" sz="3600" dirty="0" smtClean="0"/>
              <a:t> and </a:t>
            </a:r>
            <a:r>
              <a:rPr lang="en-US" sz="3600" dirty="0" err="1" smtClean="0"/>
              <a:t>Ba</a:t>
            </a:r>
            <a:r>
              <a:rPr lang="en-US" sz="3600" dirty="0" smtClean="0"/>
              <a:t> from Group IIA</a:t>
            </a:r>
            <a:endParaRPr lang="ru-RU" sz="3600" dirty="0"/>
          </a:p>
        </p:txBody>
      </p:sp>
      <p:pic>
        <p:nvPicPr>
          <p:cNvPr id="4" name="Picture 4" descr="ÐÐµÑÐ¸Ð¾Ð´Ð¸ÑÐµÑÐºÐ°Ñ ÑÐ¸ÑÑÐµÐ¼Ð° ÑÐ¸Ð¼Ð¸ÑÐµÑÐºÐ¸Ñ ÑÐ»ÐµÐ¼ÐµÐ½ÑÐ¾Ð² â ÐÐ¸ÐºÐ¸Ð¿ÐµÐ´Ð¸Ñ"/>
          <p:cNvPicPr>
            <a:picLocks noChangeAspect="1" noChangeArrowheads="1"/>
          </p:cNvPicPr>
          <p:nvPr/>
        </p:nvPicPr>
        <p:blipFill>
          <a:blip r:embed="rId2" cstate="print"/>
          <a:srcRect t="19597" r="82677" b="25809"/>
          <a:stretch>
            <a:fillRect/>
          </a:stretch>
        </p:blipFill>
        <p:spPr bwMode="auto">
          <a:xfrm>
            <a:off x="6643702" y="3071810"/>
            <a:ext cx="2214578" cy="35719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3500438"/>
            <a:ext cx="1337226" cy="34317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3200" dirty="0" err="1" smtClean="0"/>
              <a:t>LiOH</a:t>
            </a:r>
            <a:endParaRPr lang="en-US" sz="3200" dirty="0" smtClean="0"/>
          </a:p>
          <a:p>
            <a:pPr>
              <a:spcBef>
                <a:spcPts val="600"/>
              </a:spcBef>
            </a:pPr>
            <a:r>
              <a:rPr lang="en-US" sz="3200" dirty="0" err="1" smtClean="0"/>
              <a:t>NaOH</a:t>
            </a:r>
            <a:endParaRPr lang="en-US" sz="3200" dirty="0" smtClean="0"/>
          </a:p>
          <a:p>
            <a:pPr>
              <a:spcBef>
                <a:spcPts val="600"/>
              </a:spcBef>
            </a:pPr>
            <a:r>
              <a:rPr lang="en-US" sz="3200" dirty="0" smtClean="0"/>
              <a:t>KOH</a:t>
            </a:r>
          </a:p>
          <a:p>
            <a:pPr>
              <a:spcBef>
                <a:spcPts val="600"/>
              </a:spcBef>
            </a:pPr>
            <a:r>
              <a:rPr lang="en-US" sz="3200" dirty="0" err="1" smtClean="0"/>
              <a:t>RbOH</a:t>
            </a:r>
            <a:endParaRPr lang="en-US" sz="3200" dirty="0" smtClean="0"/>
          </a:p>
          <a:p>
            <a:pPr>
              <a:spcBef>
                <a:spcPts val="600"/>
              </a:spcBef>
            </a:pPr>
            <a:r>
              <a:rPr lang="en-US" sz="3200" dirty="0" err="1" smtClean="0"/>
              <a:t>CsOH</a:t>
            </a:r>
            <a:endParaRPr lang="en-US" sz="3200" dirty="0" smtClean="0"/>
          </a:p>
          <a:p>
            <a:pPr>
              <a:spcBef>
                <a:spcPts val="600"/>
              </a:spcBef>
            </a:pP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500298" y="3426291"/>
            <a:ext cx="1739579" cy="2292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3200" dirty="0" smtClean="0"/>
              <a:t>Ca(OH)</a:t>
            </a:r>
            <a:r>
              <a:rPr lang="en-US" sz="3200" baseline="-25000" dirty="0" smtClean="0"/>
              <a:t>2</a:t>
            </a:r>
          </a:p>
          <a:p>
            <a:pPr>
              <a:spcBef>
                <a:spcPts val="600"/>
              </a:spcBef>
            </a:pPr>
            <a:r>
              <a:rPr lang="en-US" sz="3200" dirty="0" err="1" smtClean="0"/>
              <a:t>Sr</a:t>
            </a:r>
            <a:r>
              <a:rPr lang="en-US" sz="3200" dirty="0" smtClean="0"/>
              <a:t>(OH)</a:t>
            </a:r>
            <a:r>
              <a:rPr lang="en-US" sz="3200" baseline="-25000" dirty="0" smtClean="0"/>
              <a:t>2</a:t>
            </a:r>
          </a:p>
          <a:p>
            <a:pPr>
              <a:spcBef>
                <a:spcPts val="600"/>
              </a:spcBef>
            </a:pPr>
            <a:r>
              <a:rPr lang="en-US" sz="3200" dirty="0" err="1" smtClean="0"/>
              <a:t>Ba</a:t>
            </a:r>
            <a:r>
              <a:rPr lang="en-US" sz="3200" dirty="0" smtClean="0"/>
              <a:t>(OH)</a:t>
            </a:r>
            <a:r>
              <a:rPr lang="en-US" sz="3200" baseline="-25000" dirty="0" smtClean="0"/>
              <a:t>2</a:t>
            </a:r>
          </a:p>
          <a:p>
            <a:pPr>
              <a:spcBef>
                <a:spcPts val="600"/>
              </a:spcBef>
            </a:pP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ACC6F81-ABFC-4C3E-935F-9AC2EFE1E4B9}"/>
              </a:ext>
            </a:extLst>
          </p:cNvPr>
          <p:cNvSpPr/>
          <p:nvPr/>
        </p:nvSpPr>
        <p:spPr>
          <a:xfrm>
            <a:off x="285720" y="1423650"/>
            <a:ext cx="8686800" cy="4616648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just"/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base names are formed from the name of the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cation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followed by the oxidation state of the element in brackets in Roman numerals, and the word hydroxide:</a:t>
            </a:r>
            <a:endParaRPr lang="en-US" altLang="en-US" sz="2800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altLang="en-US" sz="7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ru-RU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(OH)</a:t>
            </a:r>
            <a:r>
              <a:rPr lang="ru-RU" altLang="en-US" sz="2800" b="1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iron (II) hydroxide</a:t>
            </a:r>
            <a:r>
              <a:rPr lang="ru-RU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ru-RU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(OH)</a:t>
            </a:r>
            <a:r>
              <a:rPr lang="ru-RU" altLang="en-US" sz="2800" b="1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nickel (II) hydroxide</a:t>
            </a:r>
            <a:r>
              <a:rPr lang="ru-RU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altLang="en-US" sz="7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an element in compounds exhibits a single oxidation state, then it is not indicated:</a:t>
            </a:r>
            <a:endParaRPr lang="uk-UA" altLang="en-US" sz="2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altLang="en-US" sz="2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ru-RU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hydroxide</a:t>
            </a:r>
            <a:r>
              <a:rPr lang="ru-RU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ru-RU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(OH)</a:t>
            </a:r>
            <a:r>
              <a:rPr lang="ru-RU" altLang="en-US" sz="2800" b="1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lanthanum hydroxide</a:t>
            </a:r>
            <a:endParaRPr lang="ru-RU" sz="2800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736" y="714356"/>
            <a:ext cx="43761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Base nomenclature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415F40C-9875-4714-9B0A-222DE4A24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28604"/>
            <a:ext cx="9144000" cy="528641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  <a:defRPr/>
            </a:pPr>
            <a:r>
              <a:rPr lang="en-US" sz="39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Methods for obtaining </a:t>
            </a:r>
            <a:r>
              <a:rPr lang="en-US" sz="4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4000" b="1" dirty="0" smtClean="0"/>
              <a:t>ase </a:t>
            </a:r>
            <a:endParaRPr lang="uk-UA" sz="3900" b="1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  <a:defRPr/>
            </a:pPr>
            <a:r>
              <a:rPr lang="en-US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Soluble bases can be obtained by interaction:</a:t>
            </a:r>
            <a:endParaRPr lang="ru-RU" sz="30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3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active metals with water </a:t>
            </a:r>
            <a:r>
              <a:rPr lang="ru-RU" sz="3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endParaRPr lang="ru-RU" sz="30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Wingdings" panose="05000000000000000000" pitchFamily="2" charset="2"/>
              <a:buNone/>
              <a:defRPr/>
            </a:pP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2К + 2Н</a:t>
            </a:r>
            <a:r>
              <a:rPr lang="ru-RU" sz="3000" baseline="-25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 = 2КОН + Н</a:t>
            </a:r>
            <a:r>
              <a:rPr lang="ru-RU" sz="3000" baseline="-25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indent="0" algn="ctr" eaLnBrk="1" hangingPunct="1">
              <a:buFont typeface="Wingdings" panose="05000000000000000000" pitchFamily="2" charset="2"/>
              <a:buNone/>
              <a:defRPr/>
            </a:pP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+ 2Н</a:t>
            </a:r>
            <a:r>
              <a:rPr lang="ru-RU" sz="3000" baseline="-25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O = </a:t>
            </a:r>
            <a:r>
              <a:rPr lang="ru-RU" sz="3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(ОН)</a:t>
            </a:r>
            <a:r>
              <a:rPr lang="ru-RU" sz="3000" baseline="-25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+ Н</a:t>
            </a:r>
            <a:r>
              <a:rPr lang="ru-RU" sz="3000" baseline="-25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defRPr/>
            </a:pPr>
            <a:r>
              <a:rPr lang="en-US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basic oxides with water </a:t>
            </a:r>
            <a:r>
              <a:rPr lang="ru-RU" sz="3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endParaRPr lang="ru-RU" sz="30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Wingdings" panose="05000000000000000000" pitchFamily="2" charset="2"/>
              <a:buNone/>
              <a:defRPr/>
            </a:pP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ru-RU" sz="3000" baseline="-25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O + H</a:t>
            </a:r>
            <a:r>
              <a:rPr lang="ru-RU" sz="3000" baseline="-25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O = 2LiOH,</a:t>
            </a:r>
          </a:p>
          <a:p>
            <a:pPr marL="0" indent="0" algn="ctr" eaLnBrk="1" hangingPunct="1">
              <a:buFont typeface="Wingdings" panose="05000000000000000000" pitchFamily="2" charset="2"/>
              <a:buNone/>
              <a:defRPr/>
            </a:pPr>
            <a:r>
              <a:rPr lang="ru-RU" sz="3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ВаО</a:t>
            </a: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+ Н</a:t>
            </a:r>
            <a:r>
              <a:rPr lang="ru-RU" sz="3000" baseline="-25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 = </a:t>
            </a:r>
            <a:r>
              <a:rPr lang="ru-RU" sz="3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(ОН)</a:t>
            </a:r>
            <a:r>
              <a:rPr lang="ru-RU" sz="3000" baseline="-25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endParaRPr lang="ru-RU" sz="30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Wingdings" panose="05000000000000000000" pitchFamily="2" charset="2"/>
              <a:buNone/>
              <a:defRPr/>
            </a:pP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La</a:t>
            </a:r>
            <a:r>
              <a:rPr lang="ru-RU" sz="3000" baseline="-25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3000" baseline="-25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+ 3Н</a:t>
            </a:r>
            <a:r>
              <a:rPr lang="ru-RU" sz="3000" baseline="-25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 = 2La(OH)</a:t>
            </a:r>
            <a:r>
              <a:rPr lang="ru-RU" sz="3000" baseline="-25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en-US" sz="3000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defRPr/>
            </a:pPr>
            <a:r>
              <a:rPr lang="en-US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salt with another base (a prerequisite - the resulting salt precipitates</a:t>
            </a:r>
            <a:r>
              <a:rPr lang="ru-RU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ctr">
              <a:buNone/>
              <a:defRPr/>
            </a:pPr>
            <a:r>
              <a:rPr lang="en-US" sz="3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3000" baseline="-25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3000" baseline="-25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+Ba(OH)</a:t>
            </a:r>
            <a:r>
              <a:rPr lang="en-US" sz="3000" baseline="-25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en-US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en-US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BaSO</a:t>
            </a:r>
            <a:r>
              <a:rPr lang="en-US" sz="3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↓</a:t>
            </a:r>
            <a:r>
              <a:rPr lang="en-US" sz="3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000" baseline="-250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415F40C-9875-4714-9B0A-222DE4A24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00042"/>
            <a:ext cx="9144000" cy="857256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sz="39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Methods for obtaining </a:t>
            </a:r>
            <a:r>
              <a:rPr lang="en-US" sz="4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4000" b="1" dirty="0" smtClean="0"/>
              <a:t>ase </a:t>
            </a:r>
            <a:endParaRPr lang="uk-UA" sz="39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DA6CA724-C4F7-4EFA-B6A2-48E761123133}"/>
              </a:ext>
            </a:extLst>
          </p:cNvPr>
          <p:cNvSpPr txBox="1">
            <a:spLocks/>
          </p:cNvSpPr>
          <p:nvPr/>
        </p:nvSpPr>
        <p:spPr>
          <a:xfrm>
            <a:off x="285720" y="1600200"/>
            <a:ext cx="8572560" cy="5257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1" algn="just">
              <a:spcBef>
                <a:spcPct val="20000"/>
              </a:spcBef>
              <a:buClr>
                <a:schemeClr val="bg2"/>
              </a:buClr>
              <a:buSzPct val="85000"/>
              <a:defRPr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Insoluble bases can be obtained as a result of the interaction of salts with alkalis:</a:t>
            </a:r>
          </a:p>
          <a:p>
            <a:pPr lvl="1" algn="ctr">
              <a:spcBef>
                <a:spcPct val="20000"/>
              </a:spcBef>
              <a:buClr>
                <a:schemeClr val="bg2"/>
              </a:buClr>
              <a:buSzPct val="8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FeCl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+ КОН = </a:t>
            </a:r>
            <a:r>
              <a:rPr kumimoji="0" lang="ru-RU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Fe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(OH)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↓ + 2КСl,</a:t>
            </a:r>
          </a:p>
          <a:p>
            <a:pPr marL="27432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>
                <a:tab pos="768350" algn="l"/>
              </a:tabLst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CuSO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+ 2NaOH = </a:t>
            </a:r>
            <a:r>
              <a:rPr kumimoji="0" lang="ru-RU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Cu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(OH)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↓ + Na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SO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</a:p>
          <a:p>
            <a:pPr marL="27432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>
                <a:tab pos="768350" algn="l"/>
              </a:tabLst>
              <a:defRPr/>
            </a:pPr>
            <a:endParaRPr kumimoji="0" lang="ru-RU" sz="2600" b="0" i="0" u="none" strike="noStrike" kern="1200" cap="none" spc="0" normalizeH="0" baseline="-2500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lvl="0" algn="just">
              <a:spcBef>
                <a:spcPct val="20000"/>
              </a:spcBef>
              <a:buClr>
                <a:schemeClr val="accent3"/>
              </a:buClr>
              <a:buSzPct val="95000"/>
              <a:tabLst>
                <a:tab pos="768350" algn="l"/>
              </a:tabLst>
              <a:defRPr/>
            </a:pPr>
            <a:r>
              <a:rPr lang="en-US" sz="4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 a result of the interaction of a complex salt with an acid</a:t>
            </a:r>
            <a:endParaRPr kumimoji="0" lang="ru-RU" sz="4000" b="0" i="0" u="none" strike="noStrike" kern="1200" cap="none" spc="0" normalizeH="0" baseline="-2500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>
                <a:tab pos="768350" algn="l"/>
              </a:tabLst>
              <a:defRPr/>
            </a:pPr>
            <a:endParaRPr kumimoji="0" lang="ru-RU" sz="800" b="0" i="0" u="none" strike="noStrike" kern="1200" cap="none" spc="0" normalizeH="0" baseline="-2500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914400" marR="0" lvl="0" indent="-5715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>
                <a:tab pos="768350" algn="l"/>
              </a:tabLst>
              <a:defRPr/>
            </a:pPr>
            <a:endParaRPr kumimoji="0" lang="ru-RU" sz="800" b="0" i="0" u="none" strike="noStrike" kern="1200" cap="none" spc="0" normalizeH="0" baseline="-2500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>
                <a:tab pos="768350" algn="l"/>
              </a:tabLst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[</a:t>
            </a:r>
            <a:r>
              <a:rPr kumimoji="0" lang="ru-RU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Аl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(ОН)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6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] + 3НСl = </a:t>
            </a:r>
            <a:r>
              <a:rPr kumimoji="0" lang="ru-RU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Аl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(ОН)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↓ + 3КСl + 3Н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О;</a:t>
            </a:r>
          </a:p>
          <a:p>
            <a:pPr marL="27432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>
                <a:tab pos="768350" algn="l"/>
              </a:tabLst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[</a:t>
            </a:r>
            <a:r>
              <a:rPr kumimoji="0" lang="ru-RU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Zn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(OH)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]+H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SO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= </a:t>
            </a:r>
            <a:r>
              <a:rPr kumimoji="0" lang="ru-RU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Zn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(OH)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↓ + K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SO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+ 2 Н</a:t>
            </a:r>
            <a:r>
              <a:rPr kumimoji="0" lang="ru-RU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571480"/>
            <a:ext cx="57729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Chemical properties of bases</a:t>
            </a:r>
            <a:endParaRPr lang="ru-RU" sz="32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596" y="1397000"/>
          <a:ext cx="8501122" cy="47701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2505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0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rgbClr val="000000"/>
                          </a:solidFill>
                          <a:effectLst/>
                        </a:rPr>
                        <a:t>Soluble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Insoluble</a:t>
                      </a:r>
                      <a:endParaRPr lang="ru-RU" sz="18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React with acids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pt-BR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HCl  + NaOH  → NaCl + H</a:t>
                      </a:r>
                      <a:r>
                        <a:rPr kumimoji="0" lang="pt-BR" b="0" i="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pt-BR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2HCl  + Cu(OH)</a:t>
                      </a:r>
                      <a:r>
                        <a:rPr kumimoji="0" lang="pt-BR" b="0" i="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pt-BR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→ CuCl</a:t>
                      </a:r>
                      <a:r>
                        <a:rPr kumimoji="0" lang="pt-BR" b="0" i="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pt-BR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+ 2H</a:t>
                      </a:r>
                      <a:r>
                        <a:rPr kumimoji="0" lang="pt-BR" b="0" i="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pt-BR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Dissociation into ions as a result of which the color of the indicator changes</a:t>
                      </a:r>
                      <a:r>
                        <a:rPr lang="uk-UA" dirty="0" smtClean="0"/>
                        <a:t> (</a:t>
                      </a:r>
                      <a:r>
                        <a:rPr lang="en-US" dirty="0" smtClean="0"/>
                        <a:t>next</a:t>
                      </a:r>
                      <a:r>
                        <a:rPr lang="en-US" baseline="0" dirty="0" smtClean="0"/>
                        <a:t> slide</a:t>
                      </a:r>
                      <a:r>
                        <a:rPr lang="ru-RU" baseline="0" dirty="0" smtClean="0"/>
                        <a:t>)</a:t>
                      </a:r>
                      <a:endParaRPr lang="en-US" baseline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 KOH = К</a:t>
                      </a:r>
                      <a:r>
                        <a:rPr lang="uk-UA" sz="1800" baseline="30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+</a:t>
                      </a:r>
                      <a:r>
                        <a:rPr lang="uk-UA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 + ОН</a:t>
                      </a:r>
                      <a:r>
                        <a:rPr lang="uk-UA" sz="1800" baseline="30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Decompose when heated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/>
                          <a:cs typeface="Times New Roman"/>
                        </a:rPr>
                        <a:t>Cu(OH)</a:t>
                      </a:r>
                      <a:r>
                        <a:rPr lang="en-US" sz="1800" baseline="-250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en-US" sz="1800" dirty="0" smtClean="0">
                          <a:latin typeface="Times New Roman"/>
                          <a:cs typeface="Times New Roman"/>
                        </a:rPr>
                        <a:t> → </a:t>
                      </a:r>
                      <a:r>
                        <a:rPr lang="en-US" sz="1800" dirty="0" err="1" smtClean="0">
                          <a:latin typeface="Times New Roman"/>
                          <a:cs typeface="Times New Roman"/>
                        </a:rPr>
                        <a:t>CuO</a:t>
                      </a:r>
                      <a:r>
                        <a:rPr lang="en-US" sz="1800" dirty="0" smtClean="0">
                          <a:latin typeface="Times New Roman"/>
                          <a:cs typeface="Times New Roman"/>
                        </a:rPr>
                        <a:t> + H</a:t>
                      </a:r>
                      <a:r>
                        <a:rPr lang="en-US" sz="1800" baseline="-250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en-US" sz="1800" dirty="0" smtClean="0">
                          <a:latin typeface="Times New Roman"/>
                          <a:cs typeface="Times New Roman"/>
                        </a:rPr>
                        <a:t>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Reacts with acidic and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</a:t>
                      </a:r>
                      <a:r>
                        <a:rPr lang="en-US" dirty="0" err="1" smtClean="0"/>
                        <a:t>mphoteric</a:t>
                      </a:r>
                      <a:r>
                        <a:rPr lang="en-US" dirty="0" smtClean="0"/>
                        <a:t> oxides</a:t>
                      </a:r>
                    </a:p>
                    <a:p>
                      <a:pPr algn="ctr"/>
                      <a:r>
                        <a:rPr kumimoji="0" lang="pt-BR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2NaOH + SO</a:t>
                      </a:r>
                      <a:r>
                        <a:rPr kumimoji="0" lang="pt-BR" b="0" i="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pt-BR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Na</a:t>
                      </a:r>
                      <a:r>
                        <a:rPr kumimoji="0" lang="pt-BR" b="0" i="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pt-BR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</a:t>
                      </a:r>
                      <a:r>
                        <a:rPr kumimoji="0" lang="pt-BR" b="0" i="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pt-BR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+ H</a:t>
                      </a:r>
                      <a:r>
                        <a:rPr kumimoji="0" lang="pt-BR" b="0" i="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pt-BR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</a:p>
                    <a:p>
                      <a:pPr algn="ctr"/>
                      <a:r>
                        <a:rPr lang="en-US" sz="1800" dirty="0" smtClean="0">
                          <a:latin typeface="Times New Roman"/>
                          <a:cs typeface="Times New Roman"/>
                        </a:rPr>
                        <a:t>2 KOH </a:t>
                      </a:r>
                      <a:r>
                        <a:rPr lang="en-US" sz="1800" dirty="0" smtClean="0"/>
                        <a:t>+ Al</a:t>
                      </a:r>
                      <a:r>
                        <a:rPr lang="en-US" sz="1800" baseline="-25000" dirty="0" smtClean="0"/>
                        <a:t>2</a:t>
                      </a:r>
                      <a:r>
                        <a:rPr lang="en-US" sz="1800" dirty="0" smtClean="0"/>
                        <a:t>O</a:t>
                      </a:r>
                      <a:r>
                        <a:rPr lang="en-US" sz="1800" baseline="-25000" dirty="0" smtClean="0"/>
                        <a:t>3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smtClean="0"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lang="en-US" sz="18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 smtClean="0">
                          <a:latin typeface="Times New Roman"/>
                          <a:cs typeface="Times New Roman"/>
                        </a:rPr>
                        <a:t>2 KAlO</a:t>
                      </a:r>
                      <a:r>
                        <a:rPr lang="en-US" sz="1800" baseline="-25000" dirty="0" smtClean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lang="en-US" sz="1800" dirty="0" smtClean="0"/>
                        <a:t>+ H</a:t>
                      </a:r>
                      <a:r>
                        <a:rPr lang="en-US" sz="1800" baseline="-25000" dirty="0" smtClean="0"/>
                        <a:t>2</a:t>
                      </a:r>
                      <a:r>
                        <a:rPr lang="en-US" sz="1800" dirty="0" smtClean="0"/>
                        <a:t>O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Reacts with </a:t>
                      </a:r>
                      <a:r>
                        <a:rPr lang="en-US" baseline="0" dirty="0" err="1" smtClean="0"/>
                        <a:t>a</a:t>
                      </a:r>
                      <a:r>
                        <a:rPr lang="en-US" dirty="0" err="1" smtClean="0"/>
                        <a:t>mphoteric</a:t>
                      </a:r>
                      <a:r>
                        <a:rPr lang="en-US" dirty="0" smtClean="0"/>
                        <a:t> hydroxides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/>
                          <a:cs typeface="Times New Roman"/>
                        </a:rPr>
                        <a:t>3KOH </a:t>
                      </a:r>
                      <a:r>
                        <a:rPr lang="en-US" sz="1800" dirty="0" smtClean="0"/>
                        <a:t>+ Al</a:t>
                      </a:r>
                      <a:r>
                        <a:rPr lang="en-US" sz="1800" baseline="0" dirty="0" smtClean="0"/>
                        <a:t>(</a:t>
                      </a:r>
                      <a:r>
                        <a:rPr lang="en-US" sz="1800" dirty="0" smtClean="0"/>
                        <a:t>OH)</a:t>
                      </a:r>
                      <a:r>
                        <a:rPr lang="en-US" sz="1800" baseline="-25000" dirty="0" smtClean="0"/>
                        <a:t>3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smtClean="0"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lang="en-US" sz="18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 smtClean="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lang="en-US" sz="1800" baseline="-25000" dirty="0" smtClean="0">
                          <a:latin typeface="Times New Roman"/>
                          <a:cs typeface="Times New Roman"/>
                        </a:rPr>
                        <a:t>3[</a:t>
                      </a:r>
                      <a:r>
                        <a:rPr lang="en-US" sz="1800" dirty="0" smtClean="0">
                          <a:latin typeface="Times New Roman"/>
                          <a:cs typeface="Times New Roman"/>
                        </a:rPr>
                        <a:t>Al</a:t>
                      </a:r>
                      <a:r>
                        <a:rPr lang="en-US" sz="1800" baseline="-250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800" baseline="0" dirty="0" smtClean="0"/>
                        <a:t>(</a:t>
                      </a:r>
                      <a:r>
                        <a:rPr lang="en-US" sz="1800" dirty="0" smtClean="0"/>
                        <a:t>OH)</a:t>
                      </a:r>
                      <a:r>
                        <a:rPr lang="en-US" sz="1800" baseline="-25000" dirty="0" smtClean="0"/>
                        <a:t>6</a:t>
                      </a:r>
                      <a:r>
                        <a:rPr lang="en-US" sz="1800" baseline="0" dirty="0" smtClean="0"/>
                        <a:t>]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Reacts with </a:t>
                      </a:r>
                      <a:r>
                        <a:rPr lang="en-US" baseline="0" dirty="0" smtClean="0"/>
                        <a:t>salt solution (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prerequisite - the resulting precipitates or gas)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800" baseline="-250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800" baseline="-250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+Ba(OH)</a:t>
                      </a:r>
                      <a:r>
                        <a:rPr lang="en-US" sz="1800" baseline="-250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NaOH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+ BaSO</a:t>
                      </a:r>
                      <a:r>
                        <a:rPr lang="en-US" sz="1800" baseline="-25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↓</a:t>
                      </a:r>
                      <a:r>
                        <a:rPr lang="en-US" sz="1800" baseline="-25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baseline="-25000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cid-Base Indicator: Definition &amp;amp; Concept - Video &amp;amp; Lesson Transcript |  Study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43050"/>
            <a:ext cx="8270704" cy="37100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857232"/>
            <a:ext cx="86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Acids (</a:t>
            </a:r>
            <a:r>
              <a:rPr lang="en-US" sz="2000" dirty="0" err="1" smtClean="0"/>
              <a:t>H</a:t>
            </a:r>
            <a:r>
              <a:rPr lang="en-US" sz="2000" baseline="-25000" dirty="0" err="1" smtClean="0"/>
              <a:t>x</a:t>
            </a:r>
            <a:r>
              <a:rPr lang="en-US" sz="2000" dirty="0" err="1" smtClean="0"/>
              <a:t>A</a:t>
            </a:r>
            <a:r>
              <a:rPr lang="en-US" sz="2000" dirty="0" smtClean="0"/>
              <a:t>) - substances that dissociate in solution into the H</a:t>
            </a:r>
            <a:r>
              <a:rPr lang="en-US" sz="2000" baseline="30000" dirty="0" smtClean="0"/>
              <a:t>+</a:t>
            </a:r>
            <a:r>
              <a:rPr lang="en-US" sz="2000" dirty="0" smtClean="0"/>
              <a:t> </a:t>
            </a:r>
            <a:r>
              <a:rPr lang="en-US" sz="2000" dirty="0" err="1" smtClean="0"/>
              <a:t>cation</a:t>
            </a:r>
            <a:r>
              <a:rPr lang="en-US" sz="2000" dirty="0" smtClean="0"/>
              <a:t> and the anion of the acid residue A</a:t>
            </a:r>
            <a:r>
              <a:rPr lang="en-US" sz="2000" baseline="30000" dirty="0" smtClean="0"/>
              <a:t>-</a:t>
            </a:r>
            <a:endParaRPr lang="ru-RU" sz="20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2928788" y="1571612"/>
            <a:ext cx="27147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Acids classification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43306" y="428604"/>
            <a:ext cx="1321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Acids </a:t>
            </a:r>
            <a:endParaRPr lang="ru-RU" sz="3200" b="1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642910" y="2000240"/>
          <a:ext cx="8215370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428596" y="3500438"/>
          <a:ext cx="8501122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Схема 8"/>
          <p:cNvGraphicFramePr/>
          <p:nvPr/>
        </p:nvGraphicFramePr>
        <p:xfrm>
          <a:off x="214282" y="5072074"/>
          <a:ext cx="8501122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Breslyn.org | Naming Acids &amp;amp; Bas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8335" y="1566669"/>
            <a:ext cx="7581317" cy="48627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71736" y="714356"/>
            <a:ext cx="43761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Base nomenclature</a:t>
            </a:r>
            <a:endParaRPr lang="ru-RU" sz="3600" b="1" dirty="0"/>
          </a:p>
        </p:txBody>
      </p:sp>
      <p:pic>
        <p:nvPicPr>
          <p:cNvPr id="43012" name="Picture 4" descr="Select a Section Introduction: Atoms, Molecules, and Ions Laws and  Theories: A Brief Historical Introduction 2.1 Laws of Chemical Combination  2.2 John Dalton and the Atomic Theory of Matter 2.3 The Divisible Atom 2.4  Atomic Masses 2.5 The Periodic ..."/>
          <p:cNvPicPr>
            <a:picLocks noChangeAspect="1" noChangeArrowheads="1"/>
          </p:cNvPicPr>
          <p:nvPr/>
        </p:nvPicPr>
        <p:blipFill>
          <a:blip r:embed="rId2" cstate="print"/>
          <a:srcRect t="9831" r="901" b="17779"/>
          <a:stretch>
            <a:fillRect/>
          </a:stretch>
        </p:blipFill>
        <p:spPr bwMode="auto">
          <a:xfrm>
            <a:off x="428596" y="1709293"/>
            <a:ext cx="8143932" cy="42200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3108" y="785794"/>
            <a:ext cx="53145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METHODS FOR OBTAINING ACIDS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9650" y="1285860"/>
            <a:ext cx="856435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Interaction of acidic oxides with water:</a:t>
            </a:r>
            <a:endParaRPr lang="uk-UA" sz="2400" dirty="0" smtClean="0"/>
          </a:p>
          <a:p>
            <a:pPr marL="342900" indent="-342900" algn="ctr"/>
            <a:r>
              <a:rPr lang="ru-RU" sz="2400" dirty="0" smtClean="0">
                <a:solidFill>
                  <a:srgbClr val="000000"/>
                </a:solidFill>
              </a:rPr>
              <a:t>SO</a:t>
            </a:r>
            <a:r>
              <a:rPr lang="ru-RU" sz="2400" baseline="-25000" dirty="0" smtClean="0">
                <a:solidFill>
                  <a:srgbClr val="000000"/>
                </a:solidFill>
              </a:rPr>
              <a:t>3</a:t>
            </a:r>
            <a:r>
              <a:rPr lang="ru-RU" sz="2400" dirty="0" smtClean="0">
                <a:solidFill>
                  <a:srgbClr val="000000"/>
                </a:solidFill>
              </a:rPr>
              <a:t> + H</a:t>
            </a:r>
            <a:r>
              <a:rPr lang="ru-RU" sz="2400" baseline="-25000" dirty="0" smtClean="0">
                <a:solidFill>
                  <a:srgbClr val="000000"/>
                </a:solidFill>
              </a:rPr>
              <a:t>2</a:t>
            </a:r>
            <a:r>
              <a:rPr lang="ru-RU" sz="2400" dirty="0" smtClean="0">
                <a:solidFill>
                  <a:srgbClr val="000000"/>
                </a:solidFill>
              </a:rPr>
              <a:t>O = H</a:t>
            </a:r>
            <a:r>
              <a:rPr lang="ru-RU" sz="2400" baseline="-25000" dirty="0" smtClean="0">
                <a:solidFill>
                  <a:srgbClr val="000000"/>
                </a:solidFill>
              </a:rPr>
              <a:t>2</a:t>
            </a:r>
            <a:r>
              <a:rPr lang="ru-RU" sz="2400" dirty="0" smtClean="0">
                <a:solidFill>
                  <a:srgbClr val="000000"/>
                </a:solidFill>
              </a:rPr>
              <a:t>SO</a:t>
            </a:r>
            <a:r>
              <a:rPr lang="ru-RU" sz="2400" baseline="-25000" dirty="0" smtClean="0">
                <a:solidFill>
                  <a:srgbClr val="000000"/>
                </a:solidFill>
              </a:rPr>
              <a:t>4</a:t>
            </a:r>
          </a:p>
          <a:p>
            <a:pPr marL="342900" indent="-342900" algn="just"/>
            <a:r>
              <a:rPr lang="uk-UA" sz="2400" baseline="-25000" dirty="0" smtClean="0">
                <a:solidFill>
                  <a:srgbClr val="000000"/>
                </a:solidFill>
              </a:rPr>
              <a:t>2.</a:t>
            </a:r>
            <a:r>
              <a:rPr lang="uk-UA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Salt-acid exchange reaction (gas or precipitate):</a:t>
            </a:r>
            <a:endParaRPr lang="uk-UA" sz="2400" dirty="0" smtClean="0">
              <a:solidFill>
                <a:srgbClr val="000000"/>
              </a:solidFill>
            </a:endParaRPr>
          </a:p>
          <a:p>
            <a:pPr marL="342900" indent="-342900" algn="ctr"/>
            <a:r>
              <a:rPr lang="ru-RU" sz="2400" dirty="0" smtClean="0">
                <a:solidFill>
                  <a:srgbClr val="000000"/>
                </a:solidFill>
              </a:rPr>
              <a:t>K</a:t>
            </a:r>
            <a:r>
              <a:rPr lang="ru-RU" sz="2400" baseline="-25000" dirty="0" smtClean="0">
                <a:solidFill>
                  <a:srgbClr val="000000"/>
                </a:solidFill>
              </a:rPr>
              <a:t>2</a:t>
            </a:r>
            <a:r>
              <a:rPr lang="ru-RU" sz="2400" dirty="0" smtClean="0">
                <a:solidFill>
                  <a:srgbClr val="000000"/>
                </a:solidFill>
              </a:rPr>
              <a:t>S + H</a:t>
            </a:r>
            <a:r>
              <a:rPr lang="ru-RU" sz="2400" baseline="-25000" dirty="0" smtClean="0">
                <a:solidFill>
                  <a:srgbClr val="000000"/>
                </a:solidFill>
              </a:rPr>
              <a:t>2</a:t>
            </a:r>
            <a:r>
              <a:rPr lang="ru-RU" sz="2400" dirty="0" smtClean="0">
                <a:solidFill>
                  <a:srgbClr val="000000"/>
                </a:solidFill>
              </a:rPr>
              <a:t>SO</a:t>
            </a:r>
            <a:r>
              <a:rPr lang="ru-RU" sz="2400" baseline="-25000" dirty="0" smtClean="0">
                <a:solidFill>
                  <a:srgbClr val="000000"/>
                </a:solidFill>
              </a:rPr>
              <a:t>4</a:t>
            </a:r>
            <a:r>
              <a:rPr lang="ru-RU" sz="2400" dirty="0" smtClean="0">
                <a:solidFill>
                  <a:srgbClr val="000000"/>
                </a:solidFill>
              </a:rPr>
              <a:t> = K</a:t>
            </a:r>
            <a:r>
              <a:rPr lang="ru-RU" sz="2400" baseline="-25000" dirty="0" smtClean="0">
                <a:solidFill>
                  <a:srgbClr val="000000"/>
                </a:solidFill>
              </a:rPr>
              <a:t>2</a:t>
            </a:r>
            <a:r>
              <a:rPr lang="ru-RU" sz="2400" dirty="0" smtClean="0">
                <a:solidFill>
                  <a:srgbClr val="000000"/>
                </a:solidFill>
              </a:rPr>
              <a:t>SO</a:t>
            </a:r>
            <a:r>
              <a:rPr lang="ru-RU" sz="2400" baseline="-25000" dirty="0" smtClean="0">
                <a:solidFill>
                  <a:srgbClr val="000000"/>
                </a:solidFill>
              </a:rPr>
              <a:t>4</a:t>
            </a:r>
            <a:r>
              <a:rPr lang="ru-RU" sz="2400" dirty="0" smtClean="0">
                <a:solidFill>
                  <a:srgbClr val="000000"/>
                </a:solidFill>
              </a:rPr>
              <a:t> + H</a:t>
            </a:r>
            <a:r>
              <a:rPr lang="ru-RU" sz="2400" baseline="-25000" dirty="0" smtClean="0">
                <a:solidFill>
                  <a:srgbClr val="000000"/>
                </a:solidFill>
              </a:rPr>
              <a:t>2</a:t>
            </a:r>
            <a:r>
              <a:rPr lang="ru-RU" sz="2400" dirty="0" smtClean="0">
                <a:solidFill>
                  <a:srgbClr val="000000"/>
                </a:solidFill>
              </a:rPr>
              <a:t>S↑ 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342900" indent="-342900" algn="just"/>
            <a:r>
              <a:rPr lang="uk-UA" sz="2400" dirty="0" smtClean="0">
                <a:solidFill>
                  <a:srgbClr val="000000"/>
                </a:solidFill>
              </a:rPr>
              <a:t>3. </a:t>
            </a:r>
            <a:r>
              <a:rPr lang="en-US" sz="2400" dirty="0" smtClean="0">
                <a:solidFill>
                  <a:srgbClr val="000000"/>
                </a:solidFill>
              </a:rPr>
              <a:t>Hydrolysis of halogenated substances:</a:t>
            </a:r>
            <a:endParaRPr lang="uk-UA" sz="2400" dirty="0" smtClean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PI</a:t>
            </a:r>
            <a:r>
              <a:rPr lang="ru-RU" sz="2400" baseline="-25000" dirty="0" smtClean="0">
                <a:solidFill>
                  <a:srgbClr val="000000"/>
                </a:solidFill>
              </a:rPr>
              <a:t>3</a:t>
            </a:r>
            <a:r>
              <a:rPr lang="ru-RU" sz="2400" dirty="0" smtClean="0">
                <a:solidFill>
                  <a:srgbClr val="000000"/>
                </a:solidFill>
              </a:rPr>
              <a:t> + 3H</a:t>
            </a:r>
            <a:r>
              <a:rPr lang="ru-RU" sz="2400" baseline="-25000" dirty="0" smtClean="0">
                <a:solidFill>
                  <a:srgbClr val="000000"/>
                </a:solidFill>
              </a:rPr>
              <a:t>2</a:t>
            </a:r>
            <a:r>
              <a:rPr lang="ru-RU" sz="2400" dirty="0" smtClean="0">
                <a:solidFill>
                  <a:srgbClr val="000000"/>
                </a:solidFill>
              </a:rPr>
              <a:t>O = H</a:t>
            </a:r>
            <a:r>
              <a:rPr lang="ru-RU" sz="2400" baseline="-25000" dirty="0" smtClean="0">
                <a:solidFill>
                  <a:srgbClr val="000000"/>
                </a:solidFill>
              </a:rPr>
              <a:t>3</a:t>
            </a:r>
            <a:r>
              <a:rPr lang="ru-RU" sz="2400" dirty="0" smtClean="0">
                <a:solidFill>
                  <a:srgbClr val="000000"/>
                </a:solidFill>
              </a:rPr>
              <a:t>PO</a:t>
            </a:r>
            <a:r>
              <a:rPr lang="ru-RU" sz="2400" baseline="-25000" dirty="0" smtClean="0">
                <a:solidFill>
                  <a:srgbClr val="000000"/>
                </a:solidFill>
              </a:rPr>
              <a:t>3</a:t>
            </a:r>
            <a:r>
              <a:rPr lang="ru-RU" sz="2400" dirty="0" smtClean="0">
                <a:solidFill>
                  <a:srgbClr val="000000"/>
                </a:solidFill>
              </a:rPr>
              <a:t> + 3HI,</a:t>
            </a:r>
          </a:p>
          <a:p>
            <a:pPr algn="ctr"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SO</a:t>
            </a:r>
            <a:r>
              <a:rPr lang="ru-RU" sz="2400" baseline="-25000" dirty="0" smtClean="0">
                <a:solidFill>
                  <a:srgbClr val="000000"/>
                </a:solidFill>
              </a:rPr>
              <a:t>2</a:t>
            </a:r>
            <a:r>
              <a:rPr lang="ru-RU" sz="2400" dirty="0" smtClean="0">
                <a:solidFill>
                  <a:srgbClr val="000000"/>
                </a:solidFill>
              </a:rPr>
              <a:t>Cl</a:t>
            </a:r>
            <a:r>
              <a:rPr lang="ru-RU" sz="2400" baseline="-25000" dirty="0" smtClean="0">
                <a:solidFill>
                  <a:srgbClr val="000000"/>
                </a:solidFill>
              </a:rPr>
              <a:t>2</a:t>
            </a:r>
            <a:r>
              <a:rPr lang="ru-RU" sz="2400" dirty="0" smtClean="0">
                <a:solidFill>
                  <a:srgbClr val="000000"/>
                </a:solidFill>
              </a:rPr>
              <a:t> + 2H</a:t>
            </a:r>
            <a:r>
              <a:rPr lang="ru-RU" sz="2400" baseline="-25000" dirty="0" smtClean="0">
                <a:solidFill>
                  <a:srgbClr val="000000"/>
                </a:solidFill>
              </a:rPr>
              <a:t>2</a:t>
            </a:r>
            <a:r>
              <a:rPr lang="ru-RU" sz="2400" dirty="0" smtClean="0">
                <a:solidFill>
                  <a:srgbClr val="000000"/>
                </a:solidFill>
              </a:rPr>
              <a:t>O = H</a:t>
            </a:r>
            <a:r>
              <a:rPr lang="ru-RU" sz="2400" baseline="-25000" dirty="0" smtClean="0">
                <a:solidFill>
                  <a:srgbClr val="000000"/>
                </a:solidFill>
              </a:rPr>
              <a:t>2</a:t>
            </a:r>
            <a:r>
              <a:rPr lang="ru-RU" sz="2400" dirty="0" smtClean="0">
                <a:solidFill>
                  <a:srgbClr val="000000"/>
                </a:solidFill>
              </a:rPr>
              <a:t>SO</a:t>
            </a:r>
            <a:r>
              <a:rPr lang="ru-RU" sz="2400" baseline="-25000" dirty="0" smtClean="0">
                <a:solidFill>
                  <a:srgbClr val="000000"/>
                </a:solidFill>
              </a:rPr>
              <a:t>4</a:t>
            </a:r>
            <a:r>
              <a:rPr lang="ru-RU" sz="2400" dirty="0" smtClean="0">
                <a:solidFill>
                  <a:srgbClr val="000000"/>
                </a:solidFill>
              </a:rPr>
              <a:t> + 2HCl,</a:t>
            </a:r>
          </a:p>
          <a:p>
            <a:pPr algn="ctr"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4BF</a:t>
            </a:r>
            <a:r>
              <a:rPr lang="ru-RU" sz="2400" baseline="-25000" dirty="0" smtClean="0">
                <a:solidFill>
                  <a:srgbClr val="000000"/>
                </a:solidFill>
              </a:rPr>
              <a:t>3</a:t>
            </a:r>
            <a:r>
              <a:rPr lang="ru-RU" sz="2400" dirty="0" smtClean="0">
                <a:solidFill>
                  <a:srgbClr val="000000"/>
                </a:solidFill>
              </a:rPr>
              <a:t> + 2H</a:t>
            </a:r>
            <a:r>
              <a:rPr lang="ru-RU" sz="2400" baseline="-25000" dirty="0" smtClean="0">
                <a:solidFill>
                  <a:srgbClr val="000000"/>
                </a:solidFill>
              </a:rPr>
              <a:t>2</a:t>
            </a:r>
            <a:r>
              <a:rPr lang="ru-RU" sz="2400" dirty="0" smtClean="0">
                <a:solidFill>
                  <a:srgbClr val="000000"/>
                </a:solidFill>
              </a:rPr>
              <a:t>O = HBO</a:t>
            </a:r>
            <a:r>
              <a:rPr lang="ru-RU" sz="2400" baseline="-25000" dirty="0" smtClean="0">
                <a:solidFill>
                  <a:srgbClr val="000000"/>
                </a:solidFill>
              </a:rPr>
              <a:t>2</a:t>
            </a:r>
            <a:r>
              <a:rPr lang="ru-RU" sz="2400" dirty="0" smtClean="0">
                <a:solidFill>
                  <a:srgbClr val="000000"/>
                </a:solidFill>
              </a:rPr>
              <a:t> + 3HBF</a:t>
            </a:r>
            <a:r>
              <a:rPr lang="ru-RU" sz="2400" baseline="-25000" dirty="0" smtClean="0">
                <a:solidFill>
                  <a:srgbClr val="000000"/>
                </a:solidFill>
              </a:rPr>
              <a:t>4</a:t>
            </a:r>
            <a:r>
              <a:rPr lang="ru-RU" sz="2400" dirty="0" smtClean="0">
                <a:solidFill>
                  <a:srgbClr val="000000"/>
                </a:solidFill>
              </a:rPr>
              <a:t>.</a:t>
            </a:r>
          </a:p>
          <a:p>
            <a:pPr algn="just">
              <a:defRPr/>
            </a:pPr>
            <a:r>
              <a:rPr lang="uk-UA" sz="2400" dirty="0" smtClean="0">
                <a:solidFill>
                  <a:srgbClr val="000000"/>
                </a:solidFill>
              </a:rPr>
              <a:t>4. </a:t>
            </a:r>
            <a:r>
              <a:rPr lang="en-US" sz="2400" dirty="0" smtClean="0">
                <a:solidFill>
                  <a:srgbClr val="000000"/>
                </a:solidFill>
              </a:rPr>
              <a:t>Interaction of active non-metals with water:</a:t>
            </a:r>
            <a:endParaRPr lang="uk-UA" sz="2400" dirty="0" smtClean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Сl</a:t>
            </a:r>
            <a:r>
              <a:rPr lang="ru-RU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Н</a:t>
            </a:r>
            <a:r>
              <a:rPr lang="ru-RU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 =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НСlO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НСl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>
              <a:defRPr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3І</a:t>
            </a:r>
            <a:r>
              <a:rPr lang="ru-RU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+ 3Н</a:t>
            </a:r>
            <a:r>
              <a:rPr lang="ru-RU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 = НІО</a:t>
            </a:r>
            <a:r>
              <a:rPr lang="ru-RU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+ 5НІ.</a:t>
            </a:r>
            <a:endParaRPr lang="uk-UA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2400" dirty="0" smtClean="0">
                <a:solidFill>
                  <a:srgbClr val="000000"/>
                </a:solidFill>
              </a:rPr>
              <a:t>The connection of non-metals with hydrogen</a:t>
            </a:r>
            <a:endParaRPr lang="uk-UA" sz="2400" dirty="0" smtClean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ru-RU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2HF; </a:t>
            </a:r>
          </a:p>
          <a:p>
            <a:pPr algn="ctr">
              <a:defRPr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 + H</a:t>
            </a:r>
            <a:r>
              <a:rPr lang="ru-RU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H</a:t>
            </a:r>
            <a:r>
              <a:rPr lang="ru-RU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S.</a:t>
            </a:r>
            <a:endParaRPr lang="ru-RU" sz="2400" dirty="0" smtClean="0">
              <a:solidFill>
                <a:srgbClr val="000000"/>
              </a:solidFill>
            </a:endParaRPr>
          </a:p>
          <a:p>
            <a:pPr marL="342900" indent="-342900" algn="just"/>
            <a:endParaRPr lang="ru-RU" sz="2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activity Series - Reactivity of Metals Chart, Features, Us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642918"/>
            <a:ext cx="4599366" cy="55007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28876" y="1071546"/>
            <a:ext cx="43151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С</a:t>
            </a:r>
            <a:r>
              <a:rPr lang="en-US" sz="2400" b="1" dirty="0" err="1" smtClean="0"/>
              <a:t>hemical</a:t>
            </a:r>
            <a:r>
              <a:rPr lang="en-US" sz="2400" b="1" dirty="0" smtClean="0"/>
              <a:t> properties of acids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57818" y="1571612"/>
            <a:ext cx="3087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1. </a:t>
            </a:r>
            <a:r>
              <a:rPr lang="en-US" dirty="0" smtClean="0"/>
              <a:t>Reaction with active metals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14942" y="1928802"/>
            <a:ext cx="34345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Ca</a:t>
            </a:r>
            <a:r>
              <a:rPr lang="ru-RU" dirty="0" smtClean="0">
                <a:solidFill>
                  <a:srgbClr val="000000"/>
                </a:solidFill>
              </a:rPr>
              <a:t> + H</a:t>
            </a:r>
            <a:r>
              <a:rPr lang="ru-RU" baseline="-25000" dirty="0" smtClean="0">
                <a:solidFill>
                  <a:srgbClr val="000000"/>
                </a:solidFill>
              </a:rPr>
              <a:t>2</a:t>
            </a:r>
            <a:r>
              <a:rPr lang="ru-RU" dirty="0" smtClean="0">
                <a:solidFill>
                  <a:srgbClr val="000000"/>
                </a:solidFill>
              </a:rPr>
              <a:t>SO</a:t>
            </a:r>
            <a:r>
              <a:rPr lang="ru-RU" baseline="-25000" dirty="0" smtClean="0">
                <a:solidFill>
                  <a:srgbClr val="000000"/>
                </a:solidFill>
              </a:rPr>
              <a:t>4</a:t>
            </a:r>
            <a:r>
              <a:rPr lang="en-US" baseline="-25000" dirty="0" smtClean="0">
                <a:solidFill>
                  <a:srgbClr val="000000"/>
                </a:solidFill>
              </a:rPr>
              <a:t>(diluted)</a:t>
            </a:r>
            <a:r>
              <a:rPr lang="ru-RU" dirty="0" smtClean="0">
                <a:solidFill>
                  <a:srgbClr val="000000"/>
                </a:solidFill>
              </a:rPr>
              <a:t> = </a:t>
            </a:r>
            <a:r>
              <a:rPr lang="en-US" dirty="0" smtClean="0">
                <a:solidFill>
                  <a:srgbClr val="000000"/>
                </a:solidFill>
              </a:rPr>
              <a:t>Ca</a:t>
            </a:r>
            <a:r>
              <a:rPr lang="ru-RU" dirty="0" smtClean="0">
                <a:solidFill>
                  <a:srgbClr val="000000"/>
                </a:solidFill>
              </a:rPr>
              <a:t>SO</a:t>
            </a:r>
            <a:r>
              <a:rPr lang="ru-RU" baseline="-25000" dirty="0" smtClean="0">
                <a:solidFill>
                  <a:srgbClr val="000000"/>
                </a:solidFill>
              </a:rPr>
              <a:t>4</a:t>
            </a:r>
            <a:r>
              <a:rPr lang="ru-RU" dirty="0" smtClean="0">
                <a:solidFill>
                  <a:srgbClr val="000000"/>
                </a:solidFill>
              </a:rPr>
              <a:t> + H</a:t>
            </a:r>
            <a:r>
              <a:rPr lang="ru-RU" baseline="-25000" dirty="0" smtClean="0">
                <a:solidFill>
                  <a:srgbClr val="000000"/>
                </a:solidFill>
              </a:rPr>
              <a:t>2</a:t>
            </a:r>
            <a:r>
              <a:rPr lang="ru-RU" dirty="0" smtClean="0">
                <a:solidFill>
                  <a:srgbClr val="000000"/>
                </a:solidFill>
              </a:rPr>
              <a:t>↑</a:t>
            </a:r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Cu</a:t>
            </a:r>
            <a:r>
              <a:rPr lang="ru-RU" dirty="0" smtClean="0">
                <a:solidFill>
                  <a:srgbClr val="000000"/>
                </a:solidFill>
              </a:rPr>
              <a:t> + H</a:t>
            </a:r>
            <a:r>
              <a:rPr lang="ru-RU" baseline="-25000" dirty="0" smtClean="0">
                <a:solidFill>
                  <a:srgbClr val="000000"/>
                </a:solidFill>
              </a:rPr>
              <a:t>2</a:t>
            </a:r>
            <a:r>
              <a:rPr lang="ru-RU" dirty="0" smtClean="0">
                <a:solidFill>
                  <a:srgbClr val="000000"/>
                </a:solidFill>
              </a:rPr>
              <a:t>SO</a:t>
            </a:r>
            <a:r>
              <a:rPr lang="ru-RU" baseline="-25000" dirty="0" smtClean="0">
                <a:solidFill>
                  <a:srgbClr val="000000"/>
                </a:solidFill>
              </a:rPr>
              <a:t>4</a:t>
            </a:r>
            <a:r>
              <a:rPr lang="en-US" baseline="-25000" dirty="0" smtClean="0">
                <a:solidFill>
                  <a:srgbClr val="000000"/>
                </a:solidFill>
              </a:rPr>
              <a:t>(diluted)</a:t>
            </a:r>
            <a:r>
              <a:rPr lang="ru-RU" dirty="0" smtClean="0">
                <a:solidFill>
                  <a:srgbClr val="000000"/>
                </a:solidFill>
              </a:rPr>
              <a:t> = </a:t>
            </a:r>
            <a:r>
              <a:rPr lang="en-US" dirty="0" smtClean="0">
                <a:solidFill>
                  <a:srgbClr val="000000"/>
                </a:solidFill>
              </a:rPr>
              <a:t>don’t react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29388" y="2643182"/>
            <a:ext cx="1272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Nota </a:t>
            </a:r>
            <a:r>
              <a:rPr lang="en-US" dirty="0" err="1" smtClean="0"/>
              <a:t>bene</a:t>
            </a:r>
            <a:r>
              <a:rPr lang="en-US" dirty="0" smtClean="0"/>
              <a:t>!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57752" y="307181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/>
              <a:t>Concentrated sulfuric acid can serve as an oxidizing agent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7752" y="3714752"/>
            <a:ext cx="428624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With high activity metal:</a:t>
            </a:r>
          </a:p>
          <a:p>
            <a:r>
              <a:rPr lang="en-US" sz="2000" dirty="0" err="1" smtClean="0"/>
              <a:t>Ba</a:t>
            </a:r>
            <a:r>
              <a:rPr lang="en-US" sz="2000" dirty="0" smtClean="0"/>
              <a:t> + H2SO4 </a:t>
            </a:r>
            <a:r>
              <a:rPr lang="en-US" sz="2000" dirty="0" smtClean="0">
                <a:latin typeface="Times New Roman"/>
                <a:cs typeface="Times New Roman"/>
              </a:rPr>
              <a:t>→ BaSO</a:t>
            </a:r>
            <a:r>
              <a:rPr lang="en-US" sz="2000" baseline="-25000" dirty="0" smtClean="0">
                <a:latin typeface="Times New Roman"/>
                <a:cs typeface="Times New Roman"/>
              </a:rPr>
              <a:t>4 </a:t>
            </a:r>
            <a:r>
              <a:rPr lang="en-US" sz="2000" dirty="0" smtClean="0">
                <a:latin typeface="Times New Roman"/>
                <a:cs typeface="Times New Roman"/>
              </a:rPr>
              <a:t>+ H</a:t>
            </a:r>
            <a:r>
              <a:rPr lang="en-US" sz="2000" baseline="-25000" dirty="0" smtClean="0">
                <a:latin typeface="Times New Roman"/>
                <a:cs typeface="Times New Roman"/>
              </a:rPr>
              <a:t>2</a:t>
            </a:r>
            <a:r>
              <a:rPr lang="en-US" sz="2000" dirty="0" smtClean="0">
                <a:latin typeface="Times New Roman"/>
                <a:cs typeface="Times New Roman"/>
              </a:rPr>
              <a:t>S↑+H</a:t>
            </a:r>
            <a:r>
              <a:rPr lang="en-US" sz="2000" baseline="-25000" dirty="0" smtClean="0">
                <a:latin typeface="Times New Roman"/>
                <a:cs typeface="Times New Roman"/>
              </a:rPr>
              <a:t>2</a:t>
            </a:r>
            <a:r>
              <a:rPr lang="en-US" sz="2000" dirty="0" smtClean="0">
                <a:latin typeface="Times New Roman"/>
                <a:cs typeface="Times New Roman"/>
              </a:rPr>
              <a:t>O</a:t>
            </a:r>
          </a:p>
          <a:p>
            <a:r>
              <a:rPr lang="en-US" sz="2000" dirty="0" smtClean="0"/>
              <a:t>With middle activity metal:</a:t>
            </a:r>
          </a:p>
          <a:p>
            <a:r>
              <a:rPr lang="en-US" sz="2000" dirty="0" smtClean="0"/>
              <a:t>Co + H2SO4 </a:t>
            </a:r>
            <a:r>
              <a:rPr lang="en-US" sz="2000" dirty="0" smtClean="0">
                <a:latin typeface="Times New Roman"/>
                <a:cs typeface="Times New Roman"/>
              </a:rPr>
              <a:t>→ CoSO</a:t>
            </a:r>
            <a:r>
              <a:rPr lang="en-US" sz="2000" baseline="-25000" dirty="0" smtClean="0">
                <a:latin typeface="Times New Roman"/>
                <a:cs typeface="Times New Roman"/>
              </a:rPr>
              <a:t>4 </a:t>
            </a:r>
            <a:r>
              <a:rPr lang="en-US" sz="2000" dirty="0" smtClean="0">
                <a:latin typeface="Times New Roman"/>
                <a:cs typeface="Times New Roman"/>
              </a:rPr>
              <a:t>+ S↓+H</a:t>
            </a:r>
            <a:r>
              <a:rPr lang="en-US" sz="2000" baseline="-25000" dirty="0" smtClean="0">
                <a:latin typeface="Times New Roman"/>
                <a:cs typeface="Times New Roman"/>
              </a:rPr>
              <a:t>2</a:t>
            </a:r>
            <a:r>
              <a:rPr lang="en-US" sz="2000" dirty="0" smtClean="0">
                <a:latin typeface="Times New Roman"/>
                <a:cs typeface="Times New Roman"/>
              </a:rPr>
              <a:t>O</a:t>
            </a:r>
          </a:p>
          <a:p>
            <a:r>
              <a:rPr lang="en-US" sz="2000" dirty="0" smtClean="0"/>
              <a:t>With highly </a:t>
            </a:r>
            <a:r>
              <a:rPr lang="en-US" sz="2000" dirty="0" err="1" smtClean="0"/>
              <a:t>unreactive</a:t>
            </a:r>
            <a:r>
              <a:rPr lang="en-US" sz="2000" dirty="0" smtClean="0"/>
              <a:t> metal:</a:t>
            </a:r>
          </a:p>
          <a:p>
            <a:r>
              <a:rPr lang="en-US" sz="2000" dirty="0" smtClean="0"/>
              <a:t>Cu + H2SO4 </a:t>
            </a:r>
            <a:r>
              <a:rPr lang="en-US" sz="2000" dirty="0" smtClean="0">
                <a:latin typeface="Times New Roman"/>
                <a:cs typeface="Times New Roman"/>
              </a:rPr>
              <a:t>→ CuSO</a:t>
            </a:r>
            <a:r>
              <a:rPr lang="en-US" sz="2000" baseline="-25000" dirty="0" smtClean="0">
                <a:latin typeface="Times New Roman"/>
                <a:cs typeface="Times New Roman"/>
              </a:rPr>
              <a:t>4 </a:t>
            </a:r>
            <a:r>
              <a:rPr lang="en-US" sz="2000" dirty="0" smtClean="0">
                <a:latin typeface="Times New Roman"/>
                <a:cs typeface="Times New Roman"/>
              </a:rPr>
              <a:t>+ SO</a:t>
            </a:r>
            <a:r>
              <a:rPr lang="en-US" sz="2000" baseline="-25000" dirty="0" smtClean="0">
                <a:latin typeface="Times New Roman"/>
                <a:cs typeface="Times New Roman"/>
              </a:rPr>
              <a:t>2</a:t>
            </a:r>
            <a:r>
              <a:rPr lang="en-US" sz="2000" dirty="0" smtClean="0">
                <a:latin typeface="Times New Roman"/>
                <a:cs typeface="Times New Roman"/>
              </a:rPr>
              <a:t>↑+H</a:t>
            </a:r>
            <a:r>
              <a:rPr lang="en-US" sz="2000" baseline="-25000" dirty="0" smtClean="0">
                <a:latin typeface="Times New Roman"/>
                <a:cs typeface="Times New Roman"/>
              </a:rPr>
              <a:t>2</a:t>
            </a:r>
            <a:r>
              <a:rPr lang="en-US" sz="2000" dirty="0" smtClean="0">
                <a:latin typeface="Times New Roman"/>
                <a:cs typeface="Times New Roman"/>
              </a:rPr>
              <a:t>O</a:t>
            </a:r>
          </a:p>
          <a:p>
            <a:r>
              <a:rPr lang="en-US" sz="2000" b="1" dirty="0" smtClean="0">
                <a:latin typeface="Times New Roman"/>
                <a:cs typeface="Times New Roman"/>
              </a:rPr>
              <a:t>Don’t react with gold, platinum</a:t>
            </a:r>
          </a:p>
          <a:p>
            <a:r>
              <a:rPr lang="en-US" sz="2000" b="1" dirty="0" err="1" smtClean="0">
                <a:latin typeface="Times New Roman"/>
                <a:cs typeface="Times New Roman"/>
              </a:rPr>
              <a:t>Aluminium</a:t>
            </a:r>
            <a:r>
              <a:rPr lang="en-US" sz="2000" b="1" dirty="0" smtClean="0">
                <a:latin typeface="Times New Roman"/>
                <a:cs typeface="Times New Roman"/>
              </a:rPr>
              <a:t>, Chromium, Iron react only after heating</a:t>
            </a:r>
          </a:p>
          <a:p>
            <a:endParaRPr lang="en-US" sz="2000" dirty="0" smtClean="0"/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 smtClean="0"/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00" y="571480"/>
            <a:ext cx="70009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Concentrated and diluted nitric acid can serve as an oxidizing agent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786" y="1428736"/>
            <a:ext cx="764386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Diluted </a:t>
            </a:r>
          </a:p>
          <a:p>
            <a:r>
              <a:rPr lang="en-US" sz="2400" dirty="0" smtClean="0"/>
              <a:t>With high activity metal:</a:t>
            </a:r>
          </a:p>
          <a:p>
            <a:r>
              <a:rPr lang="en-US" sz="2400" dirty="0" err="1" smtClean="0"/>
              <a:t>Ba</a:t>
            </a:r>
            <a:r>
              <a:rPr lang="en-US" sz="2400" dirty="0" smtClean="0"/>
              <a:t> + HNO3 </a:t>
            </a:r>
            <a:r>
              <a:rPr lang="en-US" sz="2400" dirty="0" smtClean="0">
                <a:latin typeface="Times New Roman"/>
                <a:cs typeface="Times New Roman"/>
              </a:rPr>
              <a:t>→ </a:t>
            </a:r>
            <a:r>
              <a:rPr lang="en-US" sz="2400" dirty="0" err="1" smtClean="0">
                <a:latin typeface="Times New Roman"/>
                <a:cs typeface="Times New Roman"/>
              </a:rPr>
              <a:t>Ba</a:t>
            </a:r>
            <a:r>
              <a:rPr lang="en-US" sz="2400" dirty="0" smtClean="0">
                <a:latin typeface="Times New Roman"/>
                <a:cs typeface="Times New Roman"/>
              </a:rPr>
              <a:t>(NO</a:t>
            </a:r>
            <a:r>
              <a:rPr lang="en-US" sz="2400" baseline="-25000" dirty="0" smtClean="0">
                <a:latin typeface="Times New Roman"/>
                <a:cs typeface="Times New Roman"/>
              </a:rPr>
              <a:t>3</a:t>
            </a:r>
            <a:r>
              <a:rPr lang="en-US" sz="2400" dirty="0" smtClean="0">
                <a:latin typeface="Times New Roman"/>
                <a:cs typeface="Times New Roman"/>
              </a:rPr>
              <a:t>)</a:t>
            </a:r>
            <a:r>
              <a:rPr lang="en-US" sz="2400" baseline="-25000" dirty="0" smtClean="0">
                <a:latin typeface="Times New Roman"/>
                <a:cs typeface="Times New Roman"/>
              </a:rPr>
              <a:t>2 </a:t>
            </a:r>
            <a:r>
              <a:rPr lang="en-US" sz="2400" dirty="0" smtClean="0">
                <a:latin typeface="Times New Roman"/>
                <a:cs typeface="Times New Roman"/>
              </a:rPr>
              <a:t>+ NH</a:t>
            </a:r>
            <a:r>
              <a:rPr lang="en-US" sz="2400" baseline="-25000" dirty="0" smtClean="0">
                <a:latin typeface="Times New Roman"/>
                <a:cs typeface="Times New Roman"/>
              </a:rPr>
              <a:t>4</a:t>
            </a:r>
            <a:r>
              <a:rPr lang="en-US" sz="2400" dirty="0" smtClean="0">
                <a:latin typeface="Times New Roman"/>
                <a:cs typeface="Times New Roman"/>
              </a:rPr>
              <a:t>NO</a:t>
            </a:r>
            <a:r>
              <a:rPr lang="en-US" sz="2400" baseline="-25000" dirty="0" smtClean="0">
                <a:latin typeface="Times New Roman"/>
                <a:cs typeface="Times New Roman"/>
              </a:rPr>
              <a:t>3</a:t>
            </a:r>
            <a:r>
              <a:rPr lang="en-US" sz="2400" dirty="0" smtClean="0">
                <a:latin typeface="Times New Roman"/>
                <a:cs typeface="Times New Roman"/>
              </a:rPr>
              <a:t>+H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O</a:t>
            </a:r>
          </a:p>
          <a:p>
            <a:r>
              <a:rPr lang="en-US" sz="2400" dirty="0" smtClean="0"/>
              <a:t>With middle activity metal and </a:t>
            </a:r>
            <a:r>
              <a:rPr lang="en-US" sz="2400" dirty="0" err="1" smtClean="0"/>
              <a:t>unreactive</a:t>
            </a:r>
            <a:r>
              <a:rPr lang="en-US" sz="2400" dirty="0" smtClean="0"/>
              <a:t> metal:</a:t>
            </a:r>
          </a:p>
          <a:p>
            <a:r>
              <a:rPr lang="en-US" sz="2400" dirty="0" smtClean="0"/>
              <a:t>Co + HNO3 </a:t>
            </a:r>
            <a:r>
              <a:rPr lang="en-US" sz="2400" dirty="0" smtClean="0">
                <a:latin typeface="Times New Roman"/>
                <a:cs typeface="Times New Roman"/>
              </a:rPr>
              <a:t>→ Co</a:t>
            </a:r>
            <a:r>
              <a:rPr lang="ru-RU" sz="2400" dirty="0" smtClean="0">
                <a:latin typeface="Times New Roman"/>
                <a:cs typeface="Times New Roman"/>
              </a:rPr>
              <a:t>(</a:t>
            </a:r>
            <a:r>
              <a:rPr lang="en-US" sz="2400" dirty="0" smtClean="0"/>
              <a:t>NO3</a:t>
            </a:r>
            <a:r>
              <a:rPr lang="ru-RU" sz="2400" dirty="0" smtClean="0"/>
              <a:t>)2</a:t>
            </a:r>
            <a:r>
              <a:rPr lang="en-US" sz="2400" baseline="-25000" dirty="0" smtClean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+ NO↑+H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O</a:t>
            </a:r>
          </a:p>
          <a:p>
            <a:r>
              <a:rPr lang="en-US" sz="2400" dirty="0" smtClean="0"/>
              <a:t>Concentrated</a:t>
            </a:r>
          </a:p>
          <a:p>
            <a:r>
              <a:rPr lang="en-US" sz="2400" dirty="0" smtClean="0"/>
              <a:t>With high activity metal:</a:t>
            </a:r>
          </a:p>
          <a:p>
            <a:r>
              <a:rPr lang="en-US" sz="2400" dirty="0" err="1" smtClean="0"/>
              <a:t>Ba</a:t>
            </a:r>
            <a:r>
              <a:rPr lang="en-US" sz="2400" dirty="0" smtClean="0"/>
              <a:t> + HNO3 </a:t>
            </a:r>
            <a:r>
              <a:rPr lang="en-US" sz="2400" dirty="0" smtClean="0">
                <a:latin typeface="Times New Roman"/>
                <a:cs typeface="Times New Roman"/>
              </a:rPr>
              <a:t>→ </a:t>
            </a:r>
            <a:r>
              <a:rPr lang="en-US" sz="2400" dirty="0" err="1" smtClean="0">
                <a:latin typeface="Times New Roman"/>
                <a:cs typeface="Times New Roman"/>
              </a:rPr>
              <a:t>Ba</a:t>
            </a:r>
            <a:r>
              <a:rPr lang="en-US" sz="2400" dirty="0" smtClean="0">
                <a:latin typeface="Times New Roman"/>
                <a:cs typeface="Times New Roman"/>
              </a:rPr>
              <a:t>(NO</a:t>
            </a:r>
            <a:r>
              <a:rPr lang="en-US" sz="2400" baseline="-25000" dirty="0" smtClean="0">
                <a:latin typeface="Times New Roman"/>
                <a:cs typeface="Times New Roman"/>
              </a:rPr>
              <a:t>3</a:t>
            </a:r>
            <a:r>
              <a:rPr lang="en-US" sz="2400" dirty="0" smtClean="0">
                <a:latin typeface="Times New Roman"/>
                <a:cs typeface="Times New Roman"/>
              </a:rPr>
              <a:t>)</a:t>
            </a:r>
            <a:r>
              <a:rPr lang="en-US" sz="2400" baseline="-25000" dirty="0" smtClean="0">
                <a:latin typeface="Times New Roman"/>
                <a:cs typeface="Times New Roman"/>
              </a:rPr>
              <a:t>2 </a:t>
            </a:r>
            <a:r>
              <a:rPr lang="en-US" sz="2400" dirty="0" smtClean="0">
                <a:latin typeface="Times New Roman"/>
                <a:cs typeface="Times New Roman"/>
              </a:rPr>
              <a:t>+ N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O+H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O</a:t>
            </a:r>
          </a:p>
          <a:p>
            <a:r>
              <a:rPr lang="en-US" sz="2400" dirty="0" smtClean="0"/>
              <a:t>With middle activity metal and </a:t>
            </a:r>
            <a:r>
              <a:rPr lang="en-US" sz="2400" dirty="0" err="1" smtClean="0"/>
              <a:t>unreactive</a:t>
            </a:r>
            <a:r>
              <a:rPr lang="en-US" sz="2400" dirty="0" smtClean="0"/>
              <a:t> metal:</a:t>
            </a:r>
          </a:p>
          <a:p>
            <a:r>
              <a:rPr lang="en-US" sz="2400" dirty="0" smtClean="0"/>
              <a:t>Co + HNO3 </a:t>
            </a:r>
            <a:r>
              <a:rPr lang="en-US" sz="2400" dirty="0" smtClean="0">
                <a:latin typeface="Times New Roman"/>
                <a:cs typeface="Times New Roman"/>
              </a:rPr>
              <a:t>→ Co</a:t>
            </a:r>
            <a:r>
              <a:rPr lang="ru-RU" sz="2400" dirty="0" smtClean="0">
                <a:latin typeface="Times New Roman"/>
                <a:cs typeface="Times New Roman"/>
              </a:rPr>
              <a:t>(</a:t>
            </a:r>
            <a:r>
              <a:rPr lang="en-US" sz="2400" dirty="0" smtClean="0"/>
              <a:t>NO3</a:t>
            </a:r>
            <a:r>
              <a:rPr lang="ru-RU" sz="2400" dirty="0" smtClean="0"/>
              <a:t>)2</a:t>
            </a:r>
            <a:r>
              <a:rPr lang="en-US" sz="2400" baseline="-25000" dirty="0" smtClean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+ NO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↑+H</a:t>
            </a:r>
            <a:r>
              <a:rPr lang="en-US" sz="2400" baseline="-25000" dirty="0" smtClean="0">
                <a:latin typeface="Times New Roman"/>
                <a:cs typeface="Times New Roman"/>
              </a:rPr>
              <a:t>2</a:t>
            </a:r>
            <a:r>
              <a:rPr lang="en-US" sz="2400" dirty="0" smtClean="0">
                <a:latin typeface="Times New Roman"/>
                <a:cs typeface="Times New Roman"/>
              </a:rPr>
              <a:t>O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b="1" dirty="0" smtClean="0">
                <a:latin typeface="Times New Roman"/>
                <a:cs typeface="Times New Roman"/>
              </a:rPr>
              <a:t>Don’t react with gold and platinum (all concentration)</a:t>
            </a:r>
          </a:p>
          <a:p>
            <a:r>
              <a:rPr lang="en-US" sz="2400" b="1" dirty="0" err="1" smtClean="0">
                <a:latin typeface="Times New Roman"/>
                <a:cs typeface="Times New Roman"/>
              </a:rPr>
              <a:t>Aluminium</a:t>
            </a:r>
            <a:r>
              <a:rPr lang="en-US" sz="2400" b="1" dirty="0" smtClean="0">
                <a:latin typeface="Times New Roman"/>
                <a:cs typeface="Times New Roman"/>
              </a:rPr>
              <a:t>, Chromium, Iron react only after heating (all concentration)</a:t>
            </a:r>
          </a:p>
          <a:p>
            <a:endParaRPr lang="en-US" sz="2400" dirty="0" smtClean="0"/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endParaRPr lang="en-US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1071546"/>
            <a:ext cx="80724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Dissociation into ions as a result of which the color of the indicator changes</a:t>
            </a:r>
          </a:p>
        </p:txBody>
      </p:sp>
      <p:pic>
        <p:nvPicPr>
          <p:cNvPr id="5" name="Picture 2" descr="Acid-Base Indicator: Definition &amp;amp; Concept - Video &amp;amp; Lesson Transcript |  Study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43050"/>
            <a:ext cx="8270704" cy="37100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76" y="928670"/>
            <a:ext cx="650084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Acids react with bases to produce a salt compound and water:</a:t>
            </a:r>
          </a:p>
          <a:p>
            <a:endParaRPr lang="en-US" sz="2800" dirty="0" smtClean="0"/>
          </a:p>
          <a:p>
            <a:r>
              <a:rPr lang="en-US" sz="2800" dirty="0" err="1" smtClean="0"/>
              <a:t>NaOH</a:t>
            </a:r>
            <a:r>
              <a:rPr lang="en-US" sz="2800" dirty="0" smtClean="0"/>
              <a:t> + 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SO</a:t>
            </a:r>
            <a:r>
              <a:rPr lang="en-US" sz="2800" baseline="-25000" dirty="0" smtClean="0"/>
              <a:t>4 </a:t>
            </a:r>
            <a:r>
              <a:rPr lang="en-US" sz="2800" dirty="0" smtClean="0">
                <a:cs typeface="Times New Roman"/>
              </a:rPr>
              <a:t>→ NaH</a:t>
            </a:r>
            <a:r>
              <a:rPr lang="en-US" sz="2800" dirty="0" smtClean="0"/>
              <a:t>SO</a:t>
            </a:r>
            <a:r>
              <a:rPr lang="en-US" sz="2800" baseline="-25000" dirty="0" smtClean="0"/>
              <a:t>4 </a:t>
            </a:r>
            <a:r>
              <a:rPr lang="en-US" sz="2800" dirty="0" smtClean="0"/>
              <a:t>+ 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</a:p>
          <a:p>
            <a:endParaRPr lang="en-US" sz="2800" dirty="0" smtClean="0"/>
          </a:p>
          <a:p>
            <a:r>
              <a:rPr lang="en-US" sz="2800" dirty="0" smtClean="0"/>
              <a:t>2NaOH + 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SO</a:t>
            </a:r>
            <a:r>
              <a:rPr lang="en-US" sz="2800" baseline="-25000" dirty="0" smtClean="0"/>
              <a:t>4 </a:t>
            </a:r>
            <a:r>
              <a:rPr lang="en-US" sz="2800" dirty="0" smtClean="0">
                <a:cs typeface="Times New Roman"/>
              </a:rPr>
              <a:t>→ Na</a:t>
            </a:r>
            <a:r>
              <a:rPr lang="en-US" sz="2800" baseline="-25000" dirty="0" smtClean="0">
                <a:cs typeface="Times New Roman"/>
              </a:rPr>
              <a:t>2</a:t>
            </a:r>
            <a:r>
              <a:rPr lang="en-US" sz="2800" dirty="0" smtClean="0"/>
              <a:t>SO</a:t>
            </a:r>
            <a:r>
              <a:rPr lang="en-US" sz="2800" baseline="-25000" dirty="0" smtClean="0"/>
              <a:t>4 </a:t>
            </a:r>
            <a:r>
              <a:rPr lang="en-US" sz="2800" dirty="0" smtClean="0"/>
              <a:t>+ 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</a:p>
          <a:p>
            <a:endParaRPr lang="en-US" sz="2800" dirty="0" smtClean="0"/>
          </a:p>
          <a:p>
            <a:r>
              <a:rPr lang="en-US" sz="2800" dirty="0" smtClean="0"/>
              <a:t>Acids react with salts (gas or precipitate):</a:t>
            </a:r>
          </a:p>
          <a:p>
            <a:endParaRPr lang="en-US" sz="2800" dirty="0" smtClean="0">
              <a:solidFill>
                <a:srgbClr val="000000"/>
              </a:solidFill>
            </a:endParaRPr>
          </a:p>
          <a:p>
            <a:r>
              <a:rPr lang="ru-RU" sz="2800" dirty="0" smtClean="0">
                <a:solidFill>
                  <a:srgbClr val="000000"/>
                </a:solidFill>
              </a:rPr>
              <a:t>K</a:t>
            </a:r>
            <a:r>
              <a:rPr lang="ru-RU" sz="2800" baseline="-25000" dirty="0" smtClean="0">
                <a:solidFill>
                  <a:srgbClr val="000000"/>
                </a:solidFill>
              </a:rPr>
              <a:t>2</a:t>
            </a:r>
            <a:r>
              <a:rPr lang="ru-RU" sz="2800" dirty="0" smtClean="0">
                <a:solidFill>
                  <a:srgbClr val="000000"/>
                </a:solidFill>
              </a:rPr>
              <a:t>S + H</a:t>
            </a:r>
            <a:r>
              <a:rPr lang="ru-RU" sz="2800" baseline="-25000" dirty="0" smtClean="0">
                <a:solidFill>
                  <a:srgbClr val="000000"/>
                </a:solidFill>
              </a:rPr>
              <a:t>2</a:t>
            </a:r>
            <a:r>
              <a:rPr lang="ru-RU" sz="2800" dirty="0" smtClean="0">
                <a:solidFill>
                  <a:srgbClr val="000000"/>
                </a:solidFill>
              </a:rPr>
              <a:t>SO</a:t>
            </a:r>
            <a:r>
              <a:rPr lang="ru-RU" sz="2800" baseline="-25000" dirty="0" smtClean="0">
                <a:solidFill>
                  <a:srgbClr val="000000"/>
                </a:solidFill>
              </a:rPr>
              <a:t>4</a:t>
            </a:r>
            <a:r>
              <a:rPr lang="ru-RU" sz="2800" dirty="0" smtClean="0">
                <a:solidFill>
                  <a:srgbClr val="000000"/>
                </a:solidFill>
              </a:rPr>
              <a:t> = K</a:t>
            </a:r>
            <a:r>
              <a:rPr lang="ru-RU" sz="2800" baseline="-25000" dirty="0" smtClean="0">
                <a:solidFill>
                  <a:srgbClr val="000000"/>
                </a:solidFill>
              </a:rPr>
              <a:t>2</a:t>
            </a:r>
            <a:r>
              <a:rPr lang="ru-RU" sz="2800" dirty="0" smtClean="0">
                <a:solidFill>
                  <a:srgbClr val="000000"/>
                </a:solidFill>
              </a:rPr>
              <a:t>SO</a:t>
            </a:r>
            <a:r>
              <a:rPr lang="ru-RU" sz="2800" baseline="-25000" dirty="0" smtClean="0">
                <a:solidFill>
                  <a:srgbClr val="000000"/>
                </a:solidFill>
              </a:rPr>
              <a:t>4</a:t>
            </a:r>
            <a:r>
              <a:rPr lang="ru-RU" sz="2800" dirty="0" smtClean="0">
                <a:solidFill>
                  <a:srgbClr val="000000"/>
                </a:solidFill>
              </a:rPr>
              <a:t> + H</a:t>
            </a:r>
            <a:r>
              <a:rPr lang="ru-RU" sz="2800" baseline="-25000" dirty="0" smtClean="0">
                <a:solidFill>
                  <a:srgbClr val="000000"/>
                </a:solidFill>
              </a:rPr>
              <a:t>2</a:t>
            </a:r>
            <a:r>
              <a:rPr lang="ru-RU" sz="2800" dirty="0" smtClean="0">
                <a:solidFill>
                  <a:srgbClr val="000000"/>
                </a:solidFill>
              </a:rPr>
              <a:t>S↑ </a:t>
            </a:r>
            <a:endParaRPr lang="en-US" sz="2800" dirty="0" smtClean="0">
              <a:solidFill>
                <a:srgbClr val="000000"/>
              </a:solidFill>
            </a:endParaRPr>
          </a:p>
          <a:p>
            <a:endParaRPr lang="en-US" sz="2800" dirty="0" smtClean="0">
              <a:solidFill>
                <a:srgbClr val="0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BaCl</a:t>
            </a:r>
            <a:r>
              <a:rPr lang="en-US" sz="2800" baseline="-25000" dirty="0" smtClean="0">
                <a:solidFill>
                  <a:srgbClr val="000000"/>
                </a:solidFill>
              </a:rPr>
              <a:t>2</a:t>
            </a:r>
            <a:r>
              <a:rPr lang="ru-RU" sz="2800" dirty="0" smtClean="0">
                <a:solidFill>
                  <a:srgbClr val="000000"/>
                </a:solidFill>
              </a:rPr>
              <a:t> + H</a:t>
            </a:r>
            <a:r>
              <a:rPr lang="ru-RU" sz="2800" baseline="-25000" dirty="0" smtClean="0">
                <a:solidFill>
                  <a:srgbClr val="000000"/>
                </a:solidFill>
              </a:rPr>
              <a:t>2</a:t>
            </a:r>
            <a:r>
              <a:rPr lang="ru-RU" sz="2800" dirty="0" smtClean="0">
                <a:solidFill>
                  <a:srgbClr val="000000"/>
                </a:solidFill>
              </a:rPr>
              <a:t>SO</a:t>
            </a:r>
            <a:r>
              <a:rPr lang="ru-RU" sz="2800" baseline="-25000" dirty="0" smtClean="0">
                <a:solidFill>
                  <a:srgbClr val="000000"/>
                </a:solidFill>
              </a:rPr>
              <a:t>4</a:t>
            </a:r>
            <a:r>
              <a:rPr lang="ru-RU" sz="2800" dirty="0" smtClean="0">
                <a:solidFill>
                  <a:srgbClr val="000000"/>
                </a:solidFill>
              </a:rPr>
              <a:t> = </a:t>
            </a:r>
            <a:r>
              <a:rPr lang="en-US" sz="2800" dirty="0" err="1" smtClean="0">
                <a:solidFill>
                  <a:srgbClr val="000000"/>
                </a:solidFill>
              </a:rPr>
              <a:t>Ba</a:t>
            </a:r>
            <a:r>
              <a:rPr lang="ru-RU" sz="2800" dirty="0" smtClean="0">
                <a:solidFill>
                  <a:srgbClr val="000000"/>
                </a:solidFill>
              </a:rPr>
              <a:t>SO</a:t>
            </a:r>
            <a:r>
              <a:rPr lang="ru-RU" sz="2800" baseline="-25000" dirty="0" smtClean="0">
                <a:solidFill>
                  <a:srgbClr val="000000"/>
                </a:solidFill>
              </a:rPr>
              <a:t>4</a:t>
            </a:r>
            <a:r>
              <a:rPr lang="ru-RU" sz="2800" dirty="0" smtClean="0">
                <a:solidFill>
                  <a:srgbClr val="000000"/>
                </a:solidFill>
                <a:cs typeface="Times New Roman"/>
              </a:rPr>
              <a:t>↓</a:t>
            </a:r>
            <a:r>
              <a:rPr lang="ru-RU" sz="2800" dirty="0" smtClean="0">
                <a:solidFill>
                  <a:srgbClr val="000000"/>
                </a:solidFill>
              </a:rPr>
              <a:t>+ H</a:t>
            </a:r>
            <a:r>
              <a:rPr lang="en-US" sz="2800" dirty="0" err="1" smtClean="0">
                <a:solidFill>
                  <a:srgbClr val="000000"/>
                </a:solidFill>
              </a:rPr>
              <a:t>Cl</a:t>
            </a:r>
            <a:r>
              <a:rPr lang="ru-RU" sz="2800" dirty="0" smtClean="0">
                <a:solidFill>
                  <a:srgbClr val="000000"/>
                </a:solidFill>
              </a:rPr>
              <a:t> </a:t>
            </a:r>
            <a:endParaRPr lang="en-US" sz="2800" dirty="0" smtClean="0">
              <a:solidFill>
                <a:srgbClr val="0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785794"/>
            <a:ext cx="857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Salt is a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substance produced by the reaction of an acid with a base. A salt consists of the positive ion (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cation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of a base and the negative ion (anion) of an acid.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2143116"/>
            <a:ext cx="7416824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Normal </a:t>
            </a:r>
          </a:p>
          <a:p>
            <a:r>
              <a:rPr lang="en-US" sz="2800" b="1" dirty="0" smtClean="0"/>
              <a:t>NaCl, Na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SO</a:t>
            </a:r>
            <a:r>
              <a:rPr lang="en-US" sz="2800" b="1" baseline="-25000" dirty="0" smtClean="0"/>
              <a:t>4</a:t>
            </a:r>
            <a:r>
              <a:rPr lang="en-US" sz="2800" b="1" dirty="0" smtClean="0"/>
              <a:t>, Na</a:t>
            </a:r>
            <a:r>
              <a:rPr lang="en-US" sz="2800" b="1" baseline="-25000" dirty="0" smtClean="0"/>
              <a:t>3</a:t>
            </a:r>
            <a:r>
              <a:rPr lang="en-US" sz="2800" b="1" dirty="0" smtClean="0"/>
              <a:t>PO</a:t>
            </a:r>
            <a:r>
              <a:rPr lang="en-US" sz="2800" b="1" baseline="-25000" dirty="0" smtClean="0"/>
              <a:t>4   </a:t>
            </a:r>
            <a:r>
              <a:rPr lang="en-US" sz="2800" b="1" dirty="0" smtClean="0"/>
              <a:t>NH4Cl,</a:t>
            </a:r>
          </a:p>
          <a:p>
            <a:r>
              <a:rPr lang="en-US" sz="2800" dirty="0" smtClean="0"/>
              <a:t>Acidic</a:t>
            </a:r>
          </a:p>
          <a:p>
            <a:r>
              <a:rPr lang="en-US" sz="2800" b="1" dirty="0" smtClean="0"/>
              <a:t>Na</a:t>
            </a:r>
            <a:r>
              <a:rPr lang="en-US" sz="2800" b="1" u="sng" dirty="0" smtClean="0"/>
              <a:t>H</a:t>
            </a:r>
            <a:r>
              <a:rPr lang="en-US" sz="2800" b="1" dirty="0" smtClean="0"/>
              <a:t>SO</a:t>
            </a:r>
            <a:r>
              <a:rPr lang="en-US" sz="2800" b="1" baseline="-25000" dirty="0" smtClean="0"/>
              <a:t>4- sodium  hydrosulfate</a:t>
            </a:r>
            <a:r>
              <a:rPr lang="en-US" sz="2800" b="1" dirty="0" smtClean="0"/>
              <a:t>, Na</a:t>
            </a:r>
            <a:r>
              <a:rPr lang="en-US" sz="2800" b="1" baseline="-25000" dirty="0" smtClean="0"/>
              <a:t>2</a:t>
            </a:r>
            <a:r>
              <a:rPr lang="en-US" sz="2800" b="1" u="sng" dirty="0" smtClean="0"/>
              <a:t>H</a:t>
            </a:r>
            <a:r>
              <a:rPr lang="en-US" sz="2800" b="1" dirty="0" smtClean="0"/>
              <a:t>PO</a:t>
            </a:r>
            <a:r>
              <a:rPr lang="en-US" sz="2800" b="1" baseline="-25000" dirty="0" smtClean="0"/>
              <a:t>4 – sodium hydrophosphate</a:t>
            </a:r>
            <a:r>
              <a:rPr lang="en-US" sz="2800" b="1" dirty="0" smtClean="0"/>
              <a:t>, Na</a:t>
            </a:r>
            <a:r>
              <a:rPr lang="en-US" sz="2800" b="1" u="sng" dirty="0" smtClean="0"/>
              <a:t>H</a:t>
            </a:r>
            <a:r>
              <a:rPr lang="en-US" sz="2800" b="1" u="sng" baseline="-25000" dirty="0" smtClean="0"/>
              <a:t>2</a:t>
            </a:r>
            <a:r>
              <a:rPr lang="en-US" sz="2800" b="1" dirty="0" smtClean="0"/>
              <a:t>PO</a:t>
            </a:r>
            <a:r>
              <a:rPr lang="en-US" sz="2800" b="1" baseline="-25000" dirty="0" smtClean="0"/>
              <a:t>4  - sodium dihydrophosphate   </a:t>
            </a:r>
            <a:r>
              <a:rPr lang="en-US" sz="2800" b="1" dirty="0" smtClean="0"/>
              <a:t>NH4</a:t>
            </a:r>
            <a:r>
              <a:rPr lang="en-US" sz="2800" b="1" u="sng" dirty="0" smtClean="0"/>
              <a:t>H</a:t>
            </a:r>
            <a:r>
              <a:rPr lang="en-US" sz="2800" b="1" dirty="0" smtClean="0"/>
              <a:t>SO</a:t>
            </a:r>
            <a:r>
              <a:rPr lang="en-US" sz="2800" b="1" baseline="-25000" dirty="0" smtClean="0"/>
              <a:t>4 – Ammonium hydrosufate</a:t>
            </a:r>
            <a:endParaRPr lang="en-US" sz="2800" b="1" dirty="0" smtClean="0"/>
          </a:p>
          <a:p>
            <a:r>
              <a:rPr lang="en-US" sz="2800" dirty="0" smtClean="0"/>
              <a:t>Basic</a:t>
            </a:r>
          </a:p>
          <a:p>
            <a:r>
              <a:rPr lang="en-US" sz="2800" b="1" dirty="0" smtClean="0"/>
              <a:t>Mg</a:t>
            </a:r>
            <a:r>
              <a:rPr lang="en-US" sz="2800" b="1" u="sng" dirty="0" smtClean="0"/>
              <a:t>OH</a:t>
            </a:r>
            <a:r>
              <a:rPr lang="en-US" sz="2800" b="1" dirty="0" smtClean="0"/>
              <a:t>Cl – magnesium hydroxochloride, Al</a:t>
            </a:r>
            <a:r>
              <a:rPr lang="en-US" sz="2800" b="1" u="sng" dirty="0" smtClean="0"/>
              <a:t>(OH)</a:t>
            </a:r>
            <a:r>
              <a:rPr lang="en-US" sz="2800" b="1" u="sng" baseline="-25000" dirty="0" smtClean="0"/>
              <a:t>2</a:t>
            </a:r>
            <a:r>
              <a:rPr lang="en-US" sz="2800" b="1" dirty="0" smtClean="0"/>
              <a:t>NO</a:t>
            </a:r>
            <a:r>
              <a:rPr lang="en-US" sz="2800" b="1" baseline="-25000" dirty="0" smtClean="0"/>
              <a:t>3   - aluminium</a:t>
            </a:r>
            <a:r>
              <a:rPr lang="en-US" sz="2800" b="1" dirty="0" smtClean="0"/>
              <a:t> dihydroxonitrate</a:t>
            </a:r>
          </a:p>
          <a:p>
            <a:r>
              <a:rPr lang="en-US" sz="2800" dirty="0" smtClean="0"/>
              <a:t>Double  and mixed</a:t>
            </a:r>
          </a:p>
          <a:p>
            <a:r>
              <a:rPr lang="en-US" sz="2800" b="1" dirty="0" smtClean="0"/>
              <a:t>KAl(SO</a:t>
            </a:r>
            <a:r>
              <a:rPr lang="en-US" sz="2800" b="1" baseline="-25000" dirty="0" smtClean="0"/>
              <a:t>4</a:t>
            </a:r>
            <a:r>
              <a:rPr lang="en-US" sz="2800" b="1" dirty="0" smtClean="0"/>
              <a:t>)</a:t>
            </a:r>
            <a:r>
              <a:rPr lang="en-US" sz="2800" b="1" baseline="-25000" dirty="0" smtClean="0"/>
              <a:t>2-   potassium-aluminium sulfate</a:t>
            </a:r>
            <a:r>
              <a:rPr lang="en-US" sz="2800" b="1" dirty="0" smtClean="0"/>
              <a:t>, Fe(NH</a:t>
            </a:r>
            <a:r>
              <a:rPr lang="en-US" sz="2800" b="1" baseline="-25000" dirty="0" smtClean="0"/>
              <a:t>4</a:t>
            </a:r>
            <a:r>
              <a:rPr lang="en-US" sz="2800" b="1" dirty="0" smtClean="0"/>
              <a:t>)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(SO</a:t>
            </a:r>
            <a:r>
              <a:rPr lang="en-US" sz="2800" b="1" baseline="-25000" dirty="0" smtClean="0"/>
              <a:t>4</a:t>
            </a:r>
            <a:r>
              <a:rPr lang="en-US" sz="2800" b="1" dirty="0" smtClean="0"/>
              <a:t>)</a:t>
            </a:r>
            <a:r>
              <a:rPr lang="en-US" sz="2800" b="1" baseline="-25000" dirty="0" smtClean="0"/>
              <a:t>2 ,</a:t>
            </a:r>
          </a:p>
          <a:p>
            <a:r>
              <a:rPr lang="en-US" sz="2800" b="1" dirty="0" smtClean="0"/>
              <a:t>CaCl(OCl)  - calcium chloride-hypochlorite</a:t>
            </a:r>
          </a:p>
          <a:p>
            <a:r>
              <a:rPr lang="en-US" sz="2800" b="1" dirty="0" smtClean="0"/>
              <a:t>or CaOCl</a:t>
            </a:r>
            <a:r>
              <a:rPr lang="en-US" sz="2800" b="1" baseline="-25000" dirty="0" smtClean="0"/>
              <a:t>2</a:t>
            </a:r>
            <a:endParaRPr lang="en-US" sz="2800" b="1" dirty="0" smtClean="0"/>
          </a:p>
          <a:p>
            <a:r>
              <a:rPr lang="en-US" sz="2800" dirty="0" smtClean="0"/>
              <a:t>Coordination</a:t>
            </a:r>
          </a:p>
          <a:p>
            <a:r>
              <a:rPr lang="en-US" sz="2800" b="1" dirty="0" smtClean="0"/>
              <a:t>Na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[Zn(OH)</a:t>
            </a:r>
            <a:r>
              <a:rPr lang="en-US" sz="2800" b="1" baseline="-25000" dirty="0" smtClean="0"/>
              <a:t>4</a:t>
            </a:r>
            <a:r>
              <a:rPr lang="en-US" sz="2800" b="1" dirty="0" smtClean="0"/>
              <a:t>], K</a:t>
            </a:r>
            <a:r>
              <a:rPr lang="en-US" sz="2800" b="1" baseline="-25000" dirty="0" smtClean="0"/>
              <a:t>3</a:t>
            </a:r>
            <a:r>
              <a:rPr lang="en-US" sz="2800" b="1" dirty="0" smtClean="0"/>
              <a:t>[Fe(CN)</a:t>
            </a:r>
            <a:r>
              <a:rPr lang="en-US" sz="2800" b="1" baseline="-25000" dirty="0" smtClean="0"/>
              <a:t>6</a:t>
            </a:r>
            <a:r>
              <a:rPr lang="en-US" sz="2800" b="1" dirty="0" smtClean="0"/>
              <a:t>] – potassium hexacyanoferrate(III)</a:t>
            </a:r>
            <a:endParaRPr lang="ru-RU" sz="2800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571480"/>
            <a:ext cx="892971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Salt names (Salt nomenclature)</a:t>
            </a:r>
          </a:p>
          <a:p>
            <a:pPr algn="ctr"/>
            <a:endParaRPr lang="en-US" sz="2800" b="1" dirty="0" smtClean="0"/>
          </a:p>
          <a:p>
            <a:pPr algn="just"/>
            <a:r>
              <a:rPr lang="en-US" sz="2800" dirty="0" smtClean="0"/>
              <a:t>The names of the middle salts are formed from the names of </a:t>
            </a:r>
            <a:r>
              <a:rPr lang="en-US" sz="2800" dirty="0" err="1" smtClean="0"/>
              <a:t>cations</a:t>
            </a:r>
            <a:r>
              <a:rPr lang="en-US" sz="2800" dirty="0" smtClean="0"/>
              <a:t> and anions, indicating the oxidation states of the </a:t>
            </a:r>
            <a:r>
              <a:rPr lang="en-US" sz="2800" dirty="0" err="1" smtClean="0"/>
              <a:t>cation</a:t>
            </a:r>
            <a:r>
              <a:rPr lang="en-US" sz="2800" dirty="0" smtClean="0"/>
              <a:t> and the acid-forming element, if necessary:</a:t>
            </a:r>
          </a:p>
          <a:p>
            <a:r>
              <a:rPr lang="ru-RU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ru-RU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</a:t>
            </a:r>
            <a:r>
              <a:rPr lang="ru-RU" alt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800" dirty="0" smtClean="0"/>
              <a:t>- iron (III) nitrate;</a:t>
            </a:r>
          </a:p>
          <a:p>
            <a:r>
              <a:rPr lang="ru-RU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ru-RU" alt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ru-RU" alt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dirty="0" smtClean="0"/>
              <a:t> - sodium sulfate.</a:t>
            </a:r>
          </a:p>
          <a:p>
            <a:r>
              <a:rPr lang="en-US" sz="2800" dirty="0" smtClean="0"/>
              <a:t>Acid salts are called the same as average, but with the addition of the prefix hydro- to the name of the anion, which is written together with the corresponding numerical prefix:</a:t>
            </a:r>
          </a:p>
          <a:p>
            <a:r>
              <a:rPr lang="en-US" sz="2800" dirty="0" smtClean="0"/>
              <a:t>KHCO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 - potassium bicarbonate; potassium hydrocarbonate.</a:t>
            </a:r>
          </a:p>
          <a:p>
            <a:r>
              <a:rPr lang="en-US" sz="2800" dirty="0" smtClean="0"/>
              <a:t>NaH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PO</a:t>
            </a:r>
            <a:r>
              <a:rPr lang="en-US" sz="2800" baseline="-25000" dirty="0" smtClean="0"/>
              <a:t>4 </a:t>
            </a:r>
            <a:r>
              <a:rPr lang="en-US" sz="2800" dirty="0" smtClean="0"/>
              <a:t>- sodium </a:t>
            </a:r>
            <a:r>
              <a:rPr lang="en-US" sz="2800" dirty="0" err="1" smtClean="0"/>
              <a:t>dihydrogen</a:t>
            </a:r>
            <a:r>
              <a:rPr lang="en-US" sz="2800" dirty="0" smtClean="0"/>
              <a:t> phosphate</a:t>
            </a:r>
            <a:endParaRPr lang="ru-RU" sz="2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1000108"/>
            <a:ext cx="80010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/>
              <a:t>Basic salts are called the same as middle ones, with the addition of the prefix </a:t>
            </a:r>
            <a:r>
              <a:rPr lang="en-US" sz="2800" dirty="0" err="1" smtClean="0"/>
              <a:t>hydroxo</a:t>
            </a:r>
            <a:r>
              <a:rPr lang="en-US" sz="2800" dirty="0" smtClean="0"/>
              <a:t> to the name of the anion, which is written together with the corresponding numerical prefix: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>
                <a:solidFill>
                  <a:srgbClr val="000000"/>
                </a:solidFill>
                <a:cs typeface="Times New Roman" pitchFamily="18" charset="0"/>
              </a:rPr>
              <a:t>Fe</a:t>
            </a:r>
            <a:r>
              <a:rPr lang="ru-RU" sz="2800" dirty="0" smtClean="0">
                <a:solidFill>
                  <a:srgbClr val="000000"/>
                </a:solidFill>
                <a:cs typeface="Times New Roman" pitchFamily="18" charset="0"/>
              </a:rPr>
              <a:t>(OH)Cl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- </a:t>
            </a:r>
            <a:r>
              <a:rPr lang="en-US" sz="2800" smtClean="0"/>
              <a:t> iron (II) </a:t>
            </a:r>
            <a:r>
              <a:rPr lang="en-US" sz="2800" dirty="0" smtClean="0"/>
              <a:t>hydroxochloride;</a:t>
            </a:r>
          </a:p>
          <a:p>
            <a:pPr algn="just"/>
            <a:endParaRPr lang="en-US" sz="2800" dirty="0" smtClean="0"/>
          </a:p>
          <a:p>
            <a:pPr algn="just"/>
            <a:r>
              <a:rPr lang="ru-RU" sz="2800" dirty="0" err="1" smtClean="0">
                <a:solidFill>
                  <a:srgbClr val="000000"/>
                </a:solidFill>
                <a:cs typeface="Times New Roman" pitchFamily="18" charset="0"/>
              </a:rPr>
              <a:t>Al</a:t>
            </a:r>
            <a:r>
              <a:rPr lang="ru-RU" sz="2800" dirty="0" smtClean="0">
                <a:solidFill>
                  <a:srgbClr val="000000"/>
                </a:solidFill>
                <a:cs typeface="Times New Roman" pitchFamily="18" charset="0"/>
              </a:rPr>
              <a:t>(OH)</a:t>
            </a:r>
            <a:r>
              <a:rPr lang="ru-RU" sz="2800" baseline="-25000" dirty="0" smtClean="0">
                <a:solidFill>
                  <a:srgbClr val="000000"/>
                </a:solidFill>
                <a:cs typeface="Times New Roman" pitchFamily="18" charset="0"/>
              </a:rPr>
              <a:t>2</a:t>
            </a:r>
            <a:r>
              <a:rPr lang="ru-RU" sz="2800" dirty="0" smtClean="0">
                <a:solidFill>
                  <a:srgbClr val="000000"/>
                </a:solidFill>
                <a:cs typeface="Times New Roman" pitchFamily="18" charset="0"/>
              </a:rPr>
              <a:t>NO</a:t>
            </a:r>
            <a:r>
              <a:rPr lang="ru-RU" sz="2800" baseline="-25000" dirty="0" smtClean="0">
                <a:solidFill>
                  <a:srgbClr val="000000"/>
                </a:solidFill>
                <a:cs typeface="Times New Roman" pitchFamily="18" charset="0"/>
              </a:rPr>
              <a:t>3</a:t>
            </a:r>
            <a:r>
              <a:rPr lang="ru-RU" sz="28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2800" dirty="0" smtClean="0"/>
              <a:t>- aluminum </a:t>
            </a:r>
            <a:r>
              <a:rPr lang="en-US" sz="2800" dirty="0" err="1" smtClean="0"/>
              <a:t>dihydroxonitrate</a:t>
            </a:r>
            <a:r>
              <a:rPr lang="en-US" sz="2800" dirty="0" smtClean="0"/>
              <a:t>.</a:t>
            </a:r>
            <a:endParaRPr lang="ru-RU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12208</TotalTime>
  <Words>1834</Words>
  <Application>Microsoft Office PowerPoint</Application>
  <PresentationFormat>Экран (4:3)</PresentationFormat>
  <Paragraphs>329</Paragraphs>
  <Slides>36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Correspondence of bases and oxides</vt:lpstr>
      <vt:lpstr>Презентация PowerPoint</vt:lpstr>
      <vt:lpstr>Презентация PowerPoint</vt:lpstr>
      <vt:lpstr>Correspondence of acids and oxides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Осійчук Ольга Володимирівна</cp:lastModifiedBy>
  <cp:revision>79</cp:revision>
  <dcterms:created xsi:type="dcterms:W3CDTF">2019-10-21T18:40:26Z</dcterms:created>
  <dcterms:modified xsi:type="dcterms:W3CDTF">2022-10-05T10:31:08Z</dcterms:modified>
</cp:coreProperties>
</file>