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80" r:id="rId2"/>
    <p:sldId id="257" r:id="rId3"/>
    <p:sldId id="258" r:id="rId4"/>
    <p:sldId id="259" r:id="rId5"/>
    <p:sldId id="260" r:id="rId6"/>
    <p:sldId id="263" r:id="rId7"/>
    <p:sldId id="261" r:id="rId8"/>
    <p:sldId id="262" r:id="rId9"/>
    <p:sldId id="266" r:id="rId10"/>
    <p:sldId id="267" r:id="rId11"/>
    <p:sldId id="268" r:id="rId12"/>
    <p:sldId id="270" r:id="rId13"/>
    <p:sldId id="275" r:id="rId14"/>
    <p:sldId id="271" r:id="rId15"/>
    <p:sldId id="272" r:id="rId16"/>
    <p:sldId id="273" r:id="rId17"/>
    <p:sldId id="264" r:id="rId18"/>
    <p:sldId id="265" r:id="rId19"/>
    <p:sldId id="276" r:id="rId20"/>
    <p:sldId id="278"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577" autoAdjust="0"/>
  </p:normalViewPr>
  <p:slideViewPr>
    <p:cSldViewPr>
      <p:cViewPr varScale="1">
        <p:scale>
          <a:sx n="78" d="100"/>
          <a:sy n="78" d="100"/>
        </p:scale>
        <p:origin x="117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8D8115-A637-43B5-9C4C-077336C43BAC}"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33DD416D-87A3-4776-9A29-6A0FDA1BA22E}">
      <dgm:prSet phldrT="[Текст]" custT="1"/>
      <dgm:spPr/>
      <dgm:t>
        <a:bodyPr/>
        <a:lstStyle/>
        <a:p>
          <a:r>
            <a:rPr lang="en-US" sz="4000" dirty="0" smtClean="0"/>
            <a:t>Solution</a:t>
          </a:r>
          <a:endParaRPr lang="ru-RU" sz="4000" dirty="0"/>
        </a:p>
      </dgm:t>
    </dgm:pt>
    <dgm:pt modelId="{D6E9DE2C-1197-477A-A2CD-43ADB2BDF987}" type="parTrans" cxnId="{66D71F49-9B9C-4FCC-9170-31B24D622950}">
      <dgm:prSet/>
      <dgm:spPr/>
      <dgm:t>
        <a:bodyPr/>
        <a:lstStyle/>
        <a:p>
          <a:endParaRPr lang="ru-RU" sz="1400"/>
        </a:p>
      </dgm:t>
    </dgm:pt>
    <dgm:pt modelId="{5A2F1DBD-0B17-4595-8B76-131610F7C834}" type="sibTrans" cxnId="{66D71F49-9B9C-4FCC-9170-31B24D622950}">
      <dgm:prSet/>
      <dgm:spPr/>
      <dgm:t>
        <a:bodyPr/>
        <a:lstStyle/>
        <a:p>
          <a:endParaRPr lang="ru-RU" sz="1400"/>
        </a:p>
      </dgm:t>
    </dgm:pt>
    <dgm:pt modelId="{A4E3CA0C-8E4B-48D1-8A76-55B8D89E0A78}">
      <dgm:prSet phldrT="[Текст]" custT="1"/>
      <dgm:spPr/>
      <dgm:t>
        <a:bodyPr/>
        <a:lstStyle/>
        <a:p>
          <a:r>
            <a:rPr lang="en-US" sz="2000" dirty="0" smtClean="0"/>
            <a:t>Liquid</a:t>
          </a:r>
          <a:endParaRPr lang="ru-RU" sz="2000" dirty="0"/>
        </a:p>
      </dgm:t>
    </dgm:pt>
    <dgm:pt modelId="{9B70D5B0-0F1F-402C-A034-78A1877FAB42}" type="parTrans" cxnId="{8D2D397C-2B4C-4095-BA5C-EAE030D91417}">
      <dgm:prSet/>
      <dgm:spPr/>
      <dgm:t>
        <a:bodyPr/>
        <a:lstStyle/>
        <a:p>
          <a:endParaRPr lang="ru-RU" sz="1400"/>
        </a:p>
      </dgm:t>
    </dgm:pt>
    <dgm:pt modelId="{47C0F97B-8A50-410D-B3D9-19A9861C3C3D}" type="sibTrans" cxnId="{8D2D397C-2B4C-4095-BA5C-EAE030D91417}">
      <dgm:prSet/>
      <dgm:spPr/>
      <dgm:t>
        <a:bodyPr/>
        <a:lstStyle/>
        <a:p>
          <a:endParaRPr lang="ru-RU" sz="1400"/>
        </a:p>
      </dgm:t>
    </dgm:pt>
    <dgm:pt modelId="{DD24ECAA-EE78-4B83-830F-229433EE7A3D}">
      <dgm:prSet phldrT="[Текст]" custT="1"/>
      <dgm:spPr/>
      <dgm:t>
        <a:bodyPr/>
        <a:lstStyle/>
        <a:p>
          <a:r>
            <a:rPr lang="en-US" sz="2000" dirty="0" smtClean="0"/>
            <a:t>Solid</a:t>
          </a:r>
          <a:endParaRPr lang="ru-RU" sz="2000" dirty="0"/>
        </a:p>
      </dgm:t>
    </dgm:pt>
    <dgm:pt modelId="{D0266F57-8433-4461-A98F-A048BB131FD0}" type="parTrans" cxnId="{3FD47B49-4CB0-4E11-89F1-779802AAB694}">
      <dgm:prSet/>
      <dgm:spPr/>
      <dgm:t>
        <a:bodyPr/>
        <a:lstStyle/>
        <a:p>
          <a:endParaRPr lang="ru-RU" sz="1400"/>
        </a:p>
      </dgm:t>
    </dgm:pt>
    <dgm:pt modelId="{CFD25EB6-220E-46B6-BFE9-8CDF5D105EC1}" type="sibTrans" cxnId="{3FD47B49-4CB0-4E11-89F1-779802AAB694}">
      <dgm:prSet/>
      <dgm:spPr/>
      <dgm:t>
        <a:bodyPr/>
        <a:lstStyle/>
        <a:p>
          <a:endParaRPr lang="ru-RU" sz="1400"/>
        </a:p>
      </dgm:t>
    </dgm:pt>
    <dgm:pt modelId="{B3DD748C-CB33-4308-91FE-44436AA1288D}">
      <dgm:prSet custT="1"/>
      <dgm:spPr/>
      <dgm:t>
        <a:bodyPr/>
        <a:lstStyle/>
        <a:p>
          <a:r>
            <a:rPr lang="en-US" sz="2000" dirty="0" smtClean="0"/>
            <a:t>Gaseous</a:t>
          </a:r>
          <a:endParaRPr lang="ru-RU" sz="2000" dirty="0"/>
        </a:p>
      </dgm:t>
    </dgm:pt>
    <dgm:pt modelId="{7C2504E4-5B1B-460A-8F39-9B2F4FE9AD8F}" type="parTrans" cxnId="{E86B383A-B6A8-427A-8642-1B06632AF961}">
      <dgm:prSet/>
      <dgm:spPr/>
      <dgm:t>
        <a:bodyPr/>
        <a:lstStyle/>
        <a:p>
          <a:endParaRPr lang="ru-RU" sz="1400"/>
        </a:p>
      </dgm:t>
    </dgm:pt>
    <dgm:pt modelId="{69986AE6-F1A7-45E7-BE73-FDCA38A2210B}" type="sibTrans" cxnId="{E86B383A-B6A8-427A-8642-1B06632AF961}">
      <dgm:prSet/>
      <dgm:spPr/>
      <dgm:t>
        <a:bodyPr/>
        <a:lstStyle/>
        <a:p>
          <a:endParaRPr lang="ru-RU" sz="1400"/>
        </a:p>
      </dgm:t>
    </dgm:pt>
    <dgm:pt modelId="{1C7BC587-B624-42D0-8C65-B259E2FF7BBA}">
      <dgm:prSet custT="1"/>
      <dgm:spPr/>
      <dgm:t>
        <a:bodyPr/>
        <a:lstStyle/>
        <a:p>
          <a:r>
            <a:rPr lang="en-US" sz="1800" dirty="0" smtClean="0"/>
            <a:t>Salt solutions in water</a:t>
          </a:r>
          <a:endParaRPr lang="ru-RU" sz="1800" dirty="0"/>
        </a:p>
      </dgm:t>
    </dgm:pt>
    <dgm:pt modelId="{2F740FA4-3F62-45E5-B7FE-37781BD55167}" type="parTrans" cxnId="{DE6AD943-2EE2-4077-BB4F-5DA8C36F6DB6}">
      <dgm:prSet/>
      <dgm:spPr/>
      <dgm:t>
        <a:bodyPr/>
        <a:lstStyle/>
        <a:p>
          <a:endParaRPr lang="ru-RU" sz="1400"/>
        </a:p>
      </dgm:t>
    </dgm:pt>
    <dgm:pt modelId="{F7BF0AE9-FA5B-4974-AC34-19FC789B7E46}" type="sibTrans" cxnId="{DE6AD943-2EE2-4077-BB4F-5DA8C36F6DB6}">
      <dgm:prSet/>
      <dgm:spPr/>
      <dgm:t>
        <a:bodyPr/>
        <a:lstStyle/>
        <a:p>
          <a:endParaRPr lang="ru-RU" sz="1400"/>
        </a:p>
      </dgm:t>
    </dgm:pt>
    <dgm:pt modelId="{2861F17C-611F-4A33-8271-686189B657B7}">
      <dgm:prSet custT="1"/>
      <dgm:spPr/>
      <dgm:t>
        <a:bodyPr/>
        <a:lstStyle/>
        <a:p>
          <a:r>
            <a:rPr lang="en-US" sz="1800" dirty="0" smtClean="0"/>
            <a:t>Metal alloys</a:t>
          </a:r>
          <a:endParaRPr lang="ru-RU" sz="1800" dirty="0"/>
        </a:p>
      </dgm:t>
    </dgm:pt>
    <dgm:pt modelId="{AC0D7205-254E-4244-ACB2-63CF7B536FE9}" type="parTrans" cxnId="{108213B9-E69B-46BC-BBE5-D32FECDB52B2}">
      <dgm:prSet/>
      <dgm:spPr/>
      <dgm:t>
        <a:bodyPr/>
        <a:lstStyle/>
        <a:p>
          <a:endParaRPr lang="ru-RU" sz="1400"/>
        </a:p>
      </dgm:t>
    </dgm:pt>
    <dgm:pt modelId="{AF76BB3C-9FE8-4EB1-80EF-75783D6A3D01}" type="sibTrans" cxnId="{108213B9-E69B-46BC-BBE5-D32FECDB52B2}">
      <dgm:prSet/>
      <dgm:spPr/>
      <dgm:t>
        <a:bodyPr/>
        <a:lstStyle/>
        <a:p>
          <a:endParaRPr lang="ru-RU" sz="1400"/>
        </a:p>
      </dgm:t>
    </dgm:pt>
    <dgm:pt modelId="{98E8E54D-9F98-48DC-BD79-EB001BFDE149}">
      <dgm:prSet custT="1"/>
      <dgm:spPr/>
      <dgm:t>
        <a:bodyPr/>
        <a:lstStyle/>
        <a:p>
          <a:r>
            <a:rPr lang="en-US" sz="1800" dirty="0" smtClean="0"/>
            <a:t>Air</a:t>
          </a:r>
          <a:endParaRPr lang="ru-RU" sz="1800" dirty="0"/>
        </a:p>
      </dgm:t>
    </dgm:pt>
    <dgm:pt modelId="{A26A50EE-C235-4C92-ACB0-69FC93D8ADF8}" type="parTrans" cxnId="{45377DF3-76D3-46EE-BF35-BDF841B0F2D4}">
      <dgm:prSet/>
      <dgm:spPr/>
      <dgm:t>
        <a:bodyPr/>
        <a:lstStyle/>
        <a:p>
          <a:endParaRPr lang="ru-RU" sz="1400"/>
        </a:p>
      </dgm:t>
    </dgm:pt>
    <dgm:pt modelId="{041EE4E1-1FDA-478B-A947-A54C31E29608}" type="sibTrans" cxnId="{45377DF3-76D3-46EE-BF35-BDF841B0F2D4}">
      <dgm:prSet/>
      <dgm:spPr/>
      <dgm:t>
        <a:bodyPr/>
        <a:lstStyle/>
        <a:p>
          <a:endParaRPr lang="ru-RU" sz="1400"/>
        </a:p>
      </dgm:t>
    </dgm:pt>
    <dgm:pt modelId="{C8531B8D-C557-4EAA-A01B-974A8FFDC892}" type="pres">
      <dgm:prSet presAssocID="{198D8115-A637-43B5-9C4C-077336C43BAC}" presName="Name0" presStyleCnt="0">
        <dgm:presLayoutVars>
          <dgm:chPref val="1"/>
          <dgm:dir/>
          <dgm:animOne val="branch"/>
          <dgm:animLvl val="lvl"/>
          <dgm:resizeHandles/>
        </dgm:presLayoutVars>
      </dgm:prSet>
      <dgm:spPr/>
      <dgm:t>
        <a:bodyPr/>
        <a:lstStyle/>
        <a:p>
          <a:endParaRPr lang="ru-RU"/>
        </a:p>
      </dgm:t>
    </dgm:pt>
    <dgm:pt modelId="{9656B69A-326F-420F-9C8F-B25EABA9E6E6}" type="pres">
      <dgm:prSet presAssocID="{33DD416D-87A3-4776-9A29-6A0FDA1BA22E}" presName="vertOne" presStyleCnt="0"/>
      <dgm:spPr/>
    </dgm:pt>
    <dgm:pt modelId="{1FF5B985-759C-4FF2-BA47-C8838B2B8C94}" type="pres">
      <dgm:prSet presAssocID="{33DD416D-87A3-4776-9A29-6A0FDA1BA22E}" presName="txOne" presStyleLbl="node0" presStyleIdx="0" presStyleCnt="1" custLinFactNeighborX="1290" custLinFactNeighborY="10788">
        <dgm:presLayoutVars>
          <dgm:chPref val="3"/>
        </dgm:presLayoutVars>
      </dgm:prSet>
      <dgm:spPr/>
      <dgm:t>
        <a:bodyPr/>
        <a:lstStyle/>
        <a:p>
          <a:endParaRPr lang="ru-RU"/>
        </a:p>
      </dgm:t>
    </dgm:pt>
    <dgm:pt modelId="{97C299F8-545B-41D1-9401-B092A939EC44}" type="pres">
      <dgm:prSet presAssocID="{33DD416D-87A3-4776-9A29-6A0FDA1BA22E}" presName="parTransOne" presStyleCnt="0"/>
      <dgm:spPr/>
    </dgm:pt>
    <dgm:pt modelId="{FE062975-9B65-4F3F-944F-020E0CB6FEEA}" type="pres">
      <dgm:prSet presAssocID="{33DD416D-87A3-4776-9A29-6A0FDA1BA22E}" presName="horzOne" presStyleCnt="0"/>
      <dgm:spPr/>
    </dgm:pt>
    <dgm:pt modelId="{D3441C19-CCB6-4428-8983-35324A25F353}" type="pres">
      <dgm:prSet presAssocID="{A4E3CA0C-8E4B-48D1-8A76-55B8D89E0A78}" presName="vertTwo" presStyleCnt="0"/>
      <dgm:spPr/>
    </dgm:pt>
    <dgm:pt modelId="{02A99689-AA4E-42CA-9506-DF88C39645CE}" type="pres">
      <dgm:prSet presAssocID="{A4E3CA0C-8E4B-48D1-8A76-55B8D89E0A78}" presName="txTwo" presStyleLbl="node2" presStyleIdx="0" presStyleCnt="3">
        <dgm:presLayoutVars>
          <dgm:chPref val="3"/>
        </dgm:presLayoutVars>
      </dgm:prSet>
      <dgm:spPr/>
      <dgm:t>
        <a:bodyPr/>
        <a:lstStyle/>
        <a:p>
          <a:endParaRPr lang="ru-RU"/>
        </a:p>
      </dgm:t>
    </dgm:pt>
    <dgm:pt modelId="{5B161A1F-1291-4C7F-8CDF-37DB56A90F0C}" type="pres">
      <dgm:prSet presAssocID="{A4E3CA0C-8E4B-48D1-8A76-55B8D89E0A78}" presName="parTransTwo" presStyleCnt="0"/>
      <dgm:spPr/>
    </dgm:pt>
    <dgm:pt modelId="{3C426DCD-DD5E-4F2C-9596-D077DA7F797B}" type="pres">
      <dgm:prSet presAssocID="{A4E3CA0C-8E4B-48D1-8A76-55B8D89E0A78}" presName="horzTwo" presStyleCnt="0"/>
      <dgm:spPr/>
    </dgm:pt>
    <dgm:pt modelId="{40C9ECC6-A447-4A91-8C80-B49F9A08C00E}" type="pres">
      <dgm:prSet presAssocID="{1C7BC587-B624-42D0-8C65-B259E2FF7BBA}" presName="vertThree" presStyleCnt="0"/>
      <dgm:spPr/>
    </dgm:pt>
    <dgm:pt modelId="{95066C25-67E6-40F9-B3BC-EBC58585FB33}" type="pres">
      <dgm:prSet presAssocID="{1C7BC587-B624-42D0-8C65-B259E2FF7BBA}" presName="txThree" presStyleLbl="node3" presStyleIdx="0" presStyleCnt="3">
        <dgm:presLayoutVars>
          <dgm:chPref val="3"/>
        </dgm:presLayoutVars>
      </dgm:prSet>
      <dgm:spPr/>
      <dgm:t>
        <a:bodyPr/>
        <a:lstStyle/>
        <a:p>
          <a:endParaRPr lang="ru-RU"/>
        </a:p>
      </dgm:t>
    </dgm:pt>
    <dgm:pt modelId="{D08E9E29-61C0-4320-848B-190C5A6AFF9F}" type="pres">
      <dgm:prSet presAssocID="{1C7BC587-B624-42D0-8C65-B259E2FF7BBA}" presName="horzThree" presStyleCnt="0"/>
      <dgm:spPr/>
    </dgm:pt>
    <dgm:pt modelId="{4DDFFEEB-7370-491B-BFF5-A9C93DB8020E}" type="pres">
      <dgm:prSet presAssocID="{47C0F97B-8A50-410D-B3D9-19A9861C3C3D}" presName="sibSpaceTwo" presStyleCnt="0"/>
      <dgm:spPr/>
    </dgm:pt>
    <dgm:pt modelId="{63D5B960-B544-4D27-A180-F181D78911FA}" type="pres">
      <dgm:prSet presAssocID="{DD24ECAA-EE78-4B83-830F-229433EE7A3D}" presName="vertTwo" presStyleCnt="0"/>
      <dgm:spPr/>
    </dgm:pt>
    <dgm:pt modelId="{4450E00E-8043-4194-B1C1-53185FA311F6}" type="pres">
      <dgm:prSet presAssocID="{DD24ECAA-EE78-4B83-830F-229433EE7A3D}" presName="txTwo" presStyleLbl="node2" presStyleIdx="1" presStyleCnt="3">
        <dgm:presLayoutVars>
          <dgm:chPref val="3"/>
        </dgm:presLayoutVars>
      </dgm:prSet>
      <dgm:spPr/>
      <dgm:t>
        <a:bodyPr/>
        <a:lstStyle/>
        <a:p>
          <a:endParaRPr lang="ru-RU"/>
        </a:p>
      </dgm:t>
    </dgm:pt>
    <dgm:pt modelId="{1DD8B318-78B4-4E2A-8C16-28C2666D5534}" type="pres">
      <dgm:prSet presAssocID="{DD24ECAA-EE78-4B83-830F-229433EE7A3D}" presName="parTransTwo" presStyleCnt="0"/>
      <dgm:spPr/>
    </dgm:pt>
    <dgm:pt modelId="{7BE8F438-1BD6-48B0-B366-6A7C55377717}" type="pres">
      <dgm:prSet presAssocID="{DD24ECAA-EE78-4B83-830F-229433EE7A3D}" presName="horzTwo" presStyleCnt="0"/>
      <dgm:spPr/>
    </dgm:pt>
    <dgm:pt modelId="{73C039B7-142A-45D7-9E21-AC30A34755F3}" type="pres">
      <dgm:prSet presAssocID="{2861F17C-611F-4A33-8271-686189B657B7}" presName="vertThree" presStyleCnt="0"/>
      <dgm:spPr/>
    </dgm:pt>
    <dgm:pt modelId="{2EF03903-DEF3-407D-AC4B-413D1E292C02}" type="pres">
      <dgm:prSet presAssocID="{2861F17C-611F-4A33-8271-686189B657B7}" presName="txThree" presStyleLbl="node3" presStyleIdx="1" presStyleCnt="3">
        <dgm:presLayoutVars>
          <dgm:chPref val="3"/>
        </dgm:presLayoutVars>
      </dgm:prSet>
      <dgm:spPr/>
      <dgm:t>
        <a:bodyPr/>
        <a:lstStyle/>
        <a:p>
          <a:endParaRPr lang="ru-RU"/>
        </a:p>
      </dgm:t>
    </dgm:pt>
    <dgm:pt modelId="{5AD3CC6F-6A88-4CF8-8CE4-0A8453E32940}" type="pres">
      <dgm:prSet presAssocID="{2861F17C-611F-4A33-8271-686189B657B7}" presName="horzThree" presStyleCnt="0"/>
      <dgm:spPr/>
    </dgm:pt>
    <dgm:pt modelId="{F20A2175-2D62-4AFA-8880-4038940E68AD}" type="pres">
      <dgm:prSet presAssocID="{CFD25EB6-220E-46B6-BFE9-8CDF5D105EC1}" presName="sibSpaceTwo" presStyleCnt="0"/>
      <dgm:spPr/>
    </dgm:pt>
    <dgm:pt modelId="{2F0B1798-ED1E-4B29-8585-6A9BA30BB7EF}" type="pres">
      <dgm:prSet presAssocID="{B3DD748C-CB33-4308-91FE-44436AA1288D}" presName="vertTwo" presStyleCnt="0"/>
      <dgm:spPr/>
    </dgm:pt>
    <dgm:pt modelId="{35D0ADE4-688E-4A4F-8A7D-992DFA1F3A22}" type="pres">
      <dgm:prSet presAssocID="{B3DD748C-CB33-4308-91FE-44436AA1288D}" presName="txTwo" presStyleLbl="node2" presStyleIdx="2" presStyleCnt="3">
        <dgm:presLayoutVars>
          <dgm:chPref val="3"/>
        </dgm:presLayoutVars>
      </dgm:prSet>
      <dgm:spPr/>
      <dgm:t>
        <a:bodyPr/>
        <a:lstStyle/>
        <a:p>
          <a:endParaRPr lang="ru-RU"/>
        </a:p>
      </dgm:t>
    </dgm:pt>
    <dgm:pt modelId="{916E1EF3-70F4-4D73-8FF0-30E01C1E1B93}" type="pres">
      <dgm:prSet presAssocID="{B3DD748C-CB33-4308-91FE-44436AA1288D}" presName="parTransTwo" presStyleCnt="0"/>
      <dgm:spPr/>
    </dgm:pt>
    <dgm:pt modelId="{6532CF93-883F-492E-AD5B-3374227CFA5A}" type="pres">
      <dgm:prSet presAssocID="{B3DD748C-CB33-4308-91FE-44436AA1288D}" presName="horzTwo" presStyleCnt="0"/>
      <dgm:spPr/>
    </dgm:pt>
    <dgm:pt modelId="{DADE746F-DC4E-4C4F-A977-99BE8AFBBD02}" type="pres">
      <dgm:prSet presAssocID="{98E8E54D-9F98-48DC-BD79-EB001BFDE149}" presName="vertThree" presStyleCnt="0"/>
      <dgm:spPr/>
    </dgm:pt>
    <dgm:pt modelId="{DCA8C1E3-9186-4565-977B-9255E4A8622B}" type="pres">
      <dgm:prSet presAssocID="{98E8E54D-9F98-48DC-BD79-EB001BFDE149}" presName="txThree" presStyleLbl="node3" presStyleIdx="2" presStyleCnt="3">
        <dgm:presLayoutVars>
          <dgm:chPref val="3"/>
        </dgm:presLayoutVars>
      </dgm:prSet>
      <dgm:spPr/>
      <dgm:t>
        <a:bodyPr/>
        <a:lstStyle/>
        <a:p>
          <a:endParaRPr lang="ru-RU"/>
        </a:p>
      </dgm:t>
    </dgm:pt>
    <dgm:pt modelId="{166263F0-C709-4D00-975E-F73A83DACA8E}" type="pres">
      <dgm:prSet presAssocID="{98E8E54D-9F98-48DC-BD79-EB001BFDE149}" presName="horzThree" presStyleCnt="0"/>
      <dgm:spPr/>
    </dgm:pt>
  </dgm:ptLst>
  <dgm:cxnLst>
    <dgm:cxn modelId="{DE6AD943-2EE2-4077-BB4F-5DA8C36F6DB6}" srcId="{A4E3CA0C-8E4B-48D1-8A76-55B8D89E0A78}" destId="{1C7BC587-B624-42D0-8C65-B259E2FF7BBA}" srcOrd="0" destOrd="0" parTransId="{2F740FA4-3F62-45E5-B7FE-37781BD55167}" sibTransId="{F7BF0AE9-FA5B-4974-AC34-19FC789B7E46}"/>
    <dgm:cxn modelId="{45E3FDC6-CE92-484B-AFB8-484A4CB33D70}" type="presOf" srcId="{98E8E54D-9F98-48DC-BD79-EB001BFDE149}" destId="{DCA8C1E3-9186-4565-977B-9255E4A8622B}" srcOrd="0" destOrd="0" presId="urn:microsoft.com/office/officeart/2005/8/layout/hierarchy4"/>
    <dgm:cxn modelId="{45377DF3-76D3-46EE-BF35-BDF841B0F2D4}" srcId="{B3DD748C-CB33-4308-91FE-44436AA1288D}" destId="{98E8E54D-9F98-48DC-BD79-EB001BFDE149}" srcOrd="0" destOrd="0" parTransId="{A26A50EE-C235-4C92-ACB0-69FC93D8ADF8}" sibTransId="{041EE4E1-1FDA-478B-A947-A54C31E29608}"/>
    <dgm:cxn modelId="{8D2D397C-2B4C-4095-BA5C-EAE030D91417}" srcId="{33DD416D-87A3-4776-9A29-6A0FDA1BA22E}" destId="{A4E3CA0C-8E4B-48D1-8A76-55B8D89E0A78}" srcOrd="0" destOrd="0" parTransId="{9B70D5B0-0F1F-402C-A034-78A1877FAB42}" sibTransId="{47C0F97B-8A50-410D-B3D9-19A9861C3C3D}"/>
    <dgm:cxn modelId="{16B4D1B8-5CC8-4022-8D02-B062F1527087}" type="presOf" srcId="{1C7BC587-B624-42D0-8C65-B259E2FF7BBA}" destId="{95066C25-67E6-40F9-B3BC-EBC58585FB33}" srcOrd="0" destOrd="0" presId="urn:microsoft.com/office/officeart/2005/8/layout/hierarchy4"/>
    <dgm:cxn modelId="{66D71F49-9B9C-4FCC-9170-31B24D622950}" srcId="{198D8115-A637-43B5-9C4C-077336C43BAC}" destId="{33DD416D-87A3-4776-9A29-6A0FDA1BA22E}" srcOrd="0" destOrd="0" parTransId="{D6E9DE2C-1197-477A-A2CD-43ADB2BDF987}" sibTransId="{5A2F1DBD-0B17-4595-8B76-131610F7C834}"/>
    <dgm:cxn modelId="{4DBA128C-DE66-4509-9833-D558A0B6FCE4}" type="presOf" srcId="{2861F17C-611F-4A33-8271-686189B657B7}" destId="{2EF03903-DEF3-407D-AC4B-413D1E292C02}" srcOrd="0" destOrd="0" presId="urn:microsoft.com/office/officeart/2005/8/layout/hierarchy4"/>
    <dgm:cxn modelId="{6DCA5527-2513-4D7E-8ACD-E5E4467174BD}" type="presOf" srcId="{33DD416D-87A3-4776-9A29-6A0FDA1BA22E}" destId="{1FF5B985-759C-4FF2-BA47-C8838B2B8C94}" srcOrd="0" destOrd="0" presId="urn:microsoft.com/office/officeart/2005/8/layout/hierarchy4"/>
    <dgm:cxn modelId="{108213B9-E69B-46BC-BBE5-D32FECDB52B2}" srcId="{DD24ECAA-EE78-4B83-830F-229433EE7A3D}" destId="{2861F17C-611F-4A33-8271-686189B657B7}" srcOrd="0" destOrd="0" parTransId="{AC0D7205-254E-4244-ACB2-63CF7B536FE9}" sibTransId="{AF76BB3C-9FE8-4EB1-80EF-75783D6A3D01}"/>
    <dgm:cxn modelId="{E86B383A-B6A8-427A-8642-1B06632AF961}" srcId="{33DD416D-87A3-4776-9A29-6A0FDA1BA22E}" destId="{B3DD748C-CB33-4308-91FE-44436AA1288D}" srcOrd="2" destOrd="0" parTransId="{7C2504E4-5B1B-460A-8F39-9B2F4FE9AD8F}" sibTransId="{69986AE6-F1A7-45E7-BE73-FDCA38A2210B}"/>
    <dgm:cxn modelId="{A8D7F868-C912-4A61-BB67-AFB9235F4DC0}" type="presOf" srcId="{DD24ECAA-EE78-4B83-830F-229433EE7A3D}" destId="{4450E00E-8043-4194-B1C1-53185FA311F6}" srcOrd="0" destOrd="0" presId="urn:microsoft.com/office/officeart/2005/8/layout/hierarchy4"/>
    <dgm:cxn modelId="{5D77BFF8-56DD-4833-AC65-522E4A1BB517}" type="presOf" srcId="{B3DD748C-CB33-4308-91FE-44436AA1288D}" destId="{35D0ADE4-688E-4A4F-8A7D-992DFA1F3A22}" srcOrd="0" destOrd="0" presId="urn:microsoft.com/office/officeart/2005/8/layout/hierarchy4"/>
    <dgm:cxn modelId="{C8B96395-1EC5-4337-9D3F-794CF11B5CAB}" type="presOf" srcId="{A4E3CA0C-8E4B-48D1-8A76-55B8D89E0A78}" destId="{02A99689-AA4E-42CA-9506-DF88C39645CE}" srcOrd="0" destOrd="0" presId="urn:microsoft.com/office/officeart/2005/8/layout/hierarchy4"/>
    <dgm:cxn modelId="{EA911931-670E-472B-9569-11C720B9D9DD}" type="presOf" srcId="{198D8115-A637-43B5-9C4C-077336C43BAC}" destId="{C8531B8D-C557-4EAA-A01B-974A8FFDC892}" srcOrd="0" destOrd="0" presId="urn:microsoft.com/office/officeart/2005/8/layout/hierarchy4"/>
    <dgm:cxn modelId="{3FD47B49-4CB0-4E11-89F1-779802AAB694}" srcId="{33DD416D-87A3-4776-9A29-6A0FDA1BA22E}" destId="{DD24ECAA-EE78-4B83-830F-229433EE7A3D}" srcOrd="1" destOrd="0" parTransId="{D0266F57-8433-4461-A98F-A048BB131FD0}" sibTransId="{CFD25EB6-220E-46B6-BFE9-8CDF5D105EC1}"/>
    <dgm:cxn modelId="{6F3EAE4F-ECDB-4B19-977F-E508283A8A3F}" type="presParOf" srcId="{C8531B8D-C557-4EAA-A01B-974A8FFDC892}" destId="{9656B69A-326F-420F-9C8F-B25EABA9E6E6}" srcOrd="0" destOrd="0" presId="urn:microsoft.com/office/officeart/2005/8/layout/hierarchy4"/>
    <dgm:cxn modelId="{88C1764D-1A3F-4A46-99D5-DE2713CC07B9}" type="presParOf" srcId="{9656B69A-326F-420F-9C8F-B25EABA9E6E6}" destId="{1FF5B985-759C-4FF2-BA47-C8838B2B8C94}" srcOrd="0" destOrd="0" presId="urn:microsoft.com/office/officeart/2005/8/layout/hierarchy4"/>
    <dgm:cxn modelId="{081CF84B-4442-4695-B1F5-BEF9622A1355}" type="presParOf" srcId="{9656B69A-326F-420F-9C8F-B25EABA9E6E6}" destId="{97C299F8-545B-41D1-9401-B092A939EC44}" srcOrd="1" destOrd="0" presId="urn:microsoft.com/office/officeart/2005/8/layout/hierarchy4"/>
    <dgm:cxn modelId="{F52A7B0F-9632-4745-9858-4FB64AE6BC70}" type="presParOf" srcId="{9656B69A-326F-420F-9C8F-B25EABA9E6E6}" destId="{FE062975-9B65-4F3F-944F-020E0CB6FEEA}" srcOrd="2" destOrd="0" presId="urn:microsoft.com/office/officeart/2005/8/layout/hierarchy4"/>
    <dgm:cxn modelId="{77FDC2C9-4403-41F0-B5F1-4D3695A4CDA5}" type="presParOf" srcId="{FE062975-9B65-4F3F-944F-020E0CB6FEEA}" destId="{D3441C19-CCB6-4428-8983-35324A25F353}" srcOrd="0" destOrd="0" presId="urn:microsoft.com/office/officeart/2005/8/layout/hierarchy4"/>
    <dgm:cxn modelId="{1B3F5F57-2339-4E16-8783-FD67D9083D48}" type="presParOf" srcId="{D3441C19-CCB6-4428-8983-35324A25F353}" destId="{02A99689-AA4E-42CA-9506-DF88C39645CE}" srcOrd="0" destOrd="0" presId="urn:microsoft.com/office/officeart/2005/8/layout/hierarchy4"/>
    <dgm:cxn modelId="{641D7901-DBC1-4FA8-8C47-0E75028C3CE4}" type="presParOf" srcId="{D3441C19-CCB6-4428-8983-35324A25F353}" destId="{5B161A1F-1291-4C7F-8CDF-37DB56A90F0C}" srcOrd="1" destOrd="0" presId="urn:microsoft.com/office/officeart/2005/8/layout/hierarchy4"/>
    <dgm:cxn modelId="{598348F8-F8BE-4F2E-ACA6-606DABF39F6A}" type="presParOf" srcId="{D3441C19-CCB6-4428-8983-35324A25F353}" destId="{3C426DCD-DD5E-4F2C-9596-D077DA7F797B}" srcOrd="2" destOrd="0" presId="urn:microsoft.com/office/officeart/2005/8/layout/hierarchy4"/>
    <dgm:cxn modelId="{C532476E-6B8B-4321-8A4F-C4C18709D952}" type="presParOf" srcId="{3C426DCD-DD5E-4F2C-9596-D077DA7F797B}" destId="{40C9ECC6-A447-4A91-8C80-B49F9A08C00E}" srcOrd="0" destOrd="0" presId="urn:microsoft.com/office/officeart/2005/8/layout/hierarchy4"/>
    <dgm:cxn modelId="{B8A297E6-F590-4352-B1BC-5CE49B6CFD0A}" type="presParOf" srcId="{40C9ECC6-A447-4A91-8C80-B49F9A08C00E}" destId="{95066C25-67E6-40F9-B3BC-EBC58585FB33}" srcOrd="0" destOrd="0" presId="urn:microsoft.com/office/officeart/2005/8/layout/hierarchy4"/>
    <dgm:cxn modelId="{7B80D426-F8E2-482F-860F-10AB4DBA2B11}" type="presParOf" srcId="{40C9ECC6-A447-4A91-8C80-B49F9A08C00E}" destId="{D08E9E29-61C0-4320-848B-190C5A6AFF9F}" srcOrd="1" destOrd="0" presId="urn:microsoft.com/office/officeart/2005/8/layout/hierarchy4"/>
    <dgm:cxn modelId="{A8601E2F-C042-483D-9FEC-C7EB47F35835}" type="presParOf" srcId="{FE062975-9B65-4F3F-944F-020E0CB6FEEA}" destId="{4DDFFEEB-7370-491B-BFF5-A9C93DB8020E}" srcOrd="1" destOrd="0" presId="urn:microsoft.com/office/officeart/2005/8/layout/hierarchy4"/>
    <dgm:cxn modelId="{DFAF7F5A-5D75-4A9F-B0E3-59ACAFAE620D}" type="presParOf" srcId="{FE062975-9B65-4F3F-944F-020E0CB6FEEA}" destId="{63D5B960-B544-4D27-A180-F181D78911FA}" srcOrd="2" destOrd="0" presId="urn:microsoft.com/office/officeart/2005/8/layout/hierarchy4"/>
    <dgm:cxn modelId="{99ECB51D-8BCA-4449-8CBC-229C54686628}" type="presParOf" srcId="{63D5B960-B544-4D27-A180-F181D78911FA}" destId="{4450E00E-8043-4194-B1C1-53185FA311F6}" srcOrd="0" destOrd="0" presId="urn:microsoft.com/office/officeart/2005/8/layout/hierarchy4"/>
    <dgm:cxn modelId="{626C8B70-6270-4496-86D1-C8BABD1CFD37}" type="presParOf" srcId="{63D5B960-B544-4D27-A180-F181D78911FA}" destId="{1DD8B318-78B4-4E2A-8C16-28C2666D5534}" srcOrd="1" destOrd="0" presId="urn:microsoft.com/office/officeart/2005/8/layout/hierarchy4"/>
    <dgm:cxn modelId="{2F998CF2-8B7B-4955-91A3-7DA8CE527F7B}" type="presParOf" srcId="{63D5B960-B544-4D27-A180-F181D78911FA}" destId="{7BE8F438-1BD6-48B0-B366-6A7C55377717}" srcOrd="2" destOrd="0" presId="urn:microsoft.com/office/officeart/2005/8/layout/hierarchy4"/>
    <dgm:cxn modelId="{373FE7CC-869C-46C8-A541-94EF8B45A106}" type="presParOf" srcId="{7BE8F438-1BD6-48B0-B366-6A7C55377717}" destId="{73C039B7-142A-45D7-9E21-AC30A34755F3}" srcOrd="0" destOrd="0" presId="urn:microsoft.com/office/officeart/2005/8/layout/hierarchy4"/>
    <dgm:cxn modelId="{60840399-E134-48BD-8270-26D64AE4FC53}" type="presParOf" srcId="{73C039B7-142A-45D7-9E21-AC30A34755F3}" destId="{2EF03903-DEF3-407D-AC4B-413D1E292C02}" srcOrd="0" destOrd="0" presId="urn:microsoft.com/office/officeart/2005/8/layout/hierarchy4"/>
    <dgm:cxn modelId="{3CA4D464-8A22-4397-858D-7C0CFCA12034}" type="presParOf" srcId="{73C039B7-142A-45D7-9E21-AC30A34755F3}" destId="{5AD3CC6F-6A88-4CF8-8CE4-0A8453E32940}" srcOrd="1" destOrd="0" presId="urn:microsoft.com/office/officeart/2005/8/layout/hierarchy4"/>
    <dgm:cxn modelId="{67C148CE-586B-490A-9F6D-E7FBFB2C141E}" type="presParOf" srcId="{FE062975-9B65-4F3F-944F-020E0CB6FEEA}" destId="{F20A2175-2D62-4AFA-8880-4038940E68AD}" srcOrd="3" destOrd="0" presId="urn:microsoft.com/office/officeart/2005/8/layout/hierarchy4"/>
    <dgm:cxn modelId="{B7B1F679-DEC8-46FB-A15B-C5BA45581554}" type="presParOf" srcId="{FE062975-9B65-4F3F-944F-020E0CB6FEEA}" destId="{2F0B1798-ED1E-4B29-8585-6A9BA30BB7EF}" srcOrd="4" destOrd="0" presId="urn:microsoft.com/office/officeart/2005/8/layout/hierarchy4"/>
    <dgm:cxn modelId="{54CC07CF-1AD2-40EF-98DE-B12150E91A61}" type="presParOf" srcId="{2F0B1798-ED1E-4B29-8585-6A9BA30BB7EF}" destId="{35D0ADE4-688E-4A4F-8A7D-992DFA1F3A22}" srcOrd="0" destOrd="0" presId="urn:microsoft.com/office/officeart/2005/8/layout/hierarchy4"/>
    <dgm:cxn modelId="{E23903D8-1468-4E51-865C-FE20584D1A8B}" type="presParOf" srcId="{2F0B1798-ED1E-4B29-8585-6A9BA30BB7EF}" destId="{916E1EF3-70F4-4D73-8FF0-30E01C1E1B93}" srcOrd="1" destOrd="0" presId="urn:microsoft.com/office/officeart/2005/8/layout/hierarchy4"/>
    <dgm:cxn modelId="{BE29B178-1232-423C-8BEE-69BD6895CA39}" type="presParOf" srcId="{2F0B1798-ED1E-4B29-8585-6A9BA30BB7EF}" destId="{6532CF93-883F-492E-AD5B-3374227CFA5A}" srcOrd="2" destOrd="0" presId="urn:microsoft.com/office/officeart/2005/8/layout/hierarchy4"/>
    <dgm:cxn modelId="{21253573-7F40-463F-922D-820D2C626766}" type="presParOf" srcId="{6532CF93-883F-492E-AD5B-3374227CFA5A}" destId="{DADE746F-DC4E-4C4F-A977-99BE8AFBBD02}" srcOrd="0" destOrd="0" presId="urn:microsoft.com/office/officeart/2005/8/layout/hierarchy4"/>
    <dgm:cxn modelId="{E0AE3300-D4A2-4520-90F3-D83A9100116D}" type="presParOf" srcId="{DADE746F-DC4E-4C4F-A977-99BE8AFBBD02}" destId="{DCA8C1E3-9186-4565-977B-9255E4A8622B}" srcOrd="0" destOrd="0" presId="urn:microsoft.com/office/officeart/2005/8/layout/hierarchy4"/>
    <dgm:cxn modelId="{FE03F846-639D-4392-B0CE-EDB7BA2659E5}" type="presParOf" srcId="{DADE746F-DC4E-4C4F-A977-99BE8AFBBD02}" destId="{166263F0-C709-4D00-975E-F73A83DACA8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8D8115-A637-43B5-9C4C-077336C43BAC}"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33DD416D-87A3-4776-9A29-6A0FDA1BA22E}">
      <dgm:prSet phldrT="[Текст]" custT="1"/>
      <dgm:spPr/>
      <dgm:t>
        <a:bodyPr/>
        <a:lstStyle/>
        <a:p>
          <a:r>
            <a:rPr lang="en-US" sz="4000" dirty="0" smtClean="0"/>
            <a:t>Solution</a:t>
          </a:r>
          <a:endParaRPr lang="ru-RU" sz="4000" dirty="0"/>
        </a:p>
      </dgm:t>
    </dgm:pt>
    <dgm:pt modelId="{D6E9DE2C-1197-477A-A2CD-43ADB2BDF987}" type="parTrans" cxnId="{66D71F49-9B9C-4FCC-9170-31B24D622950}">
      <dgm:prSet/>
      <dgm:spPr/>
      <dgm:t>
        <a:bodyPr/>
        <a:lstStyle/>
        <a:p>
          <a:endParaRPr lang="ru-RU"/>
        </a:p>
      </dgm:t>
    </dgm:pt>
    <dgm:pt modelId="{5A2F1DBD-0B17-4595-8B76-131610F7C834}" type="sibTrans" cxnId="{66D71F49-9B9C-4FCC-9170-31B24D622950}">
      <dgm:prSet/>
      <dgm:spPr/>
      <dgm:t>
        <a:bodyPr/>
        <a:lstStyle/>
        <a:p>
          <a:endParaRPr lang="ru-RU"/>
        </a:p>
      </dgm:t>
    </dgm:pt>
    <dgm:pt modelId="{A4E3CA0C-8E4B-48D1-8A76-55B8D89E0A78}">
      <dgm:prSet phldrT="[Текст]"/>
      <dgm:spPr/>
      <dgm:t>
        <a:bodyPr/>
        <a:lstStyle/>
        <a:p>
          <a:r>
            <a:rPr lang="en-US" dirty="0" smtClean="0"/>
            <a:t>True (molecular)</a:t>
          </a:r>
          <a:endParaRPr lang="ru-RU" dirty="0"/>
        </a:p>
      </dgm:t>
    </dgm:pt>
    <dgm:pt modelId="{9B70D5B0-0F1F-402C-A034-78A1877FAB42}" type="parTrans" cxnId="{8D2D397C-2B4C-4095-BA5C-EAE030D91417}">
      <dgm:prSet/>
      <dgm:spPr/>
      <dgm:t>
        <a:bodyPr/>
        <a:lstStyle/>
        <a:p>
          <a:endParaRPr lang="ru-RU"/>
        </a:p>
      </dgm:t>
    </dgm:pt>
    <dgm:pt modelId="{47C0F97B-8A50-410D-B3D9-19A9861C3C3D}" type="sibTrans" cxnId="{8D2D397C-2B4C-4095-BA5C-EAE030D91417}">
      <dgm:prSet/>
      <dgm:spPr/>
      <dgm:t>
        <a:bodyPr/>
        <a:lstStyle/>
        <a:p>
          <a:endParaRPr lang="ru-RU"/>
        </a:p>
      </dgm:t>
    </dgm:pt>
    <dgm:pt modelId="{DD24ECAA-EE78-4B83-830F-229433EE7A3D}">
      <dgm:prSet phldrT="[Текст]"/>
      <dgm:spPr/>
      <dgm:t>
        <a:bodyPr/>
        <a:lstStyle/>
        <a:p>
          <a:r>
            <a:rPr lang="en-US" dirty="0" smtClean="0"/>
            <a:t>Colloid</a:t>
          </a:r>
          <a:endParaRPr lang="ru-RU" dirty="0"/>
        </a:p>
      </dgm:t>
    </dgm:pt>
    <dgm:pt modelId="{D0266F57-8433-4461-A98F-A048BB131FD0}" type="parTrans" cxnId="{3FD47B49-4CB0-4E11-89F1-779802AAB694}">
      <dgm:prSet/>
      <dgm:spPr/>
      <dgm:t>
        <a:bodyPr/>
        <a:lstStyle/>
        <a:p>
          <a:endParaRPr lang="ru-RU"/>
        </a:p>
      </dgm:t>
    </dgm:pt>
    <dgm:pt modelId="{CFD25EB6-220E-46B6-BFE9-8CDF5D105EC1}" type="sibTrans" cxnId="{3FD47B49-4CB0-4E11-89F1-779802AAB694}">
      <dgm:prSet/>
      <dgm:spPr/>
      <dgm:t>
        <a:bodyPr/>
        <a:lstStyle/>
        <a:p>
          <a:endParaRPr lang="ru-RU"/>
        </a:p>
      </dgm:t>
    </dgm:pt>
    <dgm:pt modelId="{1C7BC587-B624-42D0-8C65-B259E2FF7BBA}">
      <dgm:prSet/>
      <dgm:spPr/>
      <dgm:t>
        <a:bodyPr/>
        <a:lstStyle/>
        <a:p>
          <a:r>
            <a:rPr lang="en-US" dirty="0" smtClean="0"/>
            <a:t>Sugar in water solution</a:t>
          </a:r>
          <a:endParaRPr lang="ru-RU" dirty="0"/>
        </a:p>
      </dgm:t>
    </dgm:pt>
    <dgm:pt modelId="{2F740FA4-3F62-45E5-B7FE-37781BD55167}" type="parTrans" cxnId="{DE6AD943-2EE2-4077-BB4F-5DA8C36F6DB6}">
      <dgm:prSet/>
      <dgm:spPr/>
      <dgm:t>
        <a:bodyPr/>
        <a:lstStyle/>
        <a:p>
          <a:endParaRPr lang="ru-RU"/>
        </a:p>
      </dgm:t>
    </dgm:pt>
    <dgm:pt modelId="{F7BF0AE9-FA5B-4974-AC34-19FC789B7E46}" type="sibTrans" cxnId="{DE6AD943-2EE2-4077-BB4F-5DA8C36F6DB6}">
      <dgm:prSet/>
      <dgm:spPr/>
      <dgm:t>
        <a:bodyPr/>
        <a:lstStyle/>
        <a:p>
          <a:endParaRPr lang="ru-RU"/>
        </a:p>
      </dgm:t>
    </dgm:pt>
    <dgm:pt modelId="{2861F17C-611F-4A33-8271-686189B657B7}">
      <dgm:prSet/>
      <dgm:spPr/>
      <dgm:t>
        <a:bodyPr/>
        <a:lstStyle/>
        <a:p>
          <a:r>
            <a:rPr lang="en-US" dirty="0" smtClean="0"/>
            <a:t>Suspension</a:t>
          </a:r>
          <a:endParaRPr lang="ru-RU" dirty="0"/>
        </a:p>
      </dgm:t>
    </dgm:pt>
    <dgm:pt modelId="{AF76BB3C-9FE8-4EB1-80EF-75783D6A3D01}" type="sibTrans" cxnId="{108213B9-E69B-46BC-BBE5-D32FECDB52B2}">
      <dgm:prSet/>
      <dgm:spPr/>
      <dgm:t>
        <a:bodyPr/>
        <a:lstStyle/>
        <a:p>
          <a:endParaRPr lang="ru-RU"/>
        </a:p>
      </dgm:t>
    </dgm:pt>
    <dgm:pt modelId="{AC0D7205-254E-4244-ACB2-63CF7B536FE9}" type="parTrans" cxnId="{108213B9-E69B-46BC-BBE5-D32FECDB52B2}">
      <dgm:prSet/>
      <dgm:spPr/>
      <dgm:t>
        <a:bodyPr/>
        <a:lstStyle/>
        <a:p>
          <a:endParaRPr lang="ru-RU"/>
        </a:p>
      </dgm:t>
    </dgm:pt>
    <dgm:pt modelId="{8DB3A7A1-8812-4DFF-8E41-07ABE4812EFE}">
      <dgm:prSet/>
      <dgm:spPr/>
      <dgm:t>
        <a:bodyPr/>
        <a:lstStyle/>
        <a:p>
          <a:r>
            <a:rPr lang="en-US" dirty="0" smtClean="0"/>
            <a:t>Emulsion</a:t>
          </a:r>
          <a:endParaRPr lang="ru-RU" dirty="0"/>
        </a:p>
      </dgm:t>
    </dgm:pt>
    <dgm:pt modelId="{B52791B9-7678-4579-BCBC-007EA2BB2110}" type="sibTrans" cxnId="{6F4C7737-EA3E-4B68-B768-71A38F4ED5AC}">
      <dgm:prSet/>
      <dgm:spPr/>
      <dgm:t>
        <a:bodyPr/>
        <a:lstStyle/>
        <a:p>
          <a:endParaRPr lang="ru-RU"/>
        </a:p>
      </dgm:t>
    </dgm:pt>
    <dgm:pt modelId="{CC537603-AD27-41E0-9D56-99D8345EE158}" type="parTrans" cxnId="{6F4C7737-EA3E-4B68-B768-71A38F4ED5AC}">
      <dgm:prSet/>
      <dgm:spPr/>
      <dgm:t>
        <a:bodyPr/>
        <a:lstStyle/>
        <a:p>
          <a:endParaRPr lang="ru-RU"/>
        </a:p>
      </dgm:t>
    </dgm:pt>
    <dgm:pt modelId="{C8531B8D-C557-4EAA-A01B-974A8FFDC892}" type="pres">
      <dgm:prSet presAssocID="{198D8115-A637-43B5-9C4C-077336C43BAC}" presName="Name0" presStyleCnt="0">
        <dgm:presLayoutVars>
          <dgm:chPref val="1"/>
          <dgm:dir/>
          <dgm:animOne val="branch"/>
          <dgm:animLvl val="lvl"/>
          <dgm:resizeHandles/>
        </dgm:presLayoutVars>
      </dgm:prSet>
      <dgm:spPr/>
      <dgm:t>
        <a:bodyPr/>
        <a:lstStyle/>
        <a:p>
          <a:endParaRPr lang="ru-RU"/>
        </a:p>
      </dgm:t>
    </dgm:pt>
    <dgm:pt modelId="{9656B69A-326F-420F-9C8F-B25EABA9E6E6}" type="pres">
      <dgm:prSet presAssocID="{33DD416D-87A3-4776-9A29-6A0FDA1BA22E}" presName="vertOne" presStyleCnt="0"/>
      <dgm:spPr/>
    </dgm:pt>
    <dgm:pt modelId="{1FF5B985-759C-4FF2-BA47-C8838B2B8C94}" type="pres">
      <dgm:prSet presAssocID="{33DD416D-87A3-4776-9A29-6A0FDA1BA22E}" presName="txOne" presStyleLbl="node0" presStyleIdx="0" presStyleCnt="1" custLinFactNeighborX="-36" custLinFactNeighborY="-56575">
        <dgm:presLayoutVars>
          <dgm:chPref val="3"/>
        </dgm:presLayoutVars>
      </dgm:prSet>
      <dgm:spPr/>
      <dgm:t>
        <a:bodyPr/>
        <a:lstStyle/>
        <a:p>
          <a:endParaRPr lang="ru-RU"/>
        </a:p>
      </dgm:t>
    </dgm:pt>
    <dgm:pt modelId="{97C299F8-545B-41D1-9401-B092A939EC44}" type="pres">
      <dgm:prSet presAssocID="{33DD416D-87A3-4776-9A29-6A0FDA1BA22E}" presName="parTransOne" presStyleCnt="0"/>
      <dgm:spPr/>
    </dgm:pt>
    <dgm:pt modelId="{FE062975-9B65-4F3F-944F-020E0CB6FEEA}" type="pres">
      <dgm:prSet presAssocID="{33DD416D-87A3-4776-9A29-6A0FDA1BA22E}" presName="horzOne" presStyleCnt="0"/>
      <dgm:spPr/>
    </dgm:pt>
    <dgm:pt modelId="{D3441C19-CCB6-4428-8983-35324A25F353}" type="pres">
      <dgm:prSet presAssocID="{A4E3CA0C-8E4B-48D1-8A76-55B8D89E0A78}" presName="vertTwo" presStyleCnt="0"/>
      <dgm:spPr/>
    </dgm:pt>
    <dgm:pt modelId="{02A99689-AA4E-42CA-9506-DF88C39645CE}" type="pres">
      <dgm:prSet presAssocID="{A4E3CA0C-8E4B-48D1-8A76-55B8D89E0A78}" presName="txTwo" presStyleLbl="node2" presStyleIdx="0" presStyleCnt="2">
        <dgm:presLayoutVars>
          <dgm:chPref val="3"/>
        </dgm:presLayoutVars>
      </dgm:prSet>
      <dgm:spPr/>
      <dgm:t>
        <a:bodyPr/>
        <a:lstStyle/>
        <a:p>
          <a:endParaRPr lang="ru-RU"/>
        </a:p>
      </dgm:t>
    </dgm:pt>
    <dgm:pt modelId="{5B161A1F-1291-4C7F-8CDF-37DB56A90F0C}" type="pres">
      <dgm:prSet presAssocID="{A4E3CA0C-8E4B-48D1-8A76-55B8D89E0A78}" presName="parTransTwo" presStyleCnt="0"/>
      <dgm:spPr/>
    </dgm:pt>
    <dgm:pt modelId="{3C426DCD-DD5E-4F2C-9596-D077DA7F797B}" type="pres">
      <dgm:prSet presAssocID="{A4E3CA0C-8E4B-48D1-8A76-55B8D89E0A78}" presName="horzTwo" presStyleCnt="0"/>
      <dgm:spPr/>
    </dgm:pt>
    <dgm:pt modelId="{40C9ECC6-A447-4A91-8C80-B49F9A08C00E}" type="pres">
      <dgm:prSet presAssocID="{1C7BC587-B624-42D0-8C65-B259E2FF7BBA}" presName="vertThree" presStyleCnt="0"/>
      <dgm:spPr/>
    </dgm:pt>
    <dgm:pt modelId="{95066C25-67E6-40F9-B3BC-EBC58585FB33}" type="pres">
      <dgm:prSet presAssocID="{1C7BC587-B624-42D0-8C65-B259E2FF7BBA}" presName="txThree" presStyleLbl="node3" presStyleIdx="0" presStyleCnt="3">
        <dgm:presLayoutVars>
          <dgm:chPref val="3"/>
        </dgm:presLayoutVars>
      </dgm:prSet>
      <dgm:spPr/>
      <dgm:t>
        <a:bodyPr/>
        <a:lstStyle/>
        <a:p>
          <a:endParaRPr lang="ru-RU"/>
        </a:p>
      </dgm:t>
    </dgm:pt>
    <dgm:pt modelId="{D08E9E29-61C0-4320-848B-190C5A6AFF9F}" type="pres">
      <dgm:prSet presAssocID="{1C7BC587-B624-42D0-8C65-B259E2FF7BBA}" presName="horzThree" presStyleCnt="0"/>
      <dgm:spPr/>
    </dgm:pt>
    <dgm:pt modelId="{4DDFFEEB-7370-491B-BFF5-A9C93DB8020E}" type="pres">
      <dgm:prSet presAssocID="{47C0F97B-8A50-410D-B3D9-19A9861C3C3D}" presName="sibSpaceTwo" presStyleCnt="0"/>
      <dgm:spPr/>
    </dgm:pt>
    <dgm:pt modelId="{63D5B960-B544-4D27-A180-F181D78911FA}" type="pres">
      <dgm:prSet presAssocID="{DD24ECAA-EE78-4B83-830F-229433EE7A3D}" presName="vertTwo" presStyleCnt="0"/>
      <dgm:spPr/>
    </dgm:pt>
    <dgm:pt modelId="{4450E00E-8043-4194-B1C1-53185FA311F6}" type="pres">
      <dgm:prSet presAssocID="{DD24ECAA-EE78-4B83-830F-229433EE7A3D}" presName="txTwo" presStyleLbl="node2" presStyleIdx="1" presStyleCnt="2">
        <dgm:presLayoutVars>
          <dgm:chPref val="3"/>
        </dgm:presLayoutVars>
      </dgm:prSet>
      <dgm:spPr/>
      <dgm:t>
        <a:bodyPr/>
        <a:lstStyle/>
        <a:p>
          <a:endParaRPr lang="ru-RU"/>
        </a:p>
      </dgm:t>
    </dgm:pt>
    <dgm:pt modelId="{1DD8B318-78B4-4E2A-8C16-28C2666D5534}" type="pres">
      <dgm:prSet presAssocID="{DD24ECAA-EE78-4B83-830F-229433EE7A3D}" presName="parTransTwo" presStyleCnt="0"/>
      <dgm:spPr/>
    </dgm:pt>
    <dgm:pt modelId="{7BE8F438-1BD6-48B0-B366-6A7C55377717}" type="pres">
      <dgm:prSet presAssocID="{DD24ECAA-EE78-4B83-830F-229433EE7A3D}" presName="horzTwo" presStyleCnt="0"/>
      <dgm:spPr/>
    </dgm:pt>
    <dgm:pt modelId="{73C039B7-142A-45D7-9E21-AC30A34755F3}" type="pres">
      <dgm:prSet presAssocID="{2861F17C-611F-4A33-8271-686189B657B7}" presName="vertThree" presStyleCnt="0"/>
      <dgm:spPr/>
    </dgm:pt>
    <dgm:pt modelId="{2EF03903-DEF3-407D-AC4B-413D1E292C02}" type="pres">
      <dgm:prSet presAssocID="{2861F17C-611F-4A33-8271-686189B657B7}" presName="txThree" presStyleLbl="node3" presStyleIdx="1" presStyleCnt="3">
        <dgm:presLayoutVars>
          <dgm:chPref val="3"/>
        </dgm:presLayoutVars>
      </dgm:prSet>
      <dgm:spPr/>
      <dgm:t>
        <a:bodyPr/>
        <a:lstStyle/>
        <a:p>
          <a:endParaRPr lang="ru-RU"/>
        </a:p>
      </dgm:t>
    </dgm:pt>
    <dgm:pt modelId="{5AD3CC6F-6A88-4CF8-8CE4-0A8453E32940}" type="pres">
      <dgm:prSet presAssocID="{2861F17C-611F-4A33-8271-686189B657B7}" presName="horzThree" presStyleCnt="0"/>
      <dgm:spPr/>
    </dgm:pt>
    <dgm:pt modelId="{7AE2ED2F-7A06-45CD-BF0E-E554F85A29B0}" type="pres">
      <dgm:prSet presAssocID="{AF76BB3C-9FE8-4EB1-80EF-75783D6A3D01}" presName="sibSpaceThree" presStyleCnt="0"/>
      <dgm:spPr/>
    </dgm:pt>
    <dgm:pt modelId="{F87D0490-6E34-437D-945B-07FEAEA7BBA2}" type="pres">
      <dgm:prSet presAssocID="{8DB3A7A1-8812-4DFF-8E41-07ABE4812EFE}" presName="vertThree" presStyleCnt="0"/>
      <dgm:spPr/>
    </dgm:pt>
    <dgm:pt modelId="{66C76D71-ED14-4CD8-8155-A9FB0B441EE2}" type="pres">
      <dgm:prSet presAssocID="{8DB3A7A1-8812-4DFF-8E41-07ABE4812EFE}" presName="txThree" presStyleLbl="node3" presStyleIdx="2" presStyleCnt="3">
        <dgm:presLayoutVars>
          <dgm:chPref val="3"/>
        </dgm:presLayoutVars>
      </dgm:prSet>
      <dgm:spPr/>
      <dgm:t>
        <a:bodyPr/>
        <a:lstStyle/>
        <a:p>
          <a:endParaRPr lang="ru-RU"/>
        </a:p>
      </dgm:t>
    </dgm:pt>
    <dgm:pt modelId="{CE77CA3E-5758-4A4E-90A4-2D65B479ECB9}" type="pres">
      <dgm:prSet presAssocID="{8DB3A7A1-8812-4DFF-8E41-07ABE4812EFE}" presName="horzThree" presStyleCnt="0"/>
      <dgm:spPr/>
    </dgm:pt>
  </dgm:ptLst>
  <dgm:cxnLst>
    <dgm:cxn modelId="{DE6AD943-2EE2-4077-BB4F-5DA8C36F6DB6}" srcId="{A4E3CA0C-8E4B-48D1-8A76-55B8D89E0A78}" destId="{1C7BC587-B624-42D0-8C65-B259E2FF7BBA}" srcOrd="0" destOrd="0" parTransId="{2F740FA4-3F62-45E5-B7FE-37781BD55167}" sibTransId="{F7BF0AE9-FA5B-4974-AC34-19FC789B7E46}"/>
    <dgm:cxn modelId="{60598220-8913-4A7A-A6A8-BB1219E06AE9}" type="presOf" srcId="{8DB3A7A1-8812-4DFF-8E41-07ABE4812EFE}" destId="{66C76D71-ED14-4CD8-8155-A9FB0B441EE2}" srcOrd="0" destOrd="0" presId="urn:microsoft.com/office/officeart/2005/8/layout/hierarchy4"/>
    <dgm:cxn modelId="{6F4C7737-EA3E-4B68-B768-71A38F4ED5AC}" srcId="{DD24ECAA-EE78-4B83-830F-229433EE7A3D}" destId="{8DB3A7A1-8812-4DFF-8E41-07ABE4812EFE}" srcOrd="1" destOrd="0" parTransId="{CC537603-AD27-41E0-9D56-99D8345EE158}" sibTransId="{B52791B9-7678-4579-BCBC-007EA2BB2110}"/>
    <dgm:cxn modelId="{8D2D397C-2B4C-4095-BA5C-EAE030D91417}" srcId="{33DD416D-87A3-4776-9A29-6A0FDA1BA22E}" destId="{A4E3CA0C-8E4B-48D1-8A76-55B8D89E0A78}" srcOrd="0" destOrd="0" parTransId="{9B70D5B0-0F1F-402C-A034-78A1877FAB42}" sibTransId="{47C0F97B-8A50-410D-B3D9-19A9861C3C3D}"/>
    <dgm:cxn modelId="{07855E6C-F3F8-4F81-9372-6742246A91C2}" type="presOf" srcId="{2861F17C-611F-4A33-8271-686189B657B7}" destId="{2EF03903-DEF3-407D-AC4B-413D1E292C02}" srcOrd="0" destOrd="0" presId="urn:microsoft.com/office/officeart/2005/8/layout/hierarchy4"/>
    <dgm:cxn modelId="{C1E8F580-1788-4933-8011-83BB291A3FAF}" type="presOf" srcId="{198D8115-A637-43B5-9C4C-077336C43BAC}" destId="{C8531B8D-C557-4EAA-A01B-974A8FFDC892}" srcOrd="0" destOrd="0" presId="urn:microsoft.com/office/officeart/2005/8/layout/hierarchy4"/>
    <dgm:cxn modelId="{66D71F49-9B9C-4FCC-9170-31B24D622950}" srcId="{198D8115-A637-43B5-9C4C-077336C43BAC}" destId="{33DD416D-87A3-4776-9A29-6A0FDA1BA22E}" srcOrd="0" destOrd="0" parTransId="{D6E9DE2C-1197-477A-A2CD-43ADB2BDF987}" sibTransId="{5A2F1DBD-0B17-4595-8B76-131610F7C834}"/>
    <dgm:cxn modelId="{8855BC1A-1F88-4BF9-96B4-19FAD33FE06D}" type="presOf" srcId="{33DD416D-87A3-4776-9A29-6A0FDA1BA22E}" destId="{1FF5B985-759C-4FF2-BA47-C8838B2B8C94}" srcOrd="0" destOrd="0" presId="urn:microsoft.com/office/officeart/2005/8/layout/hierarchy4"/>
    <dgm:cxn modelId="{B54E442E-38A2-486A-830B-055CA5775AC8}" type="presOf" srcId="{1C7BC587-B624-42D0-8C65-B259E2FF7BBA}" destId="{95066C25-67E6-40F9-B3BC-EBC58585FB33}" srcOrd="0" destOrd="0" presId="urn:microsoft.com/office/officeart/2005/8/layout/hierarchy4"/>
    <dgm:cxn modelId="{108213B9-E69B-46BC-BBE5-D32FECDB52B2}" srcId="{DD24ECAA-EE78-4B83-830F-229433EE7A3D}" destId="{2861F17C-611F-4A33-8271-686189B657B7}" srcOrd="0" destOrd="0" parTransId="{AC0D7205-254E-4244-ACB2-63CF7B536FE9}" sibTransId="{AF76BB3C-9FE8-4EB1-80EF-75783D6A3D01}"/>
    <dgm:cxn modelId="{A4C914E4-72A6-43F4-80B1-AE1EB25AE9DA}" type="presOf" srcId="{A4E3CA0C-8E4B-48D1-8A76-55B8D89E0A78}" destId="{02A99689-AA4E-42CA-9506-DF88C39645CE}" srcOrd="0" destOrd="0" presId="urn:microsoft.com/office/officeart/2005/8/layout/hierarchy4"/>
    <dgm:cxn modelId="{BFD090F5-8D40-4D9B-98C0-86396A6E429B}" type="presOf" srcId="{DD24ECAA-EE78-4B83-830F-229433EE7A3D}" destId="{4450E00E-8043-4194-B1C1-53185FA311F6}" srcOrd="0" destOrd="0" presId="urn:microsoft.com/office/officeart/2005/8/layout/hierarchy4"/>
    <dgm:cxn modelId="{3FD47B49-4CB0-4E11-89F1-779802AAB694}" srcId="{33DD416D-87A3-4776-9A29-6A0FDA1BA22E}" destId="{DD24ECAA-EE78-4B83-830F-229433EE7A3D}" srcOrd="1" destOrd="0" parTransId="{D0266F57-8433-4461-A98F-A048BB131FD0}" sibTransId="{CFD25EB6-220E-46B6-BFE9-8CDF5D105EC1}"/>
    <dgm:cxn modelId="{3BC7F880-076F-4D0F-A031-580CB365E39B}" type="presParOf" srcId="{C8531B8D-C557-4EAA-A01B-974A8FFDC892}" destId="{9656B69A-326F-420F-9C8F-B25EABA9E6E6}" srcOrd="0" destOrd="0" presId="urn:microsoft.com/office/officeart/2005/8/layout/hierarchy4"/>
    <dgm:cxn modelId="{5E71D294-0795-4266-9264-58CD38393105}" type="presParOf" srcId="{9656B69A-326F-420F-9C8F-B25EABA9E6E6}" destId="{1FF5B985-759C-4FF2-BA47-C8838B2B8C94}" srcOrd="0" destOrd="0" presId="urn:microsoft.com/office/officeart/2005/8/layout/hierarchy4"/>
    <dgm:cxn modelId="{5293E2B5-7689-4740-8DFD-0BE1228BC295}" type="presParOf" srcId="{9656B69A-326F-420F-9C8F-B25EABA9E6E6}" destId="{97C299F8-545B-41D1-9401-B092A939EC44}" srcOrd="1" destOrd="0" presId="urn:microsoft.com/office/officeart/2005/8/layout/hierarchy4"/>
    <dgm:cxn modelId="{1440EAF9-01C3-4092-84A0-F99E37AB4C8F}" type="presParOf" srcId="{9656B69A-326F-420F-9C8F-B25EABA9E6E6}" destId="{FE062975-9B65-4F3F-944F-020E0CB6FEEA}" srcOrd="2" destOrd="0" presId="urn:microsoft.com/office/officeart/2005/8/layout/hierarchy4"/>
    <dgm:cxn modelId="{DD537D37-1C00-46B2-BE20-4B4D845D770D}" type="presParOf" srcId="{FE062975-9B65-4F3F-944F-020E0CB6FEEA}" destId="{D3441C19-CCB6-4428-8983-35324A25F353}" srcOrd="0" destOrd="0" presId="urn:microsoft.com/office/officeart/2005/8/layout/hierarchy4"/>
    <dgm:cxn modelId="{929E8E0B-A697-4E2A-8080-8D49ED9883E7}" type="presParOf" srcId="{D3441C19-CCB6-4428-8983-35324A25F353}" destId="{02A99689-AA4E-42CA-9506-DF88C39645CE}" srcOrd="0" destOrd="0" presId="urn:microsoft.com/office/officeart/2005/8/layout/hierarchy4"/>
    <dgm:cxn modelId="{B200D902-DA45-4446-B179-5A1A085DE0D4}" type="presParOf" srcId="{D3441C19-CCB6-4428-8983-35324A25F353}" destId="{5B161A1F-1291-4C7F-8CDF-37DB56A90F0C}" srcOrd="1" destOrd="0" presId="urn:microsoft.com/office/officeart/2005/8/layout/hierarchy4"/>
    <dgm:cxn modelId="{BFAC4574-3A5D-4E65-803E-12278682128D}" type="presParOf" srcId="{D3441C19-CCB6-4428-8983-35324A25F353}" destId="{3C426DCD-DD5E-4F2C-9596-D077DA7F797B}" srcOrd="2" destOrd="0" presId="urn:microsoft.com/office/officeart/2005/8/layout/hierarchy4"/>
    <dgm:cxn modelId="{75E4FBE3-0753-441B-B50F-A49C81058298}" type="presParOf" srcId="{3C426DCD-DD5E-4F2C-9596-D077DA7F797B}" destId="{40C9ECC6-A447-4A91-8C80-B49F9A08C00E}" srcOrd="0" destOrd="0" presId="urn:microsoft.com/office/officeart/2005/8/layout/hierarchy4"/>
    <dgm:cxn modelId="{6CF28B73-0B54-4EDE-A0C0-CECC74E8E56E}" type="presParOf" srcId="{40C9ECC6-A447-4A91-8C80-B49F9A08C00E}" destId="{95066C25-67E6-40F9-B3BC-EBC58585FB33}" srcOrd="0" destOrd="0" presId="urn:microsoft.com/office/officeart/2005/8/layout/hierarchy4"/>
    <dgm:cxn modelId="{0129C472-45BC-4A96-B1CD-1CB2013FC0E8}" type="presParOf" srcId="{40C9ECC6-A447-4A91-8C80-B49F9A08C00E}" destId="{D08E9E29-61C0-4320-848B-190C5A6AFF9F}" srcOrd="1" destOrd="0" presId="urn:microsoft.com/office/officeart/2005/8/layout/hierarchy4"/>
    <dgm:cxn modelId="{AA09A84D-4384-4DE9-9E76-34C1FF18F316}" type="presParOf" srcId="{FE062975-9B65-4F3F-944F-020E0CB6FEEA}" destId="{4DDFFEEB-7370-491B-BFF5-A9C93DB8020E}" srcOrd="1" destOrd="0" presId="urn:microsoft.com/office/officeart/2005/8/layout/hierarchy4"/>
    <dgm:cxn modelId="{BB7B7A55-E357-483D-A400-E7F6DB22298F}" type="presParOf" srcId="{FE062975-9B65-4F3F-944F-020E0CB6FEEA}" destId="{63D5B960-B544-4D27-A180-F181D78911FA}" srcOrd="2" destOrd="0" presId="urn:microsoft.com/office/officeart/2005/8/layout/hierarchy4"/>
    <dgm:cxn modelId="{50CF89A0-92D7-40FE-A290-CC87083332EE}" type="presParOf" srcId="{63D5B960-B544-4D27-A180-F181D78911FA}" destId="{4450E00E-8043-4194-B1C1-53185FA311F6}" srcOrd="0" destOrd="0" presId="urn:microsoft.com/office/officeart/2005/8/layout/hierarchy4"/>
    <dgm:cxn modelId="{FBF7B937-8AE3-435A-BB47-CDDCE4FA0F57}" type="presParOf" srcId="{63D5B960-B544-4D27-A180-F181D78911FA}" destId="{1DD8B318-78B4-4E2A-8C16-28C2666D5534}" srcOrd="1" destOrd="0" presId="urn:microsoft.com/office/officeart/2005/8/layout/hierarchy4"/>
    <dgm:cxn modelId="{27ED9C76-F709-42E3-A901-7CB0D4BABEDB}" type="presParOf" srcId="{63D5B960-B544-4D27-A180-F181D78911FA}" destId="{7BE8F438-1BD6-48B0-B366-6A7C55377717}" srcOrd="2" destOrd="0" presId="urn:microsoft.com/office/officeart/2005/8/layout/hierarchy4"/>
    <dgm:cxn modelId="{9A9F1D95-336B-48D4-8878-3ADB21F27ED2}" type="presParOf" srcId="{7BE8F438-1BD6-48B0-B366-6A7C55377717}" destId="{73C039B7-142A-45D7-9E21-AC30A34755F3}" srcOrd="0" destOrd="0" presId="urn:microsoft.com/office/officeart/2005/8/layout/hierarchy4"/>
    <dgm:cxn modelId="{0F8588A4-96A1-46AC-A2EF-FA09A8471EA7}" type="presParOf" srcId="{73C039B7-142A-45D7-9E21-AC30A34755F3}" destId="{2EF03903-DEF3-407D-AC4B-413D1E292C02}" srcOrd="0" destOrd="0" presId="urn:microsoft.com/office/officeart/2005/8/layout/hierarchy4"/>
    <dgm:cxn modelId="{5746794E-012B-4522-B7B0-AD95FE902030}" type="presParOf" srcId="{73C039B7-142A-45D7-9E21-AC30A34755F3}" destId="{5AD3CC6F-6A88-4CF8-8CE4-0A8453E32940}" srcOrd="1" destOrd="0" presId="urn:microsoft.com/office/officeart/2005/8/layout/hierarchy4"/>
    <dgm:cxn modelId="{38FF1FE5-263C-4C59-97BA-0F9F07DA295A}" type="presParOf" srcId="{7BE8F438-1BD6-48B0-B366-6A7C55377717}" destId="{7AE2ED2F-7A06-45CD-BF0E-E554F85A29B0}" srcOrd="1" destOrd="0" presId="urn:microsoft.com/office/officeart/2005/8/layout/hierarchy4"/>
    <dgm:cxn modelId="{F9805EEC-C466-4628-B7AC-DF6D4942ED0C}" type="presParOf" srcId="{7BE8F438-1BD6-48B0-B366-6A7C55377717}" destId="{F87D0490-6E34-437D-945B-07FEAEA7BBA2}" srcOrd="2" destOrd="0" presId="urn:microsoft.com/office/officeart/2005/8/layout/hierarchy4"/>
    <dgm:cxn modelId="{74CE0CA1-40AF-4E93-9B9E-D2B1238BF5B0}" type="presParOf" srcId="{F87D0490-6E34-437D-945B-07FEAEA7BBA2}" destId="{66C76D71-ED14-4CD8-8155-A9FB0B441EE2}" srcOrd="0" destOrd="0" presId="urn:microsoft.com/office/officeart/2005/8/layout/hierarchy4"/>
    <dgm:cxn modelId="{ED3E6149-6F73-450D-9A3C-96A73B0265AF}" type="presParOf" srcId="{F87D0490-6E34-437D-945B-07FEAEA7BBA2}" destId="{CE77CA3E-5758-4A4E-90A4-2D65B479ECB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8D8115-A637-43B5-9C4C-077336C43BAC}" type="doc">
      <dgm:prSet loTypeId="urn:microsoft.com/office/officeart/2005/8/layout/hierarchy4" loCatId="hierarchy" qsTypeId="urn:microsoft.com/office/officeart/2005/8/quickstyle/simple1" qsCatId="simple" csTypeId="urn:microsoft.com/office/officeart/2005/8/colors/colorful2" csCatId="colorful" phldr="1"/>
      <dgm:spPr/>
      <dgm:t>
        <a:bodyPr/>
        <a:lstStyle/>
        <a:p>
          <a:endParaRPr lang="ru-RU"/>
        </a:p>
      </dgm:t>
    </dgm:pt>
    <dgm:pt modelId="{33DD416D-87A3-4776-9A29-6A0FDA1BA22E}">
      <dgm:prSet phldrT="[Текст]" custT="1"/>
      <dgm:spPr/>
      <dgm:t>
        <a:bodyPr/>
        <a:lstStyle/>
        <a:p>
          <a:r>
            <a:rPr lang="en-US" sz="4000" dirty="0" smtClean="0"/>
            <a:t>Solution</a:t>
          </a:r>
          <a:endParaRPr lang="ru-RU" sz="4000" dirty="0"/>
        </a:p>
      </dgm:t>
    </dgm:pt>
    <dgm:pt modelId="{D6E9DE2C-1197-477A-A2CD-43ADB2BDF987}" type="parTrans" cxnId="{66D71F49-9B9C-4FCC-9170-31B24D622950}">
      <dgm:prSet/>
      <dgm:spPr/>
      <dgm:t>
        <a:bodyPr/>
        <a:lstStyle/>
        <a:p>
          <a:endParaRPr lang="ru-RU" sz="1400"/>
        </a:p>
      </dgm:t>
    </dgm:pt>
    <dgm:pt modelId="{5A2F1DBD-0B17-4595-8B76-131610F7C834}" type="sibTrans" cxnId="{66D71F49-9B9C-4FCC-9170-31B24D622950}">
      <dgm:prSet/>
      <dgm:spPr/>
      <dgm:t>
        <a:bodyPr/>
        <a:lstStyle/>
        <a:p>
          <a:endParaRPr lang="ru-RU" sz="1400"/>
        </a:p>
      </dgm:t>
    </dgm:pt>
    <dgm:pt modelId="{A4E3CA0C-8E4B-48D1-8A76-55B8D89E0A78}">
      <dgm:prSet phldrT="[Текст]" custT="1"/>
      <dgm:spPr/>
      <dgm:t>
        <a:bodyPr/>
        <a:lstStyle/>
        <a:p>
          <a:r>
            <a:rPr lang="en-US" sz="2000" dirty="0" smtClean="0">
              <a:solidFill>
                <a:schemeClr val="tx1"/>
              </a:solidFill>
            </a:rPr>
            <a:t>Unsaturated</a:t>
          </a:r>
          <a:endParaRPr lang="ru-RU" sz="2000" dirty="0">
            <a:solidFill>
              <a:schemeClr val="tx1"/>
            </a:solidFill>
          </a:endParaRPr>
        </a:p>
      </dgm:t>
    </dgm:pt>
    <dgm:pt modelId="{9B70D5B0-0F1F-402C-A034-78A1877FAB42}" type="parTrans" cxnId="{8D2D397C-2B4C-4095-BA5C-EAE030D91417}">
      <dgm:prSet/>
      <dgm:spPr/>
      <dgm:t>
        <a:bodyPr/>
        <a:lstStyle/>
        <a:p>
          <a:endParaRPr lang="ru-RU" sz="1400"/>
        </a:p>
      </dgm:t>
    </dgm:pt>
    <dgm:pt modelId="{47C0F97B-8A50-410D-B3D9-19A9861C3C3D}" type="sibTrans" cxnId="{8D2D397C-2B4C-4095-BA5C-EAE030D91417}">
      <dgm:prSet/>
      <dgm:spPr/>
      <dgm:t>
        <a:bodyPr/>
        <a:lstStyle/>
        <a:p>
          <a:endParaRPr lang="ru-RU" sz="1400"/>
        </a:p>
      </dgm:t>
    </dgm:pt>
    <dgm:pt modelId="{DD24ECAA-EE78-4B83-830F-229433EE7A3D}">
      <dgm:prSet phldrT="[Текст]" custT="1"/>
      <dgm:spPr/>
      <dgm:t>
        <a:bodyPr/>
        <a:lstStyle/>
        <a:p>
          <a:r>
            <a:rPr lang="en-US" sz="2000" dirty="0" smtClean="0">
              <a:solidFill>
                <a:schemeClr val="tx1"/>
              </a:solidFill>
            </a:rPr>
            <a:t>Saturated</a:t>
          </a:r>
          <a:endParaRPr lang="ru-RU" sz="2000" dirty="0">
            <a:solidFill>
              <a:schemeClr val="tx1"/>
            </a:solidFill>
          </a:endParaRPr>
        </a:p>
      </dgm:t>
    </dgm:pt>
    <dgm:pt modelId="{D0266F57-8433-4461-A98F-A048BB131FD0}" type="parTrans" cxnId="{3FD47B49-4CB0-4E11-89F1-779802AAB694}">
      <dgm:prSet/>
      <dgm:spPr/>
      <dgm:t>
        <a:bodyPr/>
        <a:lstStyle/>
        <a:p>
          <a:endParaRPr lang="ru-RU" sz="1400"/>
        </a:p>
      </dgm:t>
    </dgm:pt>
    <dgm:pt modelId="{CFD25EB6-220E-46B6-BFE9-8CDF5D105EC1}" type="sibTrans" cxnId="{3FD47B49-4CB0-4E11-89F1-779802AAB694}">
      <dgm:prSet/>
      <dgm:spPr/>
      <dgm:t>
        <a:bodyPr/>
        <a:lstStyle/>
        <a:p>
          <a:endParaRPr lang="ru-RU" sz="1400"/>
        </a:p>
      </dgm:t>
    </dgm:pt>
    <dgm:pt modelId="{1C7BC587-B624-42D0-8C65-B259E2FF7BBA}">
      <dgm:prSet custT="1"/>
      <dgm:spPr/>
      <dgm:t>
        <a:bodyPr/>
        <a:lstStyle/>
        <a:p>
          <a:r>
            <a:rPr lang="en-US" sz="1800" dirty="0" smtClean="0">
              <a:solidFill>
                <a:schemeClr val="tx1"/>
              </a:solidFill>
            </a:rPr>
            <a:t>At this temperature and pressure, further dissolution of the substance is possible</a:t>
          </a:r>
          <a:endParaRPr lang="ru-RU" sz="1800" dirty="0">
            <a:solidFill>
              <a:schemeClr val="tx1"/>
            </a:solidFill>
          </a:endParaRPr>
        </a:p>
      </dgm:t>
    </dgm:pt>
    <dgm:pt modelId="{2F740FA4-3F62-45E5-B7FE-37781BD55167}" type="parTrans" cxnId="{DE6AD943-2EE2-4077-BB4F-5DA8C36F6DB6}">
      <dgm:prSet/>
      <dgm:spPr/>
      <dgm:t>
        <a:bodyPr/>
        <a:lstStyle/>
        <a:p>
          <a:endParaRPr lang="ru-RU" sz="1400"/>
        </a:p>
      </dgm:t>
    </dgm:pt>
    <dgm:pt modelId="{F7BF0AE9-FA5B-4974-AC34-19FC789B7E46}" type="sibTrans" cxnId="{DE6AD943-2EE2-4077-BB4F-5DA8C36F6DB6}">
      <dgm:prSet/>
      <dgm:spPr/>
      <dgm:t>
        <a:bodyPr/>
        <a:lstStyle/>
        <a:p>
          <a:endParaRPr lang="ru-RU" sz="1400"/>
        </a:p>
      </dgm:t>
    </dgm:pt>
    <dgm:pt modelId="{2861F17C-611F-4A33-8271-686189B657B7}">
      <dgm:prSet custT="1"/>
      <dgm:spPr/>
      <dgm:t>
        <a:bodyPr/>
        <a:lstStyle/>
        <a:p>
          <a:r>
            <a:rPr lang="en-US" sz="1800" dirty="0" smtClean="0">
              <a:solidFill>
                <a:schemeClr val="tx1"/>
              </a:solidFill>
            </a:rPr>
            <a:t>At this temperature and pressure, further dissolution of the substance is impossible.</a:t>
          </a:r>
          <a:endParaRPr lang="ru-RU" sz="1800" dirty="0">
            <a:solidFill>
              <a:schemeClr val="tx1"/>
            </a:solidFill>
          </a:endParaRPr>
        </a:p>
      </dgm:t>
    </dgm:pt>
    <dgm:pt modelId="{AC0D7205-254E-4244-ACB2-63CF7B536FE9}" type="parTrans" cxnId="{108213B9-E69B-46BC-BBE5-D32FECDB52B2}">
      <dgm:prSet/>
      <dgm:spPr/>
      <dgm:t>
        <a:bodyPr/>
        <a:lstStyle/>
        <a:p>
          <a:endParaRPr lang="ru-RU" sz="1400"/>
        </a:p>
      </dgm:t>
    </dgm:pt>
    <dgm:pt modelId="{AF76BB3C-9FE8-4EB1-80EF-75783D6A3D01}" type="sibTrans" cxnId="{108213B9-E69B-46BC-BBE5-D32FECDB52B2}">
      <dgm:prSet/>
      <dgm:spPr/>
      <dgm:t>
        <a:bodyPr/>
        <a:lstStyle/>
        <a:p>
          <a:endParaRPr lang="ru-RU" sz="1400"/>
        </a:p>
      </dgm:t>
    </dgm:pt>
    <dgm:pt modelId="{B3DD748C-CB33-4308-91FE-44436AA1288D}">
      <dgm:prSet custT="1"/>
      <dgm:spPr/>
      <dgm:t>
        <a:bodyPr/>
        <a:lstStyle/>
        <a:p>
          <a:r>
            <a:rPr lang="en-US" sz="2000" dirty="0" smtClean="0">
              <a:solidFill>
                <a:schemeClr val="tx1"/>
              </a:solidFill>
            </a:rPr>
            <a:t>Oversaturated</a:t>
          </a:r>
          <a:endParaRPr lang="ru-RU" sz="2000" dirty="0">
            <a:solidFill>
              <a:schemeClr val="tx1"/>
            </a:solidFill>
          </a:endParaRPr>
        </a:p>
      </dgm:t>
    </dgm:pt>
    <dgm:pt modelId="{69986AE6-F1A7-45E7-BE73-FDCA38A2210B}" type="sibTrans" cxnId="{E86B383A-B6A8-427A-8642-1B06632AF961}">
      <dgm:prSet/>
      <dgm:spPr/>
      <dgm:t>
        <a:bodyPr/>
        <a:lstStyle/>
        <a:p>
          <a:endParaRPr lang="ru-RU" sz="1400"/>
        </a:p>
      </dgm:t>
    </dgm:pt>
    <dgm:pt modelId="{7C2504E4-5B1B-460A-8F39-9B2F4FE9AD8F}" type="parTrans" cxnId="{E86B383A-B6A8-427A-8642-1B06632AF961}">
      <dgm:prSet/>
      <dgm:spPr/>
      <dgm:t>
        <a:bodyPr/>
        <a:lstStyle/>
        <a:p>
          <a:endParaRPr lang="ru-RU" sz="1400"/>
        </a:p>
      </dgm:t>
    </dgm:pt>
    <dgm:pt modelId="{98E8E54D-9F98-48DC-BD79-EB001BFDE149}">
      <dgm:prSet custT="1"/>
      <dgm:spPr/>
      <dgm:t>
        <a:bodyPr/>
        <a:lstStyle/>
        <a:p>
          <a:r>
            <a:rPr lang="en-US" sz="1800" dirty="0" smtClean="0">
              <a:solidFill>
                <a:schemeClr val="tx1"/>
              </a:solidFill>
            </a:rPr>
            <a:t>At a given temperature and pressure, there are more substances than in a saturated solution</a:t>
          </a:r>
          <a:endParaRPr lang="ru-RU" sz="1800" dirty="0">
            <a:solidFill>
              <a:schemeClr val="tx1"/>
            </a:solidFill>
          </a:endParaRPr>
        </a:p>
      </dgm:t>
    </dgm:pt>
    <dgm:pt modelId="{041EE4E1-1FDA-478B-A947-A54C31E29608}" type="sibTrans" cxnId="{45377DF3-76D3-46EE-BF35-BDF841B0F2D4}">
      <dgm:prSet/>
      <dgm:spPr/>
      <dgm:t>
        <a:bodyPr/>
        <a:lstStyle/>
        <a:p>
          <a:endParaRPr lang="ru-RU" sz="1400"/>
        </a:p>
      </dgm:t>
    </dgm:pt>
    <dgm:pt modelId="{A26A50EE-C235-4C92-ACB0-69FC93D8ADF8}" type="parTrans" cxnId="{45377DF3-76D3-46EE-BF35-BDF841B0F2D4}">
      <dgm:prSet/>
      <dgm:spPr/>
      <dgm:t>
        <a:bodyPr/>
        <a:lstStyle/>
        <a:p>
          <a:endParaRPr lang="ru-RU" sz="1400"/>
        </a:p>
      </dgm:t>
    </dgm:pt>
    <dgm:pt modelId="{C8531B8D-C557-4EAA-A01B-974A8FFDC892}" type="pres">
      <dgm:prSet presAssocID="{198D8115-A637-43B5-9C4C-077336C43BAC}" presName="Name0" presStyleCnt="0">
        <dgm:presLayoutVars>
          <dgm:chPref val="1"/>
          <dgm:dir/>
          <dgm:animOne val="branch"/>
          <dgm:animLvl val="lvl"/>
          <dgm:resizeHandles/>
        </dgm:presLayoutVars>
      </dgm:prSet>
      <dgm:spPr/>
      <dgm:t>
        <a:bodyPr/>
        <a:lstStyle/>
        <a:p>
          <a:endParaRPr lang="ru-RU"/>
        </a:p>
      </dgm:t>
    </dgm:pt>
    <dgm:pt modelId="{9656B69A-326F-420F-9C8F-B25EABA9E6E6}" type="pres">
      <dgm:prSet presAssocID="{33DD416D-87A3-4776-9A29-6A0FDA1BA22E}" presName="vertOne" presStyleCnt="0"/>
      <dgm:spPr/>
    </dgm:pt>
    <dgm:pt modelId="{1FF5B985-759C-4FF2-BA47-C8838B2B8C94}" type="pres">
      <dgm:prSet presAssocID="{33DD416D-87A3-4776-9A29-6A0FDA1BA22E}" presName="txOne" presStyleLbl="node0" presStyleIdx="0" presStyleCnt="1" custLinFactNeighborY="-62946">
        <dgm:presLayoutVars>
          <dgm:chPref val="3"/>
        </dgm:presLayoutVars>
      </dgm:prSet>
      <dgm:spPr/>
      <dgm:t>
        <a:bodyPr/>
        <a:lstStyle/>
        <a:p>
          <a:endParaRPr lang="ru-RU"/>
        </a:p>
      </dgm:t>
    </dgm:pt>
    <dgm:pt modelId="{97C299F8-545B-41D1-9401-B092A939EC44}" type="pres">
      <dgm:prSet presAssocID="{33DD416D-87A3-4776-9A29-6A0FDA1BA22E}" presName="parTransOne" presStyleCnt="0"/>
      <dgm:spPr/>
    </dgm:pt>
    <dgm:pt modelId="{FE062975-9B65-4F3F-944F-020E0CB6FEEA}" type="pres">
      <dgm:prSet presAssocID="{33DD416D-87A3-4776-9A29-6A0FDA1BA22E}" presName="horzOne" presStyleCnt="0"/>
      <dgm:spPr/>
    </dgm:pt>
    <dgm:pt modelId="{D3441C19-CCB6-4428-8983-35324A25F353}" type="pres">
      <dgm:prSet presAssocID="{A4E3CA0C-8E4B-48D1-8A76-55B8D89E0A78}" presName="vertTwo" presStyleCnt="0"/>
      <dgm:spPr/>
    </dgm:pt>
    <dgm:pt modelId="{02A99689-AA4E-42CA-9506-DF88C39645CE}" type="pres">
      <dgm:prSet presAssocID="{A4E3CA0C-8E4B-48D1-8A76-55B8D89E0A78}" presName="txTwo" presStyleLbl="node2" presStyleIdx="0" presStyleCnt="3" custScaleY="29062">
        <dgm:presLayoutVars>
          <dgm:chPref val="3"/>
        </dgm:presLayoutVars>
      </dgm:prSet>
      <dgm:spPr/>
      <dgm:t>
        <a:bodyPr/>
        <a:lstStyle/>
        <a:p>
          <a:endParaRPr lang="ru-RU"/>
        </a:p>
      </dgm:t>
    </dgm:pt>
    <dgm:pt modelId="{5B161A1F-1291-4C7F-8CDF-37DB56A90F0C}" type="pres">
      <dgm:prSet presAssocID="{A4E3CA0C-8E4B-48D1-8A76-55B8D89E0A78}" presName="parTransTwo" presStyleCnt="0"/>
      <dgm:spPr/>
    </dgm:pt>
    <dgm:pt modelId="{3C426DCD-DD5E-4F2C-9596-D077DA7F797B}" type="pres">
      <dgm:prSet presAssocID="{A4E3CA0C-8E4B-48D1-8A76-55B8D89E0A78}" presName="horzTwo" presStyleCnt="0"/>
      <dgm:spPr/>
    </dgm:pt>
    <dgm:pt modelId="{40C9ECC6-A447-4A91-8C80-B49F9A08C00E}" type="pres">
      <dgm:prSet presAssocID="{1C7BC587-B624-42D0-8C65-B259E2FF7BBA}" presName="vertThree" presStyleCnt="0"/>
      <dgm:spPr/>
    </dgm:pt>
    <dgm:pt modelId="{95066C25-67E6-40F9-B3BC-EBC58585FB33}" type="pres">
      <dgm:prSet presAssocID="{1C7BC587-B624-42D0-8C65-B259E2FF7BBA}" presName="txThree" presStyleLbl="node3" presStyleIdx="0" presStyleCnt="3" custScaleY="156414">
        <dgm:presLayoutVars>
          <dgm:chPref val="3"/>
        </dgm:presLayoutVars>
      </dgm:prSet>
      <dgm:spPr/>
      <dgm:t>
        <a:bodyPr/>
        <a:lstStyle/>
        <a:p>
          <a:endParaRPr lang="ru-RU"/>
        </a:p>
      </dgm:t>
    </dgm:pt>
    <dgm:pt modelId="{D08E9E29-61C0-4320-848B-190C5A6AFF9F}" type="pres">
      <dgm:prSet presAssocID="{1C7BC587-B624-42D0-8C65-B259E2FF7BBA}" presName="horzThree" presStyleCnt="0"/>
      <dgm:spPr/>
    </dgm:pt>
    <dgm:pt modelId="{4DDFFEEB-7370-491B-BFF5-A9C93DB8020E}" type="pres">
      <dgm:prSet presAssocID="{47C0F97B-8A50-410D-B3D9-19A9861C3C3D}" presName="sibSpaceTwo" presStyleCnt="0"/>
      <dgm:spPr/>
    </dgm:pt>
    <dgm:pt modelId="{63D5B960-B544-4D27-A180-F181D78911FA}" type="pres">
      <dgm:prSet presAssocID="{DD24ECAA-EE78-4B83-830F-229433EE7A3D}" presName="vertTwo" presStyleCnt="0"/>
      <dgm:spPr/>
    </dgm:pt>
    <dgm:pt modelId="{4450E00E-8043-4194-B1C1-53185FA311F6}" type="pres">
      <dgm:prSet presAssocID="{DD24ECAA-EE78-4B83-830F-229433EE7A3D}" presName="txTwo" presStyleLbl="node2" presStyleIdx="1" presStyleCnt="3" custScaleY="29062">
        <dgm:presLayoutVars>
          <dgm:chPref val="3"/>
        </dgm:presLayoutVars>
      </dgm:prSet>
      <dgm:spPr/>
      <dgm:t>
        <a:bodyPr/>
        <a:lstStyle/>
        <a:p>
          <a:endParaRPr lang="ru-RU"/>
        </a:p>
      </dgm:t>
    </dgm:pt>
    <dgm:pt modelId="{1DD8B318-78B4-4E2A-8C16-28C2666D5534}" type="pres">
      <dgm:prSet presAssocID="{DD24ECAA-EE78-4B83-830F-229433EE7A3D}" presName="parTransTwo" presStyleCnt="0"/>
      <dgm:spPr/>
    </dgm:pt>
    <dgm:pt modelId="{7BE8F438-1BD6-48B0-B366-6A7C55377717}" type="pres">
      <dgm:prSet presAssocID="{DD24ECAA-EE78-4B83-830F-229433EE7A3D}" presName="horzTwo" presStyleCnt="0"/>
      <dgm:spPr/>
    </dgm:pt>
    <dgm:pt modelId="{73C039B7-142A-45D7-9E21-AC30A34755F3}" type="pres">
      <dgm:prSet presAssocID="{2861F17C-611F-4A33-8271-686189B657B7}" presName="vertThree" presStyleCnt="0"/>
      <dgm:spPr/>
    </dgm:pt>
    <dgm:pt modelId="{2EF03903-DEF3-407D-AC4B-413D1E292C02}" type="pres">
      <dgm:prSet presAssocID="{2861F17C-611F-4A33-8271-686189B657B7}" presName="txThree" presStyleLbl="node3" presStyleIdx="1" presStyleCnt="3" custScaleY="168662">
        <dgm:presLayoutVars>
          <dgm:chPref val="3"/>
        </dgm:presLayoutVars>
      </dgm:prSet>
      <dgm:spPr/>
      <dgm:t>
        <a:bodyPr/>
        <a:lstStyle/>
        <a:p>
          <a:endParaRPr lang="ru-RU"/>
        </a:p>
      </dgm:t>
    </dgm:pt>
    <dgm:pt modelId="{5AD3CC6F-6A88-4CF8-8CE4-0A8453E32940}" type="pres">
      <dgm:prSet presAssocID="{2861F17C-611F-4A33-8271-686189B657B7}" presName="horzThree" presStyleCnt="0"/>
      <dgm:spPr/>
    </dgm:pt>
    <dgm:pt modelId="{F20A2175-2D62-4AFA-8880-4038940E68AD}" type="pres">
      <dgm:prSet presAssocID="{CFD25EB6-220E-46B6-BFE9-8CDF5D105EC1}" presName="sibSpaceTwo" presStyleCnt="0"/>
      <dgm:spPr/>
    </dgm:pt>
    <dgm:pt modelId="{2F0B1798-ED1E-4B29-8585-6A9BA30BB7EF}" type="pres">
      <dgm:prSet presAssocID="{B3DD748C-CB33-4308-91FE-44436AA1288D}" presName="vertTwo" presStyleCnt="0"/>
      <dgm:spPr/>
    </dgm:pt>
    <dgm:pt modelId="{35D0ADE4-688E-4A4F-8A7D-992DFA1F3A22}" type="pres">
      <dgm:prSet presAssocID="{B3DD748C-CB33-4308-91FE-44436AA1288D}" presName="txTwo" presStyleLbl="node2" presStyleIdx="2" presStyleCnt="3" custScaleY="41311">
        <dgm:presLayoutVars>
          <dgm:chPref val="3"/>
        </dgm:presLayoutVars>
      </dgm:prSet>
      <dgm:spPr/>
      <dgm:t>
        <a:bodyPr/>
        <a:lstStyle/>
        <a:p>
          <a:endParaRPr lang="ru-RU"/>
        </a:p>
      </dgm:t>
    </dgm:pt>
    <dgm:pt modelId="{916E1EF3-70F4-4D73-8FF0-30E01C1E1B93}" type="pres">
      <dgm:prSet presAssocID="{B3DD748C-CB33-4308-91FE-44436AA1288D}" presName="parTransTwo" presStyleCnt="0"/>
      <dgm:spPr/>
    </dgm:pt>
    <dgm:pt modelId="{6532CF93-883F-492E-AD5B-3374227CFA5A}" type="pres">
      <dgm:prSet presAssocID="{B3DD748C-CB33-4308-91FE-44436AA1288D}" presName="horzTwo" presStyleCnt="0"/>
      <dgm:spPr/>
    </dgm:pt>
    <dgm:pt modelId="{DADE746F-DC4E-4C4F-A977-99BE8AFBBD02}" type="pres">
      <dgm:prSet presAssocID="{98E8E54D-9F98-48DC-BD79-EB001BFDE149}" presName="vertThree" presStyleCnt="0"/>
      <dgm:spPr/>
    </dgm:pt>
    <dgm:pt modelId="{DCA8C1E3-9186-4565-977B-9255E4A8622B}" type="pres">
      <dgm:prSet presAssocID="{98E8E54D-9F98-48DC-BD79-EB001BFDE149}" presName="txThree" presStyleLbl="node3" presStyleIdx="2" presStyleCnt="3" custScaleY="161304" custLinFactNeighborX="1976" custLinFactNeighborY="-11424">
        <dgm:presLayoutVars>
          <dgm:chPref val="3"/>
        </dgm:presLayoutVars>
      </dgm:prSet>
      <dgm:spPr/>
      <dgm:t>
        <a:bodyPr/>
        <a:lstStyle/>
        <a:p>
          <a:endParaRPr lang="ru-RU"/>
        </a:p>
      </dgm:t>
    </dgm:pt>
    <dgm:pt modelId="{166263F0-C709-4D00-975E-F73A83DACA8E}" type="pres">
      <dgm:prSet presAssocID="{98E8E54D-9F98-48DC-BD79-EB001BFDE149}" presName="horzThree" presStyleCnt="0"/>
      <dgm:spPr/>
    </dgm:pt>
  </dgm:ptLst>
  <dgm:cxnLst>
    <dgm:cxn modelId="{1EDD0C88-C634-4C98-8677-D94E0DA4188A}" type="presOf" srcId="{DD24ECAA-EE78-4B83-830F-229433EE7A3D}" destId="{4450E00E-8043-4194-B1C1-53185FA311F6}" srcOrd="0" destOrd="0" presId="urn:microsoft.com/office/officeart/2005/8/layout/hierarchy4"/>
    <dgm:cxn modelId="{DE6AD943-2EE2-4077-BB4F-5DA8C36F6DB6}" srcId="{A4E3CA0C-8E4B-48D1-8A76-55B8D89E0A78}" destId="{1C7BC587-B624-42D0-8C65-B259E2FF7BBA}" srcOrd="0" destOrd="0" parTransId="{2F740FA4-3F62-45E5-B7FE-37781BD55167}" sibTransId="{F7BF0AE9-FA5B-4974-AC34-19FC789B7E46}"/>
    <dgm:cxn modelId="{66D71F49-9B9C-4FCC-9170-31B24D622950}" srcId="{198D8115-A637-43B5-9C4C-077336C43BAC}" destId="{33DD416D-87A3-4776-9A29-6A0FDA1BA22E}" srcOrd="0" destOrd="0" parTransId="{D6E9DE2C-1197-477A-A2CD-43ADB2BDF987}" sibTransId="{5A2F1DBD-0B17-4595-8B76-131610F7C834}"/>
    <dgm:cxn modelId="{F9FB814C-1524-4E84-BB5F-6A46E00FD302}" type="presOf" srcId="{198D8115-A637-43B5-9C4C-077336C43BAC}" destId="{C8531B8D-C557-4EAA-A01B-974A8FFDC892}" srcOrd="0" destOrd="0" presId="urn:microsoft.com/office/officeart/2005/8/layout/hierarchy4"/>
    <dgm:cxn modelId="{87484129-B371-4632-B78F-66CC304DD82F}" type="presOf" srcId="{2861F17C-611F-4A33-8271-686189B657B7}" destId="{2EF03903-DEF3-407D-AC4B-413D1E292C02}" srcOrd="0" destOrd="0" presId="urn:microsoft.com/office/officeart/2005/8/layout/hierarchy4"/>
    <dgm:cxn modelId="{8D2D397C-2B4C-4095-BA5C-EAE030D91417}" srcId="{33DD416D-87A3-4776-9A29-6A0FDA1BA22E}" destId="{A4E3CA0C-8E4B-48D1-8A76-55B8D89E0A78}" srcOrd="0" destOrd="0" parTransId="{9B70D5B0-0F1F-402C-A034-78A1877FAB42}" sibTransId="{47C0F97B-8A50-410D-B3D9-19A9861C3C3D}"/>
    <dgm:cxn modelId="{C1E57F53-42A8-4662-B5F2-0FF3E528FD0D}" type="presOf" srcId="{A4E3CA0C-8E4B-48D1-8A76-55B8D89E0A78}" destId="{02A99689-AA4E-42CA-9506-DF88C39645CE}" srcOrd="0" destOrd="0" presId="urn:microsoft.com/office/officeart/2005/8/layout/hierarchy4"/>
    <dgm:cxn modelId="{0D832A4C-4100-4EFD-A514-9A883C0C3ECB}" type="presOf" srcId="{98E8E54D-9F98-48DC-BD79-EB001BFDE149}" destId="{DCA8C1E3-9186-4565-977B-9255E4A8622B}" srcOrd="0" destOrd="0" presId="urn:microsoft.com/office/officeart/2005/8/layout/hierarchy4"/>
    <dgm:cxn modelId="{9EEFAA26-AA6B-4DFE-AF4C-4E7CB444CA62}" type="presOf" srcId="{1C7BC587-B624-42D0-8C65-B259E2FF7BBA}" destId="{95066C25-67E6-40F9-B3BC-EBC58585FB33}" srcOrd="0" destOrd="0" presId="urn:microsoft.com/office/officeart/2005/8/layout/hierarchy4"/>
    <dgm:cxn modelId="{108213B9-E69B-46BC-BBE5-D32FECDB52B2}" srcId="{DD24ECAA-EE78-4B83-830F-229433EE7A3D}" destId="{2861F17C-611F-4A33-8271-686189B657B7}" srcOrd="0" destOrd="0" parTransId="{AC0D7205-254E-4244-ACB2-63CF7B536FE9}" sibTransId="{AF76BB3C-9FE8-4EB1-80EF-75783D6A3D01}"/>
    <dgm:cxn modelId="{E86B383A-B6A8-427A-8642-1B06632AF961}" srcId="{33DD416D-87A3-4776-9A29-6A0FDA1BA22E}" destId="{B3DD748C-CB33-4308-91FE-44436AA1288D}" srcOrd="2" destOrd="0" parTransId="{7C2504E4-5B1B-460A-8F39-9B2F4FE9AD8F}" sibTransId="{69986AE6-F1A7-45E7-BE73-FDCA38A2210B}"/>
    <dgm:cxn modelId="{B83E9DC4-38D9-420C-AEC0-63D9DF75722D}" type="presOf" srcId="{33DD416D-87A3-4776-9A29-6A0FDA1BA22E}" destId="{1FF5B985-759C-4FF2-BA47-C8838B2B8C94}" srcOrd="0" destOrd="0" presId="urn:microsoft.com/office/officeart/2005/8/layout/hierarchy4"/>
    <dgm:cxn modelId="{45377DF3-76D3-46EE-BF35-BDF841B0F2D4}" srcId="{B3DD748C-CB33-4308-91FE-44436AA1288D}" destId="{98E8E54D-9F98-48DC-BD79-EB001BFDE149}" srcOrd="0" destOrd="0" parTransId="{A26A50EE-C235-4C92-ACB0-69FC93D8ADF8}" sibTransId="{041EE4E1-1FDA-478B-A947-A54C31E29608}"/>
    <dgm:cxn modelId="{3FD47B49-4CB0-4E11-89F1-779802AAB694}" srcId="{33DD416D-87A3-4776-9A29-6A0FDA1BA22E}" destId="{DD24ECAA-EE78-4B83-830F-229433EE7A3D}" srcOrd="1" destOrd="0" parTransId="{D0266F57-8433-4461-A98F-A048BB131FD0}" sibTransId="{CFD25EB6-220E-46B6-BFE9-8CDF5D105EC1}"/>
    <dgm:cxn modelId="{CD568FE9-7F08-4948-845D-463EBF82B805}" type="presOf" srcId="{B3DD748C-CB33-4308-91FE-44436AA1288D}" destId="{35D0ADE4-688E-4A4F-8A7D-992DFA1F3A22}" srcOrd="0" destOrd="0" presId="urn:microsoft.com/office/officeart/2005/8/layout/hierarchy4"/>
    <dgm:cxn modelId="{2135E470-3DDA-4223-90AE-7575753C8E12}" type="presParOf" srcId="{C8531B8D-C557-4EAA-A01B-974A8FFDC892}" destId="{9656B69A-326F-420F-9C8F-B25EABA9E6E6}" srcOrd="0" destOrd="0" presId="urn:microsoft.com/office/officeart/2005/8/layout/hierarchy4"/>
    <dgm:cxn modelId="{F4D9B7E0-3D33-4733-B1AC-B00E36D906C9}" type="presParOf" srcId="{9656B69A-326F-420F-9C8F-B25EABA9E6E6}" destId="{1FF5B985-759C-4FF2-BA47-C8838B2B8C94}" srcOrd="0" destOrd="0" presId="urn:microsoft.com/office/officeart/2005/8/layout/hierarchy4"/>
    <dgm:cxn modelId="{E21465FB-6547-4B1E-A432-AD12337BE69F}" type="presParOf" srcId="{9656B69A-326F-420F-9C8F-B25EABA9E6E6}" destId="{97C299F8-545B-41D1-9401-B092A939EC44}" srcOrd="1" destOrd="0" presId="urn:microsoft.com/office/officeart/2005/8/layout/hierarchy4"/>
    <dgm:cxn modelId="{9687AD62-03FD-488F-8E9B-74ADD4F5A8C1}" type="presParOf" srcId="{9656B69A-326F-420F-9C8F-B25EABA9E6E6}" destId="{FE062975-9B65-4F3F-944F-020E0CB6FEEA}" srcOrd="2" destOrd="0" presId="urn:microsoft.com/office/officeart/2005/8/layout/hierarchy4"/>
    <dgm:cxn modelId="{AD3087E7-749A-4138-9EC7-7E424E92D41B}" type="presParOf" srcId="{FE062975-9B65-4F3F-944F-020E0CB6FEEA}" destId="{D3441C19-CCB6-4428-8983-35324A25F353}" srcOrd="0" destOrd="0" presId="urn:microsoft.com/office/officeart/2005/8/layout/hierarchy4"/>
    <dgm:cxn modelId="{91C944D3-5502-4188-AD8F-88E04A1245EF}" type="presParOf" srcId="{D3441C19-CCB6-4428-8983-35324A25F353}" destId="{02A99689-AA4E-42CA-9506-DF88C39645CE}" srcOrd="0" destOrd="0" presId="urn:microsoft.com/office/officeart/2005/8/layout/hierarchy4"/>
    <dgm:cxn modelId="{484AAF74-1D6F-4E49-AEE7-DE3529C893A7}" type="presParOf" srcId="{D3441C19-CCB6-4428-8983-35324A25F353}" destId="{5B161A1F-1291-4C7F-8CDF-37DB56A90F0C}" srcOrd="1" destOrd="0" presId="urn:microsoft.com/office/officeart/2005/8/layout/hierarchy4"/>
    <dgm:cxn modelId="{D9EDD0EB-15DF-4345-BBA8-D3C1CAEBDAFA}" type="presParOf" srcId="{D3441C19-CCB6-4428-8983-35324A25F353}" destId="{3C426DCD-DD5E-4F2C-9596-D077DA7F797B}" srcOrd="2" destOrd="0" presId="urn:microsoft.com/office/officeart/2005/8/layout/hierarchy4"/>
    <dgm:cxn modelId="{B080720A-37F2-421B-AF59-EF7201881658}" type="presParOf" srcId="{3C426DCD-DD5E-4F2C-9596-D077DA7F797B}" destId="{40C9ECC6-A447-4A91-8C80-B49F9A08C00E}" srcOrd="0" destOrd="0" presId="urn:microsoft.com/office/officeart/2005/8/layout/hierarchy4"/>
    <dgm:cxn modelId="{B78A39F5-A509-4A0E-8B9C-B39B19DC9519}" type="presParOf" srcId="{40C9ECC6-A447-4A91-8C80-B49F9A08C00E}" destId="{95066C25-67E6-40F9-B3BC-EBC58585FB33}" srcOrd="0" destOrd="0" presId="urn:microsoft.com/office/officeart/2005/8/layout/hierarchy4"/>
    <dgm:cxn modelId="{DA543C02-48B3-43FA-8E68-74F2A9440FC9}" type="presParOf" srcId="{40C9ECC6-A447-4A91-8C80-B49F9A08C00E}" destId="{D08E9E29-61C0-4320-848B-190C5A6AFF9F}" srcOrd="1" destOrd="0" presId="urn:microsoft.com/office/officeart/2005/8/layout/hierarchy4"/>
    <dgm:cxn modelId="{97459FC1-9CCC-488F-A631-4EFEFB7C55CC}" type="presParOf" srcId="{FE062975-9B65-4F3F-944F-020E0CB6FEEA}" destId="{4DDFFEEB-7370-491B-BFF5-A9C93DB8020E}" srcOrd="1" destOrd="0" presId="urn:microsoft.com/office/officeart/2005/8/layout/hierarchy4"/>
    <dgm:cxn modelId="{0062EF26-512C-42D6-882C-CE9B187DFDA4}" type="presParOf" srcId="{FE062975-9B65-4F3F-944F-020E0CB6FEEA}" destId="{63D5B960-B544-4D27-A180-F181D78911FA}" srcOrd="2" destOrd="0" presId="urn:microsoft.com/office/officeart/2005/8/layout/hierarchy4"/>
    <dgm:cxn modelId="{A92B4499-1C1D-4601-8366-EFCD5391D944}" type="presParOf" srcId="{63D5B960-B544-4D27-A180-F181D78911FA}" destId="{4450E00E-8043-4194-B1C1-53185FA311F6}" srcOrd="0" destOrd="0" presId="urn:microsoft.com/office/officeart/2005/8/layout/hierarchy4"/>
    <dgm:cxn modelId="{16C143A0-8993-475F-AD98-E1F11E1BE0F8}" type="presParOf" srcId="{63D5B960-B544-4D27-A180-F181D78911FA}" destId="{1DD8B318-78B4-4E2A-8C16-28C2666D5534}" srcOrd="1" destOrd="0" presId="urn:microsoft.com/office/officeart/2005/8/layout/hierarchy4"/>
    <dgm:cxn modelId="{3ADAD962-6220-4AB2-B68E-E379D6C06A0C}" type="presParOf" srcId="{63D5B960-B544-4D27-A180-F181D78911FA}" destId="{7BE8F438-1BD6-48B0-B366-6A7C55377717}" srcOrd="2" destOrd="0" presId="urn:microsoft.com/office/officeart/2005/8/layout/hierarchy4"/>
    <dgm:cxn modelId="{0BE7D738-57C0-4817-A1F6-B9D4603DCCF8}" type="presParOf" srcId="{7BE8F438-1BD6-48B0-B366-6A7C55377717}" destId="{73C039B7-142A-45D7-9E21-AC30A34755F3}" srcOrd="0" destOrd="0" presId="urn:microsoft.com/office/officeart/2005/8/layout/hierarchy4"/>
    <dgm:cxn modelId="{FA80E684-CFF9-470D-8967-AFE6338B36AE}" type="presParOf" srcId="{73C039B7-142A-45D7-9E21-AC30A34755F3}" destId="{2EF03903-DEF3-407D-AC4B-413D1E292C02}" srcOrd="0" destOrd="0" presId="urn:microsoft.com/office/officeart/2005/8/layout/hierarchy4"/>
    <dgm:cxn modelId="{7E783AD8-55D5-4CF9-875C-7991A76AA8CE}" type="presParOf" srcId="{73C039B7-142A-45D7-9E21-AC30A34755F3}" destId="{5AD3CC6F-6A88-4CF8-8CE4-0A8453E32940}" srcOrd="1" destOrd="0" presId="urn:microsoft.com/office/officeart/2005/8/layout/hierarchy4"/>
    <dgm:cxn modelId="{A5D5437F-6169-4B58-8174-69B29BFC82C0}" type="presParOf" srcId="{FE062975-9B65-4F3F-944F-020E0CB6FEEA}" destId="{F20A2175-2D62-4AFA-8880-4038940E68AD}" srcOrd="3" destOrd="0" presId="urn:microsoft.com/office/officeart/2005/8/layout/hierarchy4"/>
    <dgm:cxn modelId="{EAEF2368-F447-46FA-B315-01698E3824A0}" type="presParOf" srcId="{FE062975-9B65-4F3F-944F-020E0CB6FEEA}" destId="{2F0B1798-ED1E-4B29-8585-6A9BA30BB7EF}" srcOrd="4" destOrd="0" presId="urn:microsoft.com/office/officeart/2005/8/layout/hierarchy4"/>
    <dgm:cxn modelId="{A6E33039-ADE4-4436-A378-331C37A838C9}" type="presParOf" srcId="{2F0B1798-ED1E-4B29-8585-6A9BA30BB7EF}" destId="{35D0ADE4-688E-4A4F-8A7D-992DFA1F3A22}" srcOrd="0" destOrd="0" presId="urn:microsoft.com/office/officeart/2005/8/layout/hierarchy4"/>
    <dgm:cxn modelId="{D6518692-B89F-4B86-9471-8F12B51A4754}" type="presParOf" srcId="{2F0B1798-ED1E-4B29-8585-6A9BA30BB7EF}" destId="{916E1EF3-70F4-4D73-8FF0-30E01C1E1B93}" srcOrd="1" destOrd="0" presId="urn:microsoft.com/office/officeart/2005/8/layout/hierarchy4"/>
    <dgm:cxn modelId="{D111F664-B74C-4178-B217-5EE44817BC65}" type="presParOf" srcId="{2F0B1798-ED1E-4B29-8585-6A9BA30BB7EF}" destId="{6532CF93-883F-492E-AD5B-3374227CFA5A}" srcOrd="2" destOrd="0" presId="urn:microsoft.com/office/officeart/2005/8/layout/hierarchy4"/>
    <dgm:cxn modelId="{CD66A7DC-CBEE-4178-8720-502A3A4D7117}" type="presParOf" srcId="{6532CF93-883F-492E-AD5B-3374227CFA5A}" destId="{DADE746F-DC4E-4C4F-A977-99BE8AFBBD02}" srcOrd="0" destOrd="0" presId="urn:microsoft.com/office/officeart/2005/8/layout/hierarchy4"/>
    <dgm:cxn modelId="{1B37E120-5847-4F9F-BB0E-92BA48E070C4}" type="presParOf" srcId="{DADE746F-DC4E-4C4F-A977-99BE8AFBBD02}" destId="{DCA8C1E3-9186-4565-977B-9255E4A8622B}" srcOrd="0" destOrd="0" presId="urn:microsoft.com/office/officeart/2005/8/layout/hierarchy4"/>
    <dgm:cxn modelId="{A9BF000F-A5A2-4D48-A35C-D37B48C2E733}" type="presParOf" srcId="{DADE746F-DC4E-4C4F-A977-99BE8AFBBD02}" destId="{166263F0-C709-4D00-975E-F73A83DACA8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5B985-759C-4FF2-BA47-C8838B2B8C94}">
      <dsp:nvSpPr>
        <dsp:cNvPr id="0" name=""/>
        <dsp:cNvSpPr/>
      </dsp:nvSpPr>
      <dsp:spPr>
        <a:xfrm>
          <a:off x="5545" y="15390"/>
          <a:ext cx="7709654"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Solution</a:t>
          </a:r>
          <a:endParaRPr lang="ru-RU" sz="4000" kern="1200" dirty="0"/>
        </a:p>
      </dsp:txBody>
      <dsp:txXfrm>
        <a:off x="28817" y="38662"/>
        <a:ext cx="7663110" cy="748020"/>
      </dsp:txXfrm>
    </dsp:sp>
    <dsp:sp modelId="{02A99689-AA4E-42CA-9506-DF88C39645CE}">
      <dsp:nvSpPr>
        <dsp:cNvPr id="0" name=""/>
        <dsp:cNvSpPr/>
      </dsp:nvSpPr>
      <dsp:spPr>
        <a:xfrm>
          <a:off x="2772" y="925700"/>
          <a:ext cx="2433603"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Liquid</a:t>
          </a:r>
          <a:endParaRPr lang="ru-RU" sz="2000" kern="1200" dirty="0"/>
        </a:p>
      </dsp:txBody>
      <dsp:txXfrm>
        <a:off x="26044" y="948972"/>
        <a:ext cx="2387059" cy="748020"/>
      </dsp:txXfrm>
    </dsp:sp>
    <dsp:sp modelId="{95066C25-67E6-40F9-B3BC-EBC58585FB33}">
      <dsp:nvSpPr>
        <dsp:cNvPr id="0" name=""/>
        <dsp:cNvSpPr/>
      </dsp:nvSpPr>
      <dsp:spPr>
        <a:xfrm>
          <a:off x="2772" y="1850006"/>
          <a:ext cx="2433603"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Salt solutions in water</a:t>
          </a:r>
          <a:endParaRPr lang="ru-RU" sz="1800" kern="1200" dirty="0"/>
        </a:p>
      </dsp:txBody>
      <dsp:txXfrm>
        <a:off x="26044" y="1873278"/>
        <a:ext cx="2387059" cy="748020"/>
      </dsp:txXfrm>
    </dsp:sp>
    <dsp:sp modelId="{4450E00E-8043-4194-B1C1-53185FA311F6}">
      <dsp:nvSpPr>
        <dsp:cNvPr id="0" name=""/>
        <dsp:cNvSpPr/>
      </dsp:nvSpPr>
      <dsp:spPr>
        <a:xfrm>
          <a:off x="2640798" y="925700"/>
          <a:ext cx="2433603"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Solid</a:t>
          </a:r>
          <a:endParaRPr lang="ru-RU" sz="2000" kern="1200" dirty="0"/>
        </a:p>
      </dsp:txBody>
      <dsp:txXfrm>
        <a:off x="2664070" y="948972"/>
        <a:ext cx="2387059" cy="748020"/>
      </dsp:txXfrm>
    </dsp:sp>
    <dsp:sp modelId="{2EF03903-DEF3-407D-AC4B-413D1E292C02}">
      <dsp:nvSpPr>
        <dsp:cNvPr id="0" name=""/>
        <dsp:cNvSpPr/>
      </dsp:nvSpPr>
      <dsp:spPr>
        <a:xfrm>
          <a:off x="2640798" y="1850006"/>
          <a:ext cx="2433603"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Metal alloys</a:t>
          </a:r>
          <a:endParaRPr lang="ru-RU" sz="1800" kern="1200" dirty="0"/>
        </a:p>
      </dsp:txBody>
      <dsp:txXfrm>
        <a:off x="2664070" y="1873278"/>
        <a:ext cx="2387059" cy="748020"/>
      </dsp:txXfrm>
    </dsp:sp>
    <dsp:sp modelId="{35D0ADE4-688E-4A4F-8A7D-992DFA1F3A22}">
      <dsp:nvSpPr>
        <dsp:cNvPr id="0" name=""/>
        <dsp:cNvSpPr/>
      </dsp:nvSpPr>
      <dsp:spPr>
        <a:xfrm>
          <a:off x="5278824" y="925700"/>
          <a:ext cx="2433603"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Gaseous</a:t>
          </a:r>
          <a:endParaRPr lang="ru-RU" sz="2000" kern="1200" dirty="0"/>
        </a:p>
      </dsp:txBody>
      <dsp:txXfrm>
        <a:off x="5302096" y="948972"/>
        <a:ext cx="2387059" cy="748020"/>
      </dsp:txXfrm>
    </dsp:sp>
    <dsp:sp modelId="{DCA8C1E3-9186-4565-977B-9255E4A8622B}">
      <dsp:nvSpPr>
        <dsp:cNvPr id="0" name=""/>
        <dsp:cNvSpPr/>
      </dsp:nvSpPr>
      <dsp:spPr>
        <a:xfrm>
          <a:off x="5278824" y="1850006"/>
          <a:ext cx="2433603"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Air</a:t>
          </a:r>
          <a:endParaRPr lang="ru-RU" sz="1800" kern="1200" dirty="0"/>
        </a:p>
      </dsp:txBody>
      <dsp:txXfrm>
        <a:off x="5302096" y="1873278"/>
        <a:ext cx="2387059" cy="748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5B985-759C-4FF2-BA47-C8838B2B8C94}">
      <dsp:nvSpPr>
        <dsp:cNvPr id="0" name=""/>
        <dsp:cNvSpPr/>
      </dsp:nvSpPr>
      <dsp:spPr>
        <a:xfrm>
          <a:off x="0" y="0"/>
          <a:ext cx="7713429"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Solution</a:t>
          </a:r>
          <a:endParaRPr lang="ru-RU" sz="4000" kern="1200" dirty="0"/>
        </a:p>
      </dsp:txBody>
      <dsp:txXfrm>
        <a:off x="23272" y="23272"/>
        <a:ext cx="7666885" cy="748020"/>
      </dsp:txXfrm>
    </dsp:sp>
    <dsp:sp modelId="{02A99689-AA4E-42CA-9506-DF88C39645CE}">
      <dsp:nvSpPr>
        <dsp:cNvPr id="0" name=""/>
        <dsp:cNvSpPr/>
      </dsp:nvSpPr>
      <dsp:spPr>
        <a:xfrm>
          <a:off x="885" y="925700"/>
          <a:ext cx="2467507"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True (molecular)</a:t>
          </a:r>
          <a:endParaRPr lang="ru-RU" sz="2400" kern="1200" dirty="0"/>
        </a:p>
      </dsp:txBody>
      <dsp:txXfrm>
        <a:off x="24157" y="948972"/>
        <a:ext cx="2420963" cy="748020"/>
      </dsp:txXfrm>
    </dsp:sp>
    <dsp:sp modelId="{95066C25-67E6-40F9-B3BC-EBC58585FB33}">
      <dsp:nvSpPr>
        <dsp:cNvPr id="0" name=""/>
        <dsp:cNvSpPr/>
      </dsp:nvSpPr>
      <dsp:spPr>
        <a:xfrm>
          <a:off x="885" y="1850006"/>
          <a:ext cx="2467507"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Sugar in water solution</a:t>
          </a:r>
          <a:endParaRPr lang="ru-RU" sz="2100" kern="1200" dirty="0"/>
        </a:p>
      </dsp:txBody>
      <dsp:txXfrm>
        <a:off x="24157" y="1873278"/>
        <a:ext cx="2420963" cy="748020"/>
      </dsp:txXfrm>
    </dsp:sp>
    <dsp:sp modelId="{4450E00E-8043-4194-B1C1-53185FA311F6}">
      <dsp:nvSpPr>
        <dsp:cNvPr id="0" name=""/>
        <dsp:cNvSpPr/>
      </dsp:nvSpPr>
      <dsp:spPr>
        <a:xfrm>
          <a:off x="2675663" y="925700"/>
          <a:ext cx="5038650"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Colloid</a:t>
          </a:r>
          <a:endParaRPr lang="ru-RU" sz="2400" kern="1200" dirty="0"/>
        </a:p>
      </dsp:txBody>
      <dsp:txXfrm>
        <a:off x="2698935" y="948972"/>
        <a:ext cx="4992106" cy="748020"/>
      </dsp:txXfrm>
    </dsp:sp>
    <dsp:sp modelId="{2EF03903-DEF3-407D-AC4B-413D1E292C02}">
      <dsp:nvSpPr>
        <dsp:cNvPr id="0" name=""/>
        <dsp:cNvSpPr/>
      </dsp:nvSpPr>
      <dsp:spPr>
        <a:xfrm>
          <a:off x="2675663" y="1850006"/>
          <a:ext cx="2467507"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Suspension</a:t>
          </a:r>
          <a:endParaRPr lang="ru-RU" sz="2100" kern="1200" dirty="0"/>
        </a:p>
      </dsp:txBody>
      <dsp:txXfrm>
        <a:off x="2698935" y="1873278"/>
        <a:ext cx="2420963" cy="748020"/>
      </dsp:txXfrm>
    </dsp:sp>
    <dsp:sp modelId="{66C76D71-ED14-4CD8-8155-A9FB0B441EE2}">
      <dsp:nvSpPr>
        <dsp:cNvPr id="0" name=""/>
        <dsp:cNvSpPr/>
      </dsp:nvSpPr>
      <dsp:spPr>
        <a:xfrm>
          <a:off x="5246806" y="1850006"/>
          <a:ext cx="2467507" cy="7945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Emulsion</a:t>
          </a:r>
          <a:endParaRPr lang="ru-RU" sz="2100" kern="1200" dirty="0"/>
        </a:p>
      </dsp:txBody>
      <dsp:txXfrm>
        <a:off x="5270078" y="1873278"/>
        <a:ext cx="2420963" cy="7480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5B985-759C-4FF2-BA47-C8838B2B8C94}">
      <dsp:nvSpPr>
        <dsp:cNvPr id="0" name=""/>
        <dsp:cNvSpPr/>
      </dsp:nvSpPr>
      <dsp:spPr>
        <a:xfrm>
          <a:off x="2772" y="0"/>
          <a:ext cx="7709654" cy="11665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Solution</a:t>
          </a:r>
          <a:endParaRPr lang="ru-RU" sz="4000" kern="1200" dirty="0"/>
        </a:p>
      </dsp:txBody>
      <dsp:txXfrm>
        <a:off x="36938" y="34166"/>
        <a:ext cx="7641322" cy="1098172"/>
      </dsp:txXfrm>
    </dsp:sp>
    <dsp:sp modelId="{02A99689-AA4E-42CA-9506-DF88C39645CE}">
      <dsp:nvSpPr>
        <dsp:cNvPr id="0" name=""/>
        <dsp:cNvSpPr/>
      </dsp:nvSpPr>
      <dsp:spPr>
        <a:xfrm>
          <a:off x="10297" y="1300542"/>
          <a:ext cx="2428852" cy="33900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Unsaturated</a:t>
          </a:r>
          <a:endParaRPr lang="ru-RU" sz="2000" kern="1200" dirty="0">
            <a:solidFill>
              <a:schemeClr val="tx1"/>
            </a:solidFill>
          </a:endParaRPr>
        </a:p>
      </dsp:txBody>
      <dsp:txXfrm>
        <a:off x="20226" y="1310471"/>
        <a:ext cx="2408994" cy="319151"/>
      </dsp:txXfrm>
    </dsp:sp>
    <dsp:sp modelId="{95066C25-67E6-40F9-B3BC-EBC58585FB33}">
      <dsp:nvSpPr>
        <dsp:cNvPr id="0" name=""/>
        <dsp:cNvSpPr/>
      </dsp:nvSpPr>
      <dsp:spPr>
        <a:xfrm>
          <a:off x="15034" y="1772247"/>
          <a:ext cx="2419378" cy="182457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At this temperature and pressure, further dissolution of the substance is possible</a:t>
          </a:r>
          <a:endParaRPr lang="ru-RU" sz="1800" kern="1200" dirty="0">
            <a:solidFill>
              <a:schemeClr val="tx1"/>
            </a:solidFill>
          </a:endParaRPr>
        </a:p>
      </dsp:txBody>
      <dsp:txXfrm>
        <a:off x="68474" y="1825687"/>
        <a:ext cx="2312498" cy="1717695"/>
      </dsp:txXfrm>
    </dsp:sp>
    <dsp:sp modelId="{4450E00E-8043-4194-B1C1-53185FA311F6}">
      <dsp:nvSpPr>
        <dsp:cNvPr id="0" name=""/>
        <dsp:cNvSpPr/>
      </dsp:nvSpPr>
      <dsp:spPr>
        <a:xfrm>
          <a:off x="2643173" y="1300542"/>
          <a:ext cx="2428852" cy="33900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Saturated</a:t>
          </a:r>
          <a:endParaRPr lang="ru-RU" sz="2000" kern="1200" dirty="0">
            <a:solidFill>
              <a:schemeClr val="tx1"/>
            </a:solidFill>
          </a:endParaRPr>
        </a:p>
      </dsp:txBody>
      <dsp:txXfrm>
        <a:off x="2653102" y="1310471"/>
        <a:ext cx="2408994" cy="319151"/>
      </dsp:txXfrm>
    </dsp:sp>
    <dsp:sp modelId="{2EF03903-DEF3-407D-AC4B-413D1E292C02}">
      <dsp:nvSpPr>
        <dsp:cNvPr id="0" name=""/>
        <dsp:cNvSpPr/>
      </dsp:nvSpPr>
      <dsp:spPr>
        <a:xfrm>
          <a:off x="2647910" y="1772247"/>
          <a:ext cx="2419378" cy="196744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At this temperature and pressure, further dissolution of the substance is impossible.</a:t>
          </a:r>
          <a:endParaRPr lang="ru-RU" sz="1800" kern="1200" dirty="0">
            <a:solidFill>
              <a:schemeClr val="tx1"/>
            </a:solidFill>
          </a:endParaRPr>
        </a:p>
      </dsp:txBody>
      <dsp:txXfrm>
        <a:off x="2705535" y="1829872"/>
        <a:ext cx="2304128" cy="1852199"/>
      </dsp:txXfrm>
    </dsp:sp>
    <dsp:sp modelId="{35D0ADE4-688E-4A4F-8A7D-992DFA1F3A22}">
      <dsp:nvSpPr>
        <dsp:cNvPr id="0" name=""/>
        <dsp:cNvSpPr/>
      </dsp:nvSpPr>
      <dsp:spPr>
        <a:xfrm>
          <a:off x="5276049" y="1300542"/>
          <a:ext cx="2428852" cy="48189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Oversaturated</a:t>
          </a:r>
          <a:endParaRPr lang="ru-RU" sz="2000" kern="1200" dirty="0">
            <a:solidFill>
              <a:schemeClr val="tx1"/>
            </a:solidFill>
          </a:endParaRPr>
        </a:p>
      </dsp:txBody>
      <dsp:txXfrm>
        <a:off x="5290163" y="1314656"/>
        <a:ext cx="2400624" cy="453666"/>
      </dsp:txXfrm>
    </dsp:sp>
    <dsp:sp modelId="{DCA8C1E3-9186-4565-977B-9255E4A8622B}">
      <dsp:nvSpPr>
        <dsp:cNvPr id="0" name=""/>
        <dsp:cNvSpPr/>
      </dsp:nvSpPr>
      <dsp:spPr>
        <a:xfrm>
          <a:off x="5295821" y="1781870"/>
          <a:ext cx="2419378" cy="188161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At a given temperature and pressure, there are more substances than in a saturated solution</a:t>
          </a:r>
          <a:endParaRPr lang="ru-RU" sz="1800" kern="1200" dirty="0">
            <a:solidFill>
              <a:schemeClr val="tx1"/>
            </a:solidFill>
          </a:endParaRPr>
        </a:p>
      </dsp:txBody>
      <dsp:txXfrm>
        <a:off x="5350932" y="1836981"/>
        <a:ext cx="2309156" cy="177139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710105-6746-4C5F-97F7-FE95329244C3}" type="datetimeFigureOut">
              <a:rPr lang="ru-RU" smtClean="0"/>
              <a:pPr/>
              <a:t>05.10.2022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972783-4E5F-406C-A229-5FE758207A1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D972783-4E5F-406C-A229-5FE758207A14}" type="slidenum">
              <a:rPr lang="ru-RU" smtClean="0"/>
              <a:pPr/>
              <a:t>14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117725" y="0"/>
            <a:ext cx="6867525" cy="60785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3" name="Rectangle 8"/>
          <p:cNvSpPr>
            <a:spLocks noGrp="1" noChangeArrowheads="1"/>
          </p:cNvSpPr>
          <p:nvPr>
            <p:ph type="dt" sz="half" idx="10"/>
          </p:nvPr>
        </p:nvSpPr>
        <p:spPr>
          <a:ln/>
        </p:spPr>
        <p:txBody>
          <a:bodyPr/>
          <a:lstStyle>
            <a:lvl1pPr>
              <a:defRPr/>
            </a:lvl1pPr>
          </a:lstStyle>
          <a:p>
            <a:pPr>
              <a:defRPr/>
            </a:pPr>
            <a:endParaRPr lang="ru-RU"/>
          </a:p>
        </p:txBody>
      </p:sp>
      <p:sp>
        <p:nvSpPr>
          <p:cNvPr id="4" name="Rectangle 9"/>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2BBB36CE-E300-4091-848F-737B87F087C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05.10.2022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png"/><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image" Target="../media/image10.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12.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5.bin"/><Relationship Id="rId7"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jpeg"/><Relationship Id="rId11" Type="http://schemas.openxmlformats.org/officeDocument/2006/relationships/image" Target="../media/image15.wmf"/><Relationship Id="rId5" Type="http://schemas.openxmlformats.org/officeDocument/2006/relationships/image" Target="../media/image2.jpeg"/><Relationship Id="rId10" Type="http://schemas.openxmlformats.org/officeDocument/2006/relationships/oleObject" Target="../embeddings/oleObject7.bin"/><Relationship Id="rId4" Type="http://schemas.openxmlformats.org/officeDocument/2006/relationships/image" Target="../media/image13.wmf"/><Relationship Id="rId9" Type="http://schemas.openxmlformats.org/officeDocument/2006/relationships/image" Target="../media/image14.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8.wmf"/><Relationship Id="rId5" Type="http://schemas.openxmlformats.org/officeDocument/2006/relationships/oleObject" Target="../embeddings/oleObject9.bin"/><Relationship Id="rId4" Type="http://schemas.openxmlformats.org/officeDocument/2006/relationships/image" Target="../media/image17.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9.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1472" y="3000372"/>
            <a:ext cx="8170827" cy="3046988"/>
          </a:xfrm>
          <a:prstGeom prst="rect">
            <a:avLst/>
          </a:prstGeom>
          <a:noFill/>
        </p:spPr>
        <p:txBody>
          <a:bodyPr wrap="square" rtlCol="0">
            <a:spAutoFit/>
          </a:bodyPr>
          <a:lstStyle/>
          <a:p>
            <a:pPr algn="ctr"/>
            <a:r>
              <a:rPr lang="uk-UA" sz="3200" dirty="0" smtClean="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Energetics of chemical and phase transformations. Direction of chemical reactions. Thermochemical equations, their features. Hess's law and its consequences. Standard conditions and standard values of enthalpy of formation and combustion of </a:t>
            </a:r>
            <a:r>
              <a:rPr lang="en-US" sz="3200" dirty="0" smtClean="0">
                <a:latin typeface="Times New Roman" panose="02020603050405020304" pitchFamily="18" charset="0"/>
                <a:cs typeface="Times New Roman" panose="02020603050405020304" pitchFamily="18" charset="0"/>
              </a:rPr>
              <a:t>substances</a:t>
            </a:r>
            <a:r>
              <a:rPr lang="en-US" sz="3200" dirty="0" smtClean="0">
                <a:latin typeface="Times New Roman" panose="02020603050405020304" pitchFamily="18" charset="0"/>
                <a:cs typeface="Times New Roman" panose="02020603050405020304" pitchFamily="18" charset="0"/>
              </a:rPr>
              <a:t>.</a:t>
            </a:r>
            <a:r>
              <a:rPr lang="uk-UA" sz="3200" dirty="0" smtClean="0">
                <a:latin typeface="Times New Roman" panose="02020603050405020304" pitchFamily="18" charset="0"/>
                <a:cs typeface="Times New Roman" panose="02020603050405020304" pitchFamily="18" charset="0"/>
              </a:rPr>
              <a:t>»</a:t>
            </a:r>
            <a:r>
              <a:rPr lang="en-US" sz="3200" dirty="0" smtClean="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785918" y="714356"/>
            <a:ext cx="5257208" cy="1015663"/>
          </a:xfrm>
          <a:prstGeom prst="rect">
            <a:avLst/>
          </a:prstGeom>
          <a:noFill/>
        </p:spPr>
        <p:txBody>
          <a:bodyPr wrap="none" rtlCol="0">
            <a:spAutoFit/>
          </a:bodyPr>
          <a:lstStyle/>
          <a:p>
            <a:pPr algn="ctr"/>
            <a:r>
              <a:rPr lang="en-US" sz="2000" b="1" dirty="0" smtClean="0"/>
              <a:t>Odessa National Medical University</a:t>
            </a:r>
          </a:p>
          <a:p>
            <a:pPr algn="ctr"/>
            <a:r>
              <a:rPr lang="en-US" sz="2000" b="1" dirty="0" smtClean="0"/>
              <a:t>Faculty of Pharmacy</a:t>
            </a:r>
          </a:p>
          <a:p>
            <a:pPr algn="ctr"/>
            <a:r>
              <a:rPr lang="en-US" sz="2000" b="1" dirty="0" smtClean="0"/>
              <a:t>Department of Pharmaceutical Chemistry</a:t>
            </a:r>
            <a:endParaRPr lang="ru-RU" sz="2000" b="1" dirty="0" smtClean="0"/>
          </a:p>
        </p:txBody>
      </p:sp>
      <p:sp>
        <p:nvSpPr>
          <p:cNvPr id="8" name="TextBox 7"/>
          <p:cNvSpPr txBox="1"/>
          <p:nvPr/>
        </p:nvSpPr>
        <p:spPr>
          <a:xfrm>
            <a:off x="1357290" y="2143116"/>
            <a:ext cx="7218643" cy="461665"/>
          </a:xfrm>
          <a:prstGeom prst="rect">
            <a:avLst/>
          </a:prstGeom>
          <a:noFill/>
        </p:spPr>
        <p:txBody>
          <a:bodyPr wrap="none" rtlCol="0">
            <a:spAutoFit/>
          </a:bodyPr>
          <a:lstStyle/>
          <a:p>
            <a:r>
              <a:rPr lang="en-US" sz="2400" b="1" dirty="0" smtClean="0"/>
              <a:t>Lecture on General and Inorganic Chemistry</a:t>
            </a:r>
            <a:r>
              <a:rPr lang="ru-RU" sz="2400" b="1" dirty="0" smtClean="0"/>
              <a:t> </a:t>
            </a:r>
            <a:r>
              <a:rPr lang="ru-RU" sz="2400" b="1" dirty="0" smtClean="0"/>
              <a:t>№5</a:t>
            </a:r>
            <a:endParaRPr lang="ru-RU" sz="2400" b="1" dirty="0" smtClean="0"/>
          </a:p>
        </p:txBody>
      </p:sp>
    </p:spTree>
    <p:extLst>
      <p:ext uri="{BB962C8B-B14F-4D97-AF65-F5344CB8AC3E}">
        <p14:creationId xmlns:p14="http://schemas.microsoft.com/office/powerpoint/2010/main" val="1085440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200" dirty="0" smtClean="0">
                <a:latin typeface="+mn-lt"/>
              </a:rPr>
              <a:t>A solution </a:t>
            </a:r>
            <a:r>
              <a:rPr lang="en-US" sz="3200" dirty="0" smtClean="0">
                <a:solidFill>
                  <a:schemeClr val="tx1"/>
                </a:solidFill>
                <a:latin typeface="+mn-lt"/>
              </a:rPr>
              <a:t>is a homogeneous  system of variable composition, which consists of two or more components</a:t>
            </a:r>
            <a:r>
              <a:rPr lang="ru-RU" sz="3200" dirty="0" smtClean="0">
                <a:solidFill>
                  <a:schemeClr val="tx1"/>
                </a:solidFill>
                <a:latin typeface="+mn-lt"/>
              </a:rPr>
              <a:t>.</a:t>
            </a:r>
            <a:endParaRPr lang="ru-RU" sz="3200" dirty="0">
              <a:solidFill>
                <a:schemeClr val="tx1"/>
              </a:solidFill>
              <a:latin typeface="+mn-lt"/>
            </a:endParaRPr>
          </a:p>
        </p:txBody>
      </p:sp>
      <p:sp>
        <p:nvSpPr>
          <p:cNvPr id="3" name="Содержимое 2"/>
          <p:cNvSpPr>
            <a:spLocks noGrp="1"/>
          </p:cNvSpPr>
          <p:nvPr>
            <p:ph idx="1"/>
          </p:nvPr>
        </p:nvSpPr>
        <p:spPr/>
        <p:txBody>
          <a:bodyPr>
            <a:normAutofit/>
          </a:bodyPr>
          <a:lstStyle/>
          <a:p>
            <a:pPr>
              <a:buNone/>
            </a:pPr>
            <a:r>
              <a:rPr lang="ru-RU" dirty="0" smtClean="0"/>
              <a:t> </a:t>
            </a:r>
            <a:r>
              <a:rPr lang="en-US" dirty="0" smtClean="0"/>
              <a:t>Dissolved substance + solvent = solution</a:t>
            </a:r>
            <a:endParaRPr lang="ru-RU" dirty="0" smtClean="0"/>
          </a:p>
          <a:p>
            <a:pPr algn="just">
              <a:buNone/>
            </a:pPr>
            <a:endParaRPr lang="ru-RU" dirty="0" smtClean="0"/>
          </a:p>
          <a:p>
            <a:pPr algn="just">
              <a:buNone/>
            </a:pPr>
            <a:endParaRPr lang="ru-RU" dirty="0" smtClean="0"/>
          </a:p>
          <a:p>
            <a:pPr algn="just">
              <a:buNone/>
            </a:pPr>
            <a:endParaRPr lang="ru-RU" dirty="0" smtClean="0"/>
          </a:p>
          <a:p>
            <a:pPr algn="just">
              <a:buNone/>
            </a:pPr>
            <a:endParaRPr lang="ru-RU" dirty="0" smtClean="0"/>
          </a:p>
          <a:p>
            <a:pPr algn="just">
              <a:buNone/>
            </a:pPr>
            <a:endParaRPr lang="ru-RU" dirty="0" smtClean="0"/>
          </a:p>
          <a:p>
            <a:pPr algn="just">
              <a:buNone/>
            </a:pPr>
            <a:r>
              <a:rPr lang="en-US" dirty="0" smtClean="0"/>
              <a:t>The solvent in the solution is in a larger amount and in the same state of aggregation as the solution.</a:t>
            </a:r>
            <a:endParaRPr lang="ru-RU" dirty="0"/>
          </a:p>
        </p:txBody>
      </p:sp>
      <p:pic>
        <p:nvPicPr>
          <p:cNvPr id="1026" name="Picture 2" descr="C:\Users\Пользователь\427947.jpg"/>
          <p:cNvPicPr>
            <a:picLocks noChangeAspect="1" noChangeArrowheads="1"/>
          </p:cNvPicPr>
          <p:nvPr/>
        </p:nvPicPr>
        <p:blipFill>
          <a:blip r:embed="rId2" cstate="print"/>
          <a:srcRect/>
          <a:stretch>
            <a:fillRect/>
          </a:stretch>
        </p:blipFill>
        <p:spPr bwMode="auto">
          <a:xfrm>
            <a:off x="6588224" y="2564904"/>
            <a:ext cx="2088232" cy="2133044"/>
          </a:xfrm>
          <a:prstGeom prst="rect">
            <a:avLst/>
          </a:prstGeom>
          <a:noFill/>
        </p:spPr>
      </p:pic>
      <p:pic>
        <p:nvPicPr>
          <p:cNvPr id="6" name="Picture 2" descr="C:\Users\Пользователь\depositphotos_189569222-stock-photo-glass-beaker-with-water-on.jpg"/>
          <p:cNvPicPr>
            <a:picLocks noChangeAspect="1" noChangeArrowheads="1"/>
          </p:cNvPicPr>
          <p:nvPr/>
        </p:nvPicPr>
        <p:blipFill>
          <a:blip r:embed="rId3" cstate="print"/>
          <a:srcRect/>
          <a:stretch>
            <a:fillRect/>
          </a:stretch>
        </p:blipFill>
        <p:spPr bwMode="auto">
          <a:xfrm>
            <a:off x="3995936" y="2564904"/>
            <a:ext cx="1944216" cy="2195466"/>
          </a:xfrm>
          <a:prstGeom prst="rect">
            <a:avLst/>
          </a:prstGeom>
          <a:noFill/>
        </p:spPr>
      </p:pic>
      <p:pic>
        <p:nvPicPr>
          <p:cNvPr id="1028" name="Picture 4" descr="C:\Users\Пользователь\P90-12.jpg"/>
          <p:cNvPicPr>
            <a:picLocks noChangeAspect="1" noChangeArrowheads="1"/>
          </p:cNvPicPr>
          <p:nvPr/>
        </p:nvPicPr>
        <p:blipFill>
          <a:blip r:embed="rId4" cstate="print"/>
          <a:srcRect/>
          <a:stretch>
            <a:fillRect/>
          </a:stretch>
        </p:blipFill>
        <p:spPr bwMode="auto">
          <a:xfrm>
            <a:off x="755576" y="2636912"/>
            <a:ext cx="2664296" cy="201622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108" y="-387424"/>
            <a:ext cx="8229600" cy="1143000"/>
          </a:xfrm>
        </p:spPr>
        <p:txBody>
          <a:bodyPr>
            <a:normAutofit/>
          </a:bodyPr>
          <a:lstStyle/>
          <a:p>
            <a:pPr algn="ctr"/>
            <a:r>
              <a:rPr lang="en-US" sz="3600" dirty="0" smtClean="0">
                <a:solidFill>
                  <a:schemeClr val="tx1"/>
                </a:solidFill>
                <a:latin typeface="+mn-lt"/>
              </a:rPr>
              <a:t>Classifications of solutions</a:t>
            </a:r>
            <a:endParaRPr lang="ru-RU" sz="3600" dirty="0">
              <a:solidFill>
                <a:schemeClr val="tx1"/>
              </a:solidFill>
              <a:latin typeface="+mn-lt"/>
            </a:endParaRPr>
          </a:p>
        </p:txBody>
      </p:sp>
      <p:graphicFrame>
        <p:nvGraphicFramePr>
          <p:cNvPr id="4" name="Содержимое 3"/>
          <p:cNvGraphicFramePr>
            <a:graphicFrameLocks noGrp="1"/>
          </p:cNvGraphicFramePr>
          <p:nvPr>
            <p:ph idx="1"/>
          </p:nvPr>
        </p:nvGraphicFramePr>
        <p:xfrm>
          <a:off x="683568" y="1484784"/>
          <a:ext cx="7715200" cy="2645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71472" y="857232"/>
            <a:ext cx="3293466" cy="523220"/>
          </a:xfrm>
          <a:prstGeom prst="rect">
            <a:avLst/>
          </a:prstGeom>
          <a:noFill/>
        </p:spPr>
        <p:txBody>
          <a:bodyPr wrap="none" rtlCol="0">
            <a:spAutoFit/>
          </a:bodyPr>
          <a:lstStyle/>
          <a:p>
            <a:r>
              <a:rPr lang="uk-UA" sz="2800" dirty="0" smtClean="0"/>
              <a:t>І) </a:t>
            </a:r>
            <a:r>
              <a:rPr lang="en-US" sz="2800" dirty="0" smtClean="0"/>
              <a:t>By aggregate state</a:t>
            </a:r>
            <a:endParaRPr lang="ru-RU" sz="2800" dirty="0"/>
          </a:p>
        </p:txBody>
      </p:sp>
      <p:pic>
        <p:nvPicPr>
          <p:cNvPr id="6" name="Picture 2" descr="C:\Users\Пользователь\427947.jpg"/>
          <p:cNvPicPr>
            <a:picLocks noChangeAspect="1" noChangeArrowheads="1"/>
          </p:cNvPicPr>
          <p:nvPr/>
        </p:nvPicPr>
        <p:blipFill>
          <a:blip r:embed="rId7" cstate="print"/>
          <a:srcRect/>
          <a:stretch>
            <a:fillRect/>
          </a:stretch>
        </p:blipFill>
        <p:spPr bwMode="auto">
          <a:xfrm>
            <a:off x="539552" y="4464308"/>
            <a:ext cx="2088232" cy="2133044"/>
          </a:xfrm>
          <a:prstGeom prst="rect">
            <a:avLst/>
          </a:prstGeom>
          <a:noFill/>
        </p:spPr>
      </p:pic>
      <p:pic>
        <p:nvPicPr>
          <p:cNvPr id="3074" name="Picture 2" descr="C:\Users\Пользователь\legkoplavkie-splavy-v-stomatologii.jpg"/>
          <p:cNvPicPr>
            <a:picLocks noChangeAspect="1" noChangeArrowheads="1"/>
          </p:cNvPicPr>
          <p:nvPr/>
        </p:nvPicPr>
        <p:blipFill>
          <a:blip r:embed="rId8" cstate="print"/>
          <a:srcRect/>
          <a:stretch>
            <a:fillRect/>
          </a:stretch>
        </p:blipFill>
        <p:spPr bwMode="auto">
          <a:xfrm>
            <a:off x="2915816" y="4509120"/>
            <a:ext cx="2693824" cy="1872208"/>
          </a:xfrm>
          <a:prstGeom prst="rect">
            <a:avLst/>
          </a:prstGeom>
          <a:noFill/>
        </p:spPr>
      </p:pic>
      <p:pic>
        <p:nvPicPr>
          <p:cNvPr id="3075" name="Picture 3" descr="C:\Users\Пользователь\Top_of_Atmosphere.jpg"/>
          <p:cNvPicPr>
            <a:picLocks noChangeAspect="1" noChangeArrowheads="1"/>
          </p:cNvPicPr>
          <p:nvPr/>
        </p:nvPicPr>
        <p:blipFill>
          <a:blip r:embed="rId9" cstate="print"/>
          <a:srcRect/>
          <a:stretch>
            <a:fillRect/>
          </a:stretch>
        </p:blipFill>
        <p:spPr bwMode="auto">
          <a:xfrm>
            <a:off x="5868144" y="4545336"/>
            <a:ext cx="2873388" cy="190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715108" y="-90264"/>
            <a:ext cx="8229600" cy="1143000"/>
          </a:xfrm>
        </p:spPr>
        <p:txBody>
          <a:bodyPr>
            <a:normAutofit/>
          </a:bodyPr>
          <a:lstStyle/>
          <a:p>
            <a:pPr algn="ctr"/>
            <a:r>
              <a:rPr lang="en-US" sz="3600" dirty="0" smtClean="0">
                <a:solidFill>
                  <a:schemeClr val="tx1"/>
                </a:solidFill>
                <a:latin typeface="+mn-lt"/>
              </a:rPr>
              <a:t>Classifications of solutions</a:t>
            </a:r>
            <a:endParaRPr lang="ru-RU" sz="3600" dirty="0">
              <a:solidFill>
                <a:schemeClr val="tx1"/>
              </a:solidFill>
              <a:latin typeface="+mn-lt"/>
            </a:endParaRPr>
          </a:p>
        </p:txBody>
      </p:sp>
      <p:sp>
        <p:nvSpPr>
          <p:cNvPr id="5" name="TextBox 4"/>
          <p:cNvSpPr txBox="1"/>
          <p:nvPr/>
        </p:nvSpPr>
        <p:spPr>
          <a:xfrm>
            <a:off x="539552" y="1412776"/>
            <a:ext cx="2954270" cy="523220"/>
          </a:xfrm>
          <a:prstGeom prst="rect">
            <a:avLst/>
          </a:prstGeom>
          <a:noFill/>
        </p:spPr>
        <p:txBody>
          <a:bodyPr wrap="none" rtlCol="0">
            <a:spAutoFit/>
          </a:bodyPr>
          <a:lstStyle/>
          <a:p>
            <a:r>
              <a:rPr lang="uk-UA" sz="2800" dirty="0" smtClean="0"/>
              <a:t>ІІ) </a:t>
            </a:r>
            <a:r>
              <a:rPr lang="en-US" sz="2800" dirty="0" smtClean="0"/>
              <a:t>By particle size</a:t>
            </a:r>
            <a:endParaRPr lang="ru-RU" sz="2800" dirty="0"/>
          </a:p>
        </p:txBody>
      </p:sp>
      <p:graphicFrame>
        <p:nvGraphicFramePr>
          <p:cNvPr id="6" name="Содержимое 3"/>
          <p:cNvGraphicFramePr>
            <a:graphicFrameLocks/>
          </p:cNvGraphicFramePr>
          <p:nvPr/>
        </p:nvGraphicFramePr>
        <p:xfrm>
          <a:off x="611560" y="2276872"/>
          <a:ext cx="7715200" cy="2645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715108" y="-90264"/>
            <a:ext cx="8229600" cy="1143000"/>
          </a:xfrm>
        </p:spPr>
        <p:txBody>
          <a:bodyPr>
            <a:normAutofit/>
          </a:bodyPr>
          <a:lstStyle/>
          <a:p>
            <a:pPr algn="ctr"/>
            <a:r>
              <a:rPr lang="en-US" sz="3600" dirty="0" smtClean="0">
                <a:solidFill>
                  <a:prstClr val="black"/>
                </a:solidFill>
                <a:latin typeface="Constantia"/>
              </a:rPr>
              <a:t>Classifications of solutions</a:t>
            </a:r>
            <a:endParaRPr lang="ru-RU" sz="3600" dirty="0">
              <a:solidFill>
                <a:schemeClr val="tx1"/>
              </a:solidFill>
              <a:latin typeface="+mn-lt"/>
            </a:endParaRPr>
          </a:p>
        </p:txBody>
      </p:sp>
      <p:sp>
        <p:nvSpPr>
          <p:cNvPr id="5" name="TextBox 4"/>
          <p:cNvSpPr txBox="1"/>
          <p:nvPr/>
        </p:nvSpPr>
        <p:spPr>
          <a:xfrm>
            <a:off x="539552" y="1412776"/>
            <a:ext cx="2820516" cy="523220"/>
          </a:xfrm>
          <a:prstGeom prst="rect">
            <a:avLst/>
          </a:prstGeom>
          <a:noFill/>
        </p:spPr>
        <p:txBody>
          <a:bodyPr wrap="none" rtlCol="0">
            <a:spAutoFit/>
          </a:bodyPr>
          <a:lstStyle/>
          <a:p>
            <a:r>
              <a:rPr lang="uk-UA" sz="2800" dirty="0" smtClean="0"/>
              <a:t>ІІІ) </a:t>
            </a:r>
            <a:r>
              <a:rPr lang="en-US" sz="2800" dirty="0" smtClean="0"/>
              <a:t>By saturation</a:t>
            </a:r>
            <a:endParaRPr lang="ru-RU" sz="2800" dirty="0"/>
          </a:p>
        </p:txBody>
      </p:sp>
      <p:graphicFrame>
        <p:nvGraphicFramePr>
          <p:cNvPr id="9" name="Содержимое 3"/>
          <p:cNvGraphicFramePr>
            <a:graphicFrameLocks noGrp="1"/>
          </p:cNvGraphicFramePr>
          <p:nvPr>
            <p:ph idx="1"/>
          </p:nvPr>
        </p:nvGraphicFramePr>
        <p:xfrm>
          <a:off x="683568" y="2439219"/>
          <a:ext cx="7715200" cy="37980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715108" y="-90264"/>
            <a:ext cx="8229600" cy="1143000"/>
          </a:xfrm>
        </p:spPr>
        <p:txBody>
          <a:bodyPr>
            <a:normAutofit/>
          </a:bodyPr>
          <a:lstStyle/>
          <a:p>
            <a:pPr algn="ctr"/>
            <a:r>
              <a:rPr lang="en-US" sz="3600" dirty="0" smtClean="0">
                <a:solidFill>
                  <a:prstClr val="black"/>
                </a:solidFill>
                <a:latin typeface="Constantia"/>
              </a:rPr>
              <a:t>Classifications of solutions</a:t>
            </a:r>
            <a:endParaRPr lang="ru-RU" sz="3600" dirty="0">
              <a:solidFill>
                <a:schemeClr val="tx1"/>
              </a:solidFill>
              <a:latin typeface="+mn-lt"/>
            </a:endParaRPr>
          </a:p>
        </p:txBody>
      </p:sp>
      <p:sp>
        <p:nvSpPr>
          <p:cNvPr id="5" name="TextBox 4"/>
          <p:cNvSpPr txBox="1"/>
          <p:nvPr/>
        </p:nvSpPr>
        <p:spPr>
          <a:xfrm>
            <a:off x="539552" y="1412776"/>
            <a:ext cx="8352928" cy="4401205"/>
          </a:xfrm>
          <a:prstGeom prst="rect">
            <a:avLst/>
          </a:prstGeom>
          <a:noFill/>
        </p:spPr>
        <p:txBody>
          <a:bodyPr wrap="square" rtlCol="0">
            <a:spAutoFit/>
          </a:bodyPr>
          <a:lstStyle/>
          <a:p>
            <a:r>
              <a:rPr lang="uk-UA" sz="2800" dirty="0" smtClean="0"/>
              <a:t>І</a:t>
            </a:r>
            <a:r>
              <a:rPr lang="en-US" sz="2800" dirty="0" smtClean="0"/>
              <a:t>V</a:t>
            </a:r>
            <a:r>
              <a:rPr lang="uk-UA" sz="2800" dirty="0" smtClean="0"/>
              <a:t>) </a:t>
            </a:r>
            <a:r>
              <a:rPr lang="en-US" sz="2800" dirty="0" smtClean="0"/>
              <a:t>By the ability to conduct electric current (only soluble substances):</a:t>
            </a:r>
            <a:endParaRPr lang="ru-RU" sz="2800" dirty="0" smtClean="0"/>
          </a:p>
          <a:p>
            <a:endParaRPr lang="ru-RU" sz="2800" dirty="0" smtClean="0"/>
          </a:p>
          <a:p>
            <a:pPr algn="just">
              <a:buFont typeface="Wingdings" pitchFamily="2" charset="2"/>
              <a:buChar char="Ø"/>
            </a:pPr>
            <a:r>
              <a:rPr lang="ru-RU" sz="2800" dirty="0" smtClean="0"/>
              <a:t> </a:t>
            </a:r>
            <a:r>
              <a:rPr lang="en-US" sz="2800" b="1" u="sng" dirty="0" smtClean="0"/>
              <a:t>electrolyte solutions </a:t>
            </a:r>
            <a:r>
              <a:rPr lang="en-US" sz="2800" dirty="0" smtClean="0"/>
              <a:t>- substances that conduct electric current (strong and weak electrolytes) (inorganic acids, bases, salts)</a:t>
            </a:r>
            <a:endParaRPr lang="uk-UA" sz="2800" dirty="0" smtClean="0"/>
          </a:p>
          <a:p>
            <a:endParaRPr lang="uk-UA" sz="2800" dirty="0" smtClean="0"/>
          </a:p>
          <a:p>
            <a:pPr algn="just">
              <a:buFont typeface="Wingdings" pitchFamily="2" charset="2"/>
              <a:buChar char="Ø"/>
            </a:pPr>
            <a:r>
              <a:rPr lang="en-US" sz="2800" b="1" u="sng" dirty="0" smtClean="0"/>
              <a:t>solutions of non-electrolytes</a:t>
            </a:r>
            <a:r>
              <a:rPr lang="en-US" sz="2800" dirty="0" smtClean="0"/>
              <a:t> - substances that are not capable of conducting electric current (organic substances, gases, oxides)</a:t>
            </a:r>
            <a:endParaRPr lang="ru-RU"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43042" y="500042"/>
            <a:ext cx="5664884" cy="584775"/>
          </a:xfrm>
          <a:prstGeom prst="rect">
            <a:avLst/>
          </a:prstGeom>
          <a:noFill/>
        </p:spPr>
        <p:txBody>
          <a:bodyPr wrap="none" rtlCol="0">
            <a:spAutoFit/>
          </a:bodyPr>
          <a:lstStyle/>
          <a:p>
            <a:r>
              <a:rPr lang="en-US" sz="3200" dirty="0" smtClean="0"/>
              <a:t>Electrolytic dissociation theory</a:t>
            </a:r>
            <a:endParaRPr lang="ru-RU" sz="3200" dirty="0"/>
          </a:p>
        </p:txBody>
      </p:sp>
      <p:sp>
        <p:nvSpPr>
          <p:cNvPr id="5" name="TextBox 4"/>
          <p:cNvSpPr txBox="1"/>
          <p:nvPr/>
        </p:nvSpPr>
        <p:spPr>
          <a:xfrm>
            <a:off x="323528" y="1196752"/>
            <a:ext cx="8568952" cy="4893647"/>
          </a:xfrm>
          <a:prstGeom prst="rect">
            <a:avLst/>
          </a:prstGeom>
          <a:noFill/>
        </p:spPr>
        <p:txBody>
          <a:bodyPr wrap="square" rtlCol="0">
            <a:spAutoFit/>
          </a:bodyPr>
          <a:lstStyle/>
          <a:p>
            <a:pPr marL="342900" indent="-342900" algn="just">
              <a:buAutoNum type="arabicPeriod"/>
            </a:pPr>
            <a:r>
              <a:rPr lang="en-US" sz="2400" dirty="0" smtClean="0"/>
              <a:t>When dissolved in water, electrolytes dissociate (decompose) into ions - positively charged </a:t>
            </a:r>
            <a:r>
              <a:rPr lang="en-US" sz="2400" dirty="0" err="1" smtClean="0"/>
              <a:t>cations</a:t>
            </a:r>
            <a:r>
              <a:rPr lang="en-US" sz="2400" dirty="0" smtClean="0"/>
              <a:t> and negatively charged anions:</a:t>
            </a:r>
            <a:endParaRPr lang="ru-RU" sz="2400" dirty="0" smtClean="0"/>
          </a:p>
          <a:p>
            <a:pPr marL="342900" indent="-342900" algn="ctr"/>
            <a:r>
              <a:rPr lang="en-US" sz="2400" dirty="0" smtClean="0"/>
              <a:t>Bases ↔ Metal </a:t>
            </a:r>
            <a:r>
              <a:rPr lang="en-US" sz="2400" dirty="0" err="1" smtClean="0"/>
              <a:t>cation</a:t>
            </a:r>
            <a:r>
              <a:rPr lang="en-US" sz="2400" dirty="0" smtClean="0"/>
              <a:t> + hydroxide anion</a:t>
            </a:r>
            <a:endParaRPr lang="uk-UA" sz="2400" dirty="0" smtClean="0"/>
          </a:p>
          <a:p>
            <a:pPr marL="342900" indent="-342900" algn="ctr"/>
            <a:r>
              <a:rPr lang="en-US" sz="2400" dirty="0" err="1" smtClean="0">
                <a:latin typeface="Constantia" pitchFamily="18" charset="0"/>
                <a:cs typeface="Calibri"/>
              </a:rPr>
              <a:t>Ba</a:t>
            </a:r>
            <a:r>
              <a:rPr lang="en-US" sz="2400" dirty="0" smtClean="0">
                <a:latin typeface="Constantia" pitchFamily="18" charset="0"/>
                <a:cs typeface="Calibri"/>
              </a:rPr>
              <a:t>(OH)</a:t>
            </a:r>
            <a:r>
              <a:rPr lang="en-US" sz="2400" baseline="-25000" dirty="0" smtClean="0">
                <a:latin typeface="Constantia" pitchFamily="18" charset="0"/>
                <a:cs typeface="Calibri"/>
              </a:rPr>
              <a:t>2</a:t>
            </a:r>
            <a:r>
              <a:rPr lang="en-US" sz="2400" dirty="0" smtClean="0">
                <a:latin typeface="Constantia" pitchFamily="18" charset="0"/>
                <a:cs typeface="Calibri"/>
              </a:rPr>
              <a:t>↔ Ba</a:t>
            </a:r>
            <a:r>
              <a:rPr lang="en-US" sz="2400" baseline="30000" dirty="0" smtClean="0">
                <a:latin typeface="Constantia" pitchFamily="18" charset="0"/>
                <a:cs typeface="Calibri"/>
              </a:rPr>
              <a:t>2+</a:t>
            </a:r>
            <a:r>
              <a:rPr lang="en-US" sz="2400" dirty="0" smtClean="0">
                <a:latin typeface="Constantia" pitchFamily="18" charset="0"/>
                <a:cs typeface="Calibri"/>
              </a:rPr>
              <a:t>+2OH</a:t>
            </a:r>
            <a:r>
              <a:rPr lang="en-US" sz="2400" baseline="30000" dirty="0" smtClean="0">
                <a:latin typeface="Constantia" pitchFamily="18" charset="0"/>
                <a:cs typeface="Calibri"/>
              </a:rPr>
              <a:t>-</a:t>
            </a:r>
            <a:endParaRPr lang="ru-RU" sz="2400" baseline="30000" dirty="0" smtClean="0">
              <a:latin typeface="Constantia" pitchFamily="18" charset="0"/>
              <a:cs typeface="Calibri"/>
            </a:endParaRPr>
          </a:p>
          <a:p>
            <a:pPr marL="342900" indent="-342900" algn="ctr"/>
            <a:endParaRPr lang="en-US" sz="2400" baseline="30000" dirty="0" smtClean="0">
              <a:latin typeface="Constantia" pitchFamily="18" charset="0"/>
              <a:cs typeface="Calibri"/>
            </a:endParaRPr>
          </a:p>
          <a:p>
            <a:pPr marL="342900" indent="-342900" algn="ctr"/>
            <a:r>
              <a:rPr lang="en-US" sz="2400" dirty="0" smtClean="0">
                <a:latin typeface="Constantia" pitchFamily="18" charset="0"/>
                <a:cs typeface="Calibri"/>
              </a:rPr>
              <a:t>Acids ↔ Hydrogen </a:t>
            </a:r>
            <a:r>
              <a:rPr lang="en-US" sz="2400" dirty="0" err="1" smtClean="0">
                <a:latin typeface="Constantia" pitchFamily="18" charset="0"/>
                <a:cs typeface="Calibri"/>
              </a:rPr>
              <a:t>cation</a:t>
            </a:r>
            <a:r>
              <a:rPr lang="en-US" sz="2400" dirty="0" smtClean="0">
                <a:latin typeface="Constantia" pitchFamily="18" charset="0"/>
                <a:cs typeface="Calibri"/>
              </a:rPr>
              <a:t> + acid residue anion</a:t>
            </a:r>
            <a:endParaRPr lang="ru-RU" sz="2400" dirty="0" smtClean="0">
              <a:latin typeface="Constantia" pitchFamily="18" charset="0"/>
              <a:cs typeface="Calibri"/>
            </a:endParaRPr>
          </a:p>
          <a:p>
            <a:pPr marL="342900" indent="-342900" algn="ctr"/>
            <a:r>
              <a:rPr lang="en-US" sz="2400" dirty="0" err="1" smtClean="0">
                <a:latin typeface="Constantia" pitchFamily="18" charset="0"/>
                <a:cs typeface="Calibri"/>
              </a:rPr>
              <a:t>HCl↔H</a:t>
            </a:r>
            <a:r>
              <a:rPr lang="en-US" sz="2400" baseline="30000" dirty="0" smtClean="0">
                <a:latin typeface="Constantia" pitchFamily="18" charset="0"/>
                <a:cs typeface="Calibri"/>
              </a:rPr>
              <a:t>+</a:t>
            </a:r>
            <a:r>
              <a:rPr lang="en-US" sz="2400" dirty="0" smtClean="0">
                <a:latin typeface="Constantia" pitchFamily="18" charset="0"/>
                <a:cs typeface="Calibri"/>
              </a:rPr>
              <a:t>+</a:t>
            </a:r>
            <a:r>
              <a:rPr lang="en-US" sz="2400" dirty="0" err="1" smtClean="0">
                <a:latin typeface="Constantia" pitchFamily="18" charset="0"/>
                <a:cs typeface="Calibri"/>
              </a:rPr>
              <a:t>Cl</a:t>
            </a:r>
            <a:r>
              <a:rPr lang="en-US" sz="2400" baseline="30000" dirty="0" smtClean="0">
                <a:latin typeface="Constantia" pitchFamily="18" charset="0"/>
                <a:cs typeface="Calibri"/>
              </a:rPr>
              <a:t>-</a:t>
            </a:r>
          </a:p>
          <a:p>
            <a:pPr marL="342900" indent="-342900" algn="ctr"/>
            <a:r>
              <a:rPr lang="en-US" sz="2400" dirty="0" smtClean="0">
                <a:latin typeface="Constantia" pitchFamily="18" charset="0"/>
                <a:cs typeface="Calibri"/>
              </a:rPr>
              <a:t>H</a:t>
            </a:r>
            <a:r>
              <a:rPr lang="en-US" sz="2400" baseline="-25000" dirty="0" smtClean="0">
                <a:latin typeface="Constantia" pitchFamily="18" charset="0"/>
                <a:cs typeface="Calibri"/>
              </a:rPr>
              <a:t>2</a:t>
            </a:r>
            <a:r>
              <a:rPr lang="en-US" sz="2400" dirty="0" smtClean="0">
                <a:latin typeface="Constantia" pitchFamily="18" charset="0"/>
                <a:cs typeface="Calibri"/>
              </a:rPr>
              <a:t>SO</a:t>
            </a:r>
            <a:r>
              <a:rPr lang="en-US" sz="2400" baseline="-25000" dirty="0" smtClean="0">
                <a:latin typeface="Constantia" pitchFamily="18" charset="0"/>
                <a:cs typeface="Calibri"/>
              </a:rPr>
              <a:t>4</a:t>
            </a:r>
            <a:r>
              <a:rPr lang="en-US" sz="2400" dirty="0" smtClean="0">
                <a:latin typeface="Constantia" pitchFamily="18" charset="0"/>
                <a:cs typeface="Calibri"/>
              </a:rPr>
              <a:t>↔2H</a:t>
            </a:r>
            <a:r>
              <a:rPr lang="en-US" sz="2400" baseline="30000" dirty="0" smtClean="0">
                <a:latin typeface="Constantia" pitchFamily="18" charset="0"/>
                <a:cs typeface="Calibri"/>
              </a:rPr>
              <a:t>+</a:t>
            </a:r>
            <a:r>
              <a:rPr lang="en-US" sz="2400" dirty="0" smtClean="0">
                <a:latin typeface="Constantia" pitchFamily="18" charset="0"/>
                <a:cs typeface="Calibri"/>
              </a:rPr>
              <a:t>+SO</a:t>
            </a:r>
            <a:r>
              <a:rPr lang="en-US" sz="2400" baseline="-25000" dirty="0" smtClean="0">
                <a:latin typeface="Constantia" pitchFamily="18" charset="0"/>
                <a:cs typeface="Calibri"/>
              </a:rPr>
              <a:t>4</a:t>
            </a:r>
            <a:r>
              <a:rPr lang="en-US" sz="2400" baseline="30000" dirty="0" smtClean="0">
                <a:latin typeface="Constantia" pitchFamily="18" charset="0"/>
                <a:cs typeface="Calibri"/>
              </a:rPr>
              <a:t>2-</a:t>
            </a:r>
            <a:endParaRPr lang="ru-RU" sz="2400" baseline="30000" dirty="0" smtClean="0">
              <a:latin typeface="Constantia" pitchFamily="18" charset="0"/>
              <a:cs typeface="Calibri"/>
            </a:endParaRPr>
          </a:p>
          <a:p>
            <a:pPr marL="342900" indent="-342900" algn="ctr"/>
            <a:endParaRPr lang="en-US" sz="2400" baseline="30000" dirty="0" smtClean="0">
              <a:latin typeface="Constantia" pitchFamily="18" charset="0"/>
              <a:cs typeface="Calibri"/>
            </a:endParaRPr>
          </a:p>
          <a:p>
            <a:pPr marL="342900" indent="-342900" algn="ctr"/>
            <a:r>
              <a:rPr lang="en-US" sz="2400" dirty="0" smtClean="0">
                <a:latin typeface="Constantia" pitchFamily="18" charset="0"/>
                <a:cs typeface="Calibri"/>
              </a:rPr>
              <a:t>Salts ↔ Metal </a:t>
            </a:r>
            <a:r>
              <a:rPr lang="en-US" sz="2400" dirty="0" err="1" smtClean="0">
                <a:latin typeface="Constantia" pitchFamily="18" charset="0"/>
                <a:cs typeface="Calibri"/>
              </a:rPr>
              <a:t>cation</a:t>
            </a:r>
            <a:r>
              <a:rPr lang="en-US" sz="2400" dirty="0" smtClean="0">
                <a:latin typeface="Constantia" pitchFamily="18" charset="0"/>
                <a:cs typeface="Calibri"/>
              </a:rPr>
              <a:t> + acid residue anion</a:t>
            </a:r>
            <a:endParaRPr lang="uk-UA" sz="2400" dirty="0" smtClean="0">
              <a:latin typeface="Constantia" pitchFamily="18" charset="0"/>
              <a:cs typeface="Calibri"/>
            </a:endParaRPr>
          </a:p>
          <a:p>
            <a:pPr marL="342900" indent="-342900" algn="ctr"/>
            <a:r>
              <a:rPr lang="en-US" sz="2400" dirty="0" smtClean="0">
                <a:latin typeface="Constantia" pitchFamily="18" charset="0"/>
                <a:cs typeface="Calibri"/>
              </a:rPr>
              <a:t>Al</a:t>
            </a:r>
            <a:r>
              <a:rPr lang="en-US" sz="2400" baseline="-25000" dirty="0" smtClean="0">
                <a:latin typeface="Constantia" pitchFamily="18" charset="0"/>
                <a:cs typeface="Calibri"/>
              </a:rPr>
              <a:t>2</a:t>
            </a:r>
            <a:r>
              <a:rPr lang="en-US" sz="2400" dirty="0" smtClean="0">
                <a:latin typeface="Constantia" pitchFamily="18" charset="0"/>
                <a:cs typeface="Calibri"/>
              </a:rPr>
              <a:t>(SO</a:t>
            </a:r>
            <a:r>
              <a:rPr lang="en-US" sz="2400" baseline="-25000" dirty="0" smtClean="0">
                <a:latin typeface="Constantia" pitchFamily="18" charset="0"/>
                <a:cs typeface="Calibri"/>
              </a:rPr>
              <a:t>4</a:t>
            </a:r>
            <a:r>
              <a:rPr lang="en-US" sz="2400" dirty="0" smtClean="0">
                <a:latin typeface="Constantia" pitchFamily="18" charset="0"/>
                <a:cs typeface="Calibri"/>
              </a:rPr>
              <a:t>)</a:t>
            </a:r>
            <a:r>
              <a:rPr lang="en-US" sz="2400" baseline="-25000" dirty="0" smtClean="0">
                <a:latin typeface="Constantia" pitchFamily="18" charset="0"/>
                <a:cs typeface="Calibri"/>
              </a:rPr>
              <a:t>3</a:t>
            </a:r>
            <a:r>
              <a:rPr lang="en-US" sz="2400" dirty="0" smtClean="0">
                <a:latin typeface="Constantia" pitchFamily="18" charset="0"/>
                <a:cs typeface="Calibri"/>
              </a:rPr>
              <a:t>↔2Al</a:t>
            </a:r>
            <a:r>
              <a:rPr lang="en-US" sz="2400" baseline="30000" dirty="0" smtClean="0">
                <a:latin typeface="Constantia" pitchFamily="18" charset="0"/>
                <a:cs typeface="Calibri"/>
              </a:rPr>
              <a:t>3+</a:t>
            </a:r>
            <a:r>
              <a:rPr lang="en-US" sz="2400" dirty="0" smtClean="0">
                <a:latin typeface="Constantia" pitchFamily="18" charset="0"/>
                <a:cs typeface="Calibri"/>
              </a:rPr>
              <a:t> + 3SO</a:t>
            </a:r>
            <a:r>
              <a:rPr lang="en-US" sz="2400" baseline="-25000" dirty="0" smtClean="0">
                <a:latin typeface="Constantia" pitchFamily="18" charset="0"/>
                <a:cs typeface="Calibri"/>
              </a:rPr>
              <a:t>4</a:t>
            </a:r>
            <a:r>
              <a:rPr lang="en-US" sz="2400" baseline="30000" dirty="0" smtClean="0">
                <a:latin typeface="Constantia" pitchFamily="18" charset="0"/>
                <a:cs typeface="Calibri"/>
              </a:rPr>
              <a:t>2-</a:t>
            </a:r>
            <a:endParaRPr lang="ru-RU" sz="2400" baseline="30000" dirty="0" smtClean="0">
              <a:latin typeface="Constantia" pitchFamily="18" charset="0"/>
              <a:cs typeface="Calibri"/>
            </a:endParaRPr>
          </a:p>
          <a:p>
            <a:pPr marL="342900" indent="-342900" algn="ctr"/>
            <a:endParaRPr lang="ru-RU" sz="2400" baseline="30000" dirty="0" smtClean="0">
              <a:latin typeface="Constantia" pitchFamily="18" charset="0"/>
              <a:cs typeface="Calibri"/>
            </a:endParaRPr>
          </a:p>
          <a:p>
            <a:pPr marL="342900" indent="-342900" algn="just"/>
            <a:endParaRPr lang="ru-RU" sz="2400" dirty="0" smtClean="0">
              <a:latin typeface="Constantia" pitchFamily="18" charset="0"/>
              <a:cs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57356" y="214290"/>
            <a:ext cx="5664884" cy="584775"/>
          </a:xfrm>
          <a:prstGeom prst="rect">
            <a:avLst/>
          </a:prstGeom>
          <a:noFill/>
        </p:spPr>
        <p:txBody>
          <a:bodyPr wrap="none" rtlCol="0">
            <a:spAutoFit/>
          </a:bodyPr>
          <a:lstStyle/>
          <a:p>
            <a:r>
              <a:rPr lang="en-US" sz="3200" dirty="0" smtClean="0"/>
              <a:t>Electrolytic dissociation theory</a:t>
            </a:r>
            <a:endParaRPr lang="ru-RU" sz="3200" dirty="0"/>
          </a:p>
        </p:txBody>
      </p:sp>
      <p:sp>
        <p:nvSpPr>
          <p:cNvPr id="5" name="TextBox 4"/>
          <p:cNvSpPr txBox="1"/>
          <p:nvPr/>
        </p:nvSpPr>
        <p:spPr>
          <a:xfrm>
            <a:off x="323528" y="836712"/>
            <a:ext cx="4752528" cy="6247864"/>
          </a:xfrm>
          <a:prstGeom prst="rect">
            <a:avLst/>
          </a:prstGeom>
          <a:noFill/>
        </p:spPr>
        <p:txBody>
          <a:bodyPr wrap="square" rtlCol="0">
            <a:spAutoFit/>
          </a:bodyPr>
          <a:lstStyle/>
          <a:p>
            <a:pPr marL="342900" indent="-342900" algn="just"/>
            <a:r>
              <a:rPr lang="ru-RU" sz="2400" dirty="0" smtClean="0"/>
              <a:t>2. </a:t>
            </a:r>
            <a:r>
              <a:rPr lang="en-US" sz="2400" dirty="0" smtClean="0"/>
              <a:t>Under the action of an electric current, ions acquire a directional movement: positively charged </a:t>
            </a:r>
            <a:r>
              <a:rPr lang="en-US" sz="2400" dirty="0" err="1" smtClean="0"/>
              <a:t>cations</a:t>
            </a:r>
            <a:r>
              <a:rPr lang="en-US" sz="2400" dirty="0" smtClean="0"/>
              <a:t> move to a negatively charged cathode, and negatively charged anions move to a positively charged anode.</a:t>
            </a:r>
            <a:endParaRPr lang="uk-UA" sz="2400" dirty="0" smtClean="0"/>
          </a:p>
          <a:p>
            <a:pPr marL="342900" indent="-342900" algn="just"/>
            <a:r>
              <a:rPr lang="en-US" sz="2400" dirty="0" smtClean="0"/>
              <a:t>3. Dissociation is a reversible process, that is, in parallel with the decay, the process of combining ions proceeds. Therefore, instead of the "=" sign, we put "↔"</a:t>
            </a:r>
            <a:endParaRPr lang="ru-RU" sz="2400" dirty="0" smtClean="0"/>
          </a:p>
          <a:p>
            <a:pPr marL="342900" indent="-342900"/>
            <a:endParaRPr lang="ru-RU" sz="2400" dirty="0" smtClean="0"/>
          </a:p>
          <a:p>
            <a:pPr marL="342900" indent="-342900" algn="ctr"/>
            <a:endParaRPr lang="ru-RU" sz="2400" baseline="30000" dirty="0" smtClean="0">
              <a:latin typeface="Constantia" pitchFamily="18" charset="0"/>
              <a:cs typeface="Calibri"/>
            </a:endParaRPr>
          </a:p>
          <a:p>
            <a:pPr marL="342900" indent="-342900" algn="just"/>
            <a:endParaRPr lang="ru-RU" sz="2400" dirty="0" smtClean="0">
              <a:latin typeface="Constantia" pitchFamily="18" charset="0"/>
              <a:cs typeface="Calibri"/>
            </a:endParaRPr>
          </a:p>
        </p:txBody>
      </p:sp>
      <p:pic>
        <p:nvPicPr>
          <p:cNvPr id="4098" name="Picture 2" descr="C:\Users\Пользователь\elektroliz.jpg"/>
          <p:cNvPicPr>
            <a:picLocks noChangeAspect="1" noChangeArrowheads="1"/>
          </p:cNvPicPr>
          <p:nvPr/>
        </p:nvPicPr>
        <p:blipFill>
          <a:blip r:embed="rId2" cstate="print"/>
          <a:srcRect/>
          <a:stretch>
            <a:fillRect/>
          </a:stretch>
        </p:blipFill>
        <p:spPr bwMode="auto">
          <a:xfrm>
            <a:off x="5580112" y="1724436"/>
            <a:ext cx="2808312" cy="408082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034" y="857232"/>
            <a:ext cx="8143932" cy="1077218"/>
          </a:xfrm>
          <a:prstGeom prst="rect">
            <a:avLst/>
          </a:prstGeom>
          <a:noFill/>
        </p:spPr>
        <p:txBody>
          <a:bodyPr wrap="square" rtlCol="0">
            <a:spAutoFit/>
          </a:bodyPr>
          <a:lstStyle/>
          <a:p>
            <a:pPr algn="ctr"/>
            <a:r>
              <a:rPr lang="en-US" sz="3200" dirty="0" smtClean="0"/>
              <a:t>Quantifying dissociation - the degree of dissociation</a:t>
            </a:r>
            <a:r>
              <a:rPr lang="ru-RU" sz="3200" dirty="0" smtClean="0"/>
              <a:t>(</a:t>
            </a:r>
            <a:r>
              <a:rPr lang="el-GR" sz="3200" dirty="0" smtClean="0"/>
              <a:t>α</a:t>
            </a:r>
            <a:r>
              <a:rPr lang="ru-RU" sz="3200" dirty="0" smtClean="0"/>
              <a:t>, %)</a:t>
            </a:r>
            <a:endParaRPr lang="ru-RU" sz="3200" dirty="0"/>
          </a:p>
        </p:txBody>
      </p:sp>
      <p:sp>
        <p:nvSpPr>
          <p:cNvPr id="5" name="Text Box 10"/>
          <p:cNvSpPr txBox="1">
            <a:spLocks noChangeArrowheads="1"/>
          </p:cNvSpPr>
          <p:nvPr/>
        </p:nvSpPr>
        <p:spPr bwMode="auto">
          <a:xfrm>
            <a:off x="609600" y="3643314"/>
            <a:ext cx="7820052" cy="1200329"/>
          </a:xfrm>
          <a:prstGeom prst="rect">
            <a:avLst/>
          </a:prstGeom>
          <a:noFill/>
          <a:ln w="12700" cap="sq">
            <a:noFill/>
            <a:miter lim="800000"/>
            <a:headEnd type="none" w="sm" len="sm"/>
            <a:tailEnd type="none" w="sm" len="sm"/>
          </a:ln>
          <a:effectLst/>
        </p:spPr>
        <p:txBody>
          <a:bodyPr wrap="square">
            <a:spAutoFit/>
          </a:bodyPr>
          <a:lstStyle/>
          <a:p>
            <a:pPr>
              <a:spcBef>
                <a:spcPct val="30000"/>
              </a:spcBef>
              <a:buFont typeface="Symbol" pitchFamily="18" charset="2"/>
              <a:buChar char="a"/>
              <a:defRPr/>
            </a:pPr>
            <a:r>
              <a:rPr kumimoji="0" lang="ru-RU" sz="2000" baseline="0" dirty="0">
                <a:sym typeface="Symbol" pitchFamily="18" charset="2"/>
              </a:rPr>
              <a:t>- </a:t>
            </a:r>
            <a:r>
              <a:rPr lang="en-US" sz="2000" dirty="0" smtClean="0">
                <a:sym typeface="Symbol" pitchFamily="18" charset="2"/>
              </a:rPr>
              <a:t>degree of electrolytic dissociation</a:t>
            </a:r>
            <a:endParaRPr kumimoji="0" lang="ru-RU" sz="2000" baseline="0" dirty="0">
              <a:sym typeface="Symbol" pitchFamily="18" charset="2"/>
            </a:endParaRPr>
          </a:p>
          <a:p>
            <a:pPr>
              <a:spcBef>
                <a:spcPct val="30000"/>
              </a:spcBef>
              <a:buFont typeface="Symbol" pitchFamily="18" charset="2"/>
              <a:buNone/>
              <a:defRPr/>
            </a:pPr>
            <a:r>
              <a:rPr kumimoji="0" lang="en-US" sz="2000" baseline="0" dirty="0"/>
              <a:t>n – </a:t>
            </a:r>
            <a:r>
              <a:rPr lang="en-US" sz="2000" dirty="0" smtClean="0"/>
              <a:t>the number of molecules that have decayed into ions in solution</a:t>
            </a:r>
            <a:endParaRPr kumimoji="0" lang="ru-RU" sz="2000" baseline="0" dirty="0"/>
          </a:p>
          <a:p>
            <a:pPr>
              <a:spcBef>
                <a:spcPct val="30000"/>
              </a:spcBef>
              <a:buFont typeface="Symbol" pitchFamily="18" charset="2"/>
              <a:buNone/>
              <a:defRPr/>
            </a:pPr>
            <a:r>
              <a:rPr kumimoji="0" lang="en-US" sz="2000" baseline="0" dirty="0"/>
              <a:t>N – </a:t>
            </a:r>
            <a:r>
              <a:rPr lang="en-US" sz="2000" dirty="0" smtClean="0"/>
              <a:t>total number of molecules of a substance in a solution</a:t>
            </a:r>
            <a:endParaRPr lang="uk-UA" sz="2000" dirty="0" smtClean="0"/>
          </a:p>
        </p:txBody>
      </p:sp>
      <p:graphicFrame>
        <p:nvGraphicFramePr>
          <p:cNvPr id="6" name="Объект 5"/>
          <p:cNvGraphicFramePr>
            <a:graphicFrameLocks noChangeAspect="1"/>
          </p:cNvGraphicFramePr>
          <p:nvPr/>
        </p:nvGraphicFramePr>
        <p:xfrm>
          <a:off x="3000364" y="2303456"/>
          <a:ext cx="2432627" cy="1125544"/>
        </p:xfrm>
        <a:graphic>
          <a:graphicData uri="http://schemas.openxmlformats.org/presentationml/2006/ole">
            <mc:AlternateContent xmlns:mc="http://schemas.openxmlformats.org/markup-compatibility/2006">
              <mc:Choice xmlns:v="urn:schemas-microsoft-com:vml" Requires="v">
                <p:oleObj spid="_x0000_s27652" name="Формула" r:id="rId3" imgW="850531" imgH="393529" progId="Equation.3">
                  <p:embed/>
                </p:oleObj>
              </mc:Choice>
              <mc:Fallback>
                <p:oleObj name="Формула" r:id="rId3" imgW="850531" imgH="393529"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0364" y="2303456"/>
                        <a:ext cx="2432627" cy="11255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652" name="AutoShape 4" descr="Lesson Explainer: Degree of Dissociation | Nagw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7654" name="AutoShape 6" descr="Lesson Explainer: Degree of Dissociation | Nagw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7656" name="AutoShape 8" descr="Lesson Explainer: Degree of Dissociation | Nagw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7659" name="Picture 11"/>
          <p:cNvPicPr>
            <a:picLocks noChangeAspect="1" noChangeArrowheads="1"/>
          </p:cNvPicPr>
          <p:nvPr/>
        </p:nvPicPr>
        <p:blipFill>
          <a:blip r:embed="rId5" cstate="print"/>
          <a:srcRect l="1098" t="10742" r="72547" b="69727"/>
          <a:stretch>
            <a:fillRect/>
          </a:stretch>
        </p:blipFill>
        <p:spPr bwMode="auto">
          <a:xfrm>
            <a:off x="2643174" y="5000636"/>
            <a:ext cx="3429024" cy="14287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85786" y="1785926"/>
            <a:ext cx="8001056" cy="1077218"/>
          </a:xfrm>
          <a:prstGeom prst="rect">
            <a:avLst/>
          </a:prstGeom>
          <a:noFill/>
        </p:spPr>
        <p:txBody>
          <a:bodyPr wrap="square" rtlCol="0">
            <a:spAutoFit/>
          </a:bodyPr>
          <a:lstStyle/>
          <a:p>
            <a:pPr algn="ctr"/>
            <a:r>
              <a:rPr lang="en-US" sz="3200" dirty="0" smtClean="0"/>
              <a:t>Classification of electrolytes depending on the degree of dissociation</a:t>
            </a:r>
            <a:endParaRPr lang="ru-RU" sz="3200" dirty="0"/>
          </a:p>
        </p:txBody>
      </p:sp>
      <p:graphicFrame>
        <p:nvGraphicFramePr>
          <p:cNvPr id="14" name="Таблица 13"/>
          <p:cNvGraphicFramePr>
            <a:graphicFrameLocks noGrp="1"/>
          </p:cNvGraphicFramePr>
          <p:nvPr/>
        </p:nvGraphicFramePr>
        <p:xfrm>
          <a:off x="571473" y="3438540"/>
          <a:ext cx="8215368" cy="2133600"/>
        </p:xfrm>
        <a:graphic>
          <a:graphicData uri="http://schemas.openxmlformats.org/drawingml/2006/table">
            <a:tbl>
              <a:tblPr firstRow="1" bandRow="1">
                <a:tableStyleId>{00A15C55-8517-42AA-B614-E9B94910E393}</a:tableStyleId>
              </a:tblPr>
              <a:tblGrid>
                <a:gridCol w="2738456">
                  <a:extLst>
                    <a:ext uri="{9D8B030D-6E8A-4147-A177-3AD203B41FA5}">
                      <a16:colId xmlns:a16="http://schemas.microsoft.com/office/drawing/2014/main" val="20000"/>
                    </a:ext>
                  </a:extLst>
                </a:gridCol>
                <a:gridCol w="2738456">
                  <a:extLst>
                    <a:ext uri="{9D8B030D-6E8A-4147-A177-3AD203B41FA5}">
                      <a16:colId xmlns:a16="http://schemas.microsoft.com/office/drawing/2014/main" val="20001"/>
                    </a:ext>
                  </a:extLst>
                </a:gridCol>
                <a:gridCol w="2738456">
                  <a:extLst>
                    <a:ext uri="{9D8B030D-6E8A-4147-A177-3AD203B41FA5}">
                      <a16:colId xmlns:a16="http://schemas.microsoft.com/office/drawing/2014/main" val="20002"/>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200" b="0" baseline="0" dirty="0" smtClean="0">
                          <a:solidFill>
                            <a:schemeClr val="tx1"/>
                          </a:solidFill>
                          <a:effectLst/>
                        </a:rPr>
                        <a:t>Strong electrolytes</a:t>
                      </a:r>
                      <a:endParaRPr lang="ru-RU" sz="3200" dirty="0">
                        <a:solidFill>
                          <a:schemeClr val="tx1"/>
                        </a:solidFill>
                        <a:effectLst/>
                        <a:latin typeface="+mn-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200" b="0" u="none" baseline="0" dirty="0" smtClean="0">
                          <a:solidFill>
                            <a:schemeClr val="tx1"/>
                          </a:solidFill>
                          <a:effectLst/>
                        </a:rPr>
                        <a:t>Medium strength electrolytes</a:t>
                      </a:r>
                      <a:endParaRPr lang="ru-RU" sz="3200" dirty="0">
                        <a:solidFill>
                          <a:schemeClr val="tx1"/>
                        </a:solidFill>
                        <a:effectLst/>
                        <a:latin typeface="+mn-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200" b="0" u="none" baseline="0" dirty="0" smtClean="0">
                          <a:solidFill>
                            <a:schemeClr val="tx1"/>
                          </a:solidFill>
                          <a:effectLst/>
                        </a:rPr>
                        <a:t>Weak electrolytes</a:t>
                      </a:r>
                      <a:endParaRPr lang="ru-RU" sz="3200" dirty="0">
                        <a:solidFill>
                          <a:schemeClr val="tx1"/>
                        </a:solidFill>
                        <a:effectLst/>
                        <a:latin typeface="+mn-lt"/>
                      </a:endParaRPr>
                    </a:p>
                  </a:txBody>
                  <a:tcPr/>
                </a:tc>
                <a:extLst>
                  <a:ext uri="{0D108BD9-81ED-4DB2-BD59-A6C34878D82A}">
                    <a16:rowId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3200" baseline="0" dirty="0" smtClean="0">
                          <a:effectLst/>
                          <a:sym typeface="Symbol" pitchFamily="18" charset="2"/>
                        </a:rPr>
                        <a:t></a:t>
                      </a:r>
                      <a:r>
                        <a:rPr kumimoji="0" lang="en-US" sz="3200" baseline="0" dirty="0" smtClean="0">
                          <a:effectLst/>
                          <a:sym typeface="Symbol" pitchFamily="18" charset="2"/>
                        </a:rPr>
                        <a:t> &gt; 30%</a:t>
                      </a:r>
                      <a:endParaRPr kumimoji="0" lang="ru-RU" sz="3200" baseline="0" dirty="0" smtClean="0">
                        <a:solidFill>
                          <a:schemeClr val="tx1"/>
                        </a:solidFill>
                        <a:effectLst/>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3200" baseline="0" dirty="0" smtClean="0">
                          <a:effectLst/>
                          <a:sym typeface="Symbol" pitchFamily="18" charset="2"/>
                        </a:rPr>
                        <a:t>3%  </a:t>
                      </a:r>
                      <a:r>
                        <a:rPr kumimoji="0" lang="en-US" sz="3200" baseline="0" dirty="0" smtClean="0">
                          <a:effectLst/>
                          <a:sym typeface="Symbol" pitchFamily="18" charset="2"/>
                        </a:rPr>
                        <a:t> </a:t>
                      </a:r>
                      <a:r>
                        <a:rPr kumimoji="0" lang="ru-RU" sz="3200" baseline="0" dirty="0" smtClean="0">
                          <a:effectLst/>
                          <a:sym typeface="Symbol" pitchFamily="18" charset="2"/>
                        </a:rPr>
                        <a:t> </a:t>
                      </a:r>
                      <a:r>
                        <a:rPr kumimoji="0" lang="en-US" sz="3200" baseline="0" dirty="0" smtClean="0">
                          <a:effectLst/>
                          <a:sym typeface="Symbol" pitchFamily="18" charset="2"/>
                        </a:rPr>
                        <a:t> 30%</a:t>
                      </a:r>
                      <a:endParaRPr kumimoji="0" lang="ru-RU" sz="3200" baseline="0" dirty="0" smtClean="0">
                        <a:solidFill>
                          <a:schemeClr val="tx1"/>
                        </a:solidFill>
                        <a:effectLst/>
                        <a:latin typeface="+mn-lt"/>
                        <a:sym typeface="Symbol" pitchFamily="18" charset="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3200" baseline="0" dirty="0" smtClean="0">
                          <a:effectLst/>
                          <a:sym typeface="Symbol" pitchFamily="18" charset="2"/>
                        </a:rPr>
                        <a:t></a:t>
                      </a:r>
                      <a:r>
                        <a:rPr kumimoji="0" lang="en-US" sz="3200" baseline="0" dirty="0" smtClean="0">
                          <a:effectLst/>
                          <a:sym typeface="Symbol" pitchFamily="18" charset="2"/>
                        </a:rPr>
                        <a:t> &lt; </a:t>
                      </a:r>
                      <a:r>
                        <a:rPr kumimoji="0" lang="ru-RU" sz="3200" baseline="0" dirty="0" smtClean="0">
                          <a:effectLst/>
                          <a:sym typeface="Symbol" pitchFamily="18" charset="2"/>
                        </a:rPr>
                        <a:t>3% </a:t>
                      </a:r>
                      <a:endParaRPr kumimoji="0" lang="ru-RU" sz="3200" baseline="0" dirty="0" smtClean="0">
                        <a:solidFill>
                          <a:schemeClr val="tx1"/>
                        </a:solidFill>
                        <a:effectLst/>
                        <a:latin typeface="+mn-lt"/>
                        <a:sym typeface="Symbol" pitchFamily="18" charset="2"/>
                      </a:endParaRPr>
                    </a:p>
                  </a:txBody>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14" name="Text Box 10"/>
          <p:cNvSpPr txBox="1">
            <a:spLocks noChangeArrowheads="1"/>
          </p:cNvSpPr>
          <p:nvPr/>
        </p:nvSpPr>
        <p:spPr bwMode="auto">
          <a:xfrm>
            <a:off x="762000" y="777875"/>
            <a:ext cx="7696200" cy="1138773"/>
          </a:xfrm>
          <a:prstGeom prst="rect">
            <a:avLst/>
          </a:prstGeom>
          <a:noFill/>
          <a:ln w="12700" cap="sq">
            <a:noFill/>
            <a:miter lim="800000"/>
            <a:headEnd type="none" w="sm" len="sm"/>
            <a:tailEnd type="none" w="sm" len="sm"/>
          </a:ln>
          <a:effectLst/>
        </p:spPr>
        <p:txBody>
          <a:bodyPr>
            <a:spAutoFit/>
          </a:bodyPr>
          <a:lstStyle/>
          <a:p>
            <a:pPr algn="ctr">
              <a:spcBef>
                <a:spcPct val="50000"/>
              </a:spcBef>
              <a:defRPr/>
            </a:pPr>
            <a:r>
              <a:rPr lang="en-US" sz="3200" dirty="0" smtClean="0"/>
              <a:t>Strong electrolytes</a:t>
            </a:r>
            <a:endParaRPr lang="uk-UA" sz="3200" dirty="0" smtClean="0"/>
          </a:p>
          <a:p>
            <a:pPr algn="ctr">
              <a:spcBef>
                <a:spcPct val="50000"/>
              </a:spcBef>
              <a:defRPr/>
            </a:pPr>
            <a:r>
              <a:rPr kumimoji="0" lang="ru-RU" sz="2400" baseline="0" dirty="0" smtClean="0">
                <a:sym typeface="Symbol" pitchFamily="18" charset="2"/>
              </a:rPr>
              <a:t></a:t>
            </a:r>
            <a:r>
              <a:rPr kumimoji="0" lang="en-US" sz="2400" baseline="0" dirty="0" smtClean="0">
                <a:sym typeface="Symbol" pitchFamily="18" charset="2"/>
              </a:rPr>
              <a:t> </a:t>
            </a:r>
            <a:r>
              <a:rPr kumimoji="0" lang="en-US" sz="2400" baseline="0" dirty="0">
                <a:sym typeface="Symbol" pitchFamily="18" charset="2"/>
              </a:rPr>
              <a:t>&gt; 30%</a:t>
            </a:r>
            <a:endParaRPr kumimoji="0" lang="ru-RU" sz="2400" baseline="0" dirty="0"/>
          </a:p>
        </p:txBody>
      </p:sp>
      <p:sp>
        <p:nvSpPr>
          <p:cNvPr id="149518" name="Text Box 14"/>
          <p:cNvSpPr txBox="1">
            <a:spLocks noChangeArrowheads="1"/>
          </p:cNvSpPr>
          <p:nvPr/>
        </p:nvSpPr>
        <p:spPr bwMode="auto">
          <a:xfrm>
            <a:off x="314324" y="2285992"/>
            <a:ext cx="8615394" cy="3416320"/>
          </a:xfrm>
          <a:prstGeom prst="rect">
            <a:avLst/>
          </a:prstGeom>
          <a:noFill/>
          <a:ln w="12700" cap="sq">
            <a:noFill/>
            <a:miter lim="800000"/>
            <a:headEnd type="none" w="sm" len="sm"/>
            <a:tailEnd type="none" w="sm" len="sm"/>
          </a:ln>
          <a:effectLst/>
        </p:spPr>
        <p:txBody>
          <a:bodyPr wrap="square">
            <a:spAutoFit/>
          </a:bodyPr>
          <a:lstStyle/>
          <a:p>
            <a:pPr>
              <a:lnSpc>
                <a:spcPct val="150000"/>
              </a:lnSpc>
              <a:spcBef>
                <a:spcPct val="150000"/>
              </a:spcBef>
              <a:buFont typeface="Wingdings" pitchFamily="2" charset="2"/>
              <a:buChar char="Ø"/>
              <a:defRPr/>
            </a:pPr>
            <a:r>
              <a:rPr lang="en-US" sz="2400" dirty="0" smtClean="0"/>
              <a:t>Medium soluble salts </a:t>
            </a:r>
            <a:r>
              <a:rPr kumimoji="0" lang="ru-RU" sz="2400" baseline="0" dirty="0" smtClean="0"/>
              <a:t>: </a:t>
            </a:r>
            <a:r>
              <a:rPr kumimoji="0" lang="en-US" sz="2400" baseline="0" dirty="0" smtClean="0"/>
              <a:t> </a:t>
            </a:r>
            <a:r>
              <a:rPr kumimoji="0" lang="en-US" sz="2400" baseline="0" dirty="0" err="1"/>
              <a:t>NaCl</a:t>
            </a:r>
            <a:r>
              <a:rPr kumimoji="0" lang="en-US" sz="2400" baseline="0" dirty="0"/>
              <a:t>, K</a:t>
            </a:r>
            <a:r>
              <a:rPr kumimoji="0" lang="en-US" sz="2400" baseline="-25000" dirty="0"/>
              <a:t>2</a:t>
            </a:r>
            <a:r>
              <a:rPr kumimoji="0" lang="en-US" sz="2400" baseline="0" dirty="0"/>
              <a:t>SO</a:t>
            </a:r>
            <a:r>
              <a:rPr kumimoji="0" lang="en-US" sz="2400" baseline="-25000" dirty="0"/>
              <a:t>4</a:t>
            </a:r>
            <a:r>
              <a:rPr kumimoji="0" lang="en-US" sz="2400" baseline="0" dirty="0"/>
              <a:t>, </a:t>
            </a:r>
            <a:r>
              <a:rPr kumimoji="0" lang="en-US" sz="2400" baseline="0" dirty="0" err="1" smtClean="0"/>
              <a:t>Ba</a:t>
            </a:r>
            <a:r>
              <a:rPr kumimoji="0" lang="en-US" sz="2400" baseline="0" dirty="0" smtClean="0"/>
              <a:t>(NO</a:t>
            </a:r>
            <a:r>
              <a:rPr kumimoji="0" lang="en-US" sz="2400" baseline="-25000" dirty="0" smtClean="0"/>
              <a:t>3</a:t>
            </a:r>
            <a:r>
              <a:rPr kumimoji="0" lang="en-US" sz="2400" baseline="0" dirty="0" smtClean="0"/>
              <a:t>)</a:t>
            </a:r>
            <a:r>
              <a:rPr kumimoji="0" lang="en-US" sz="2400" baseline="-25000" dirty="0" smtClean="0"/>
              <a:t>2</a:t>
            </a:r>
            <a:endParaRPr kumimoji="0" lang="ru-RU" sz="2400" baseline="0" dirty="0"/>
          </a:p>
          <a:p>
            <a:pPr>
              <a:lnSpc>
                <a:spcPct val="150000"/>
              </a:lnSpc>
              <a:spcBef>
                <a:spcPct val="150000"/>
              </a:spcBef>
              <a:buFont typeface="Wingdings" pitchFamily="2" charset="2"/>
              <a:buChar char="Ø"/>
              <a:defRPr/>
            </a:pPr>
            <a:r>
              <a:rPr lang="en-US" sz="2400" dirty="0" smtClean="0"/>
              <a:t>Alkali and alkaline earth metal hydroxides :</a:t>
            </a:r>
            <a:r>
              <a:rPr kumimoji="0" lang="ru-RU" sz="2400" baseline="0" dirty="0" smtClean="0"/>
              <a:t> </a:t>
            </a:r>
            <a:r>
              <a:rPr kumimoji="0" lang="en-US" sz="2400" baseline="0" dirty="0" err="1" smtClean="0"/>
              <a:t>LiOH</a:t>
            </a:r>
            <a:r>
              <a:rPr kumimoji="0" lang="en-US" sz="2400" baseline="0" dirty="0" smtClean="0"/>
              <a:t> </a:t>
            </a:r>
            <a:r>
              <a:rPr kumimoji="0" lang="en-US" sz="2400" baseline="0" dirty="0"/>
              <a:t>– </a:t>
            </a:r>
            <a:r>
              <a:rPr kumimoji="0" lang="en-US" sz="2400" baseline="0" dirty="0" err="1"/>
              <a:t>CsOH</a:t>
            </a:r>
            <a:r>
              <a:rPr kumimoji="0" lang="en-US" sz="2400" baseline="0" dirty="0"/>
              <a:t>, Ca(OH)</a:t>
            </a:r>
            <a:r>
              <a:rPr kumimoji="0" lang="en-US" sz="2400" baseline="-25000" dirty="0"/>
              <a:t>2</a:t>
            </a:r>
            <a:r>
              <a:rPr kumimoji="0" lang="en-US" sz="2400" baseline="0" dirty="0"/>
              <a:t> – </a:t>
            </a:r>
            <a:r>
              <a:rPr kumimoji="0" lang="en-US" sz="2400" baseline="0" dirty="0" err="1"/>
              <a:t>Ba</a:t>
            </a:r>
            <a:r>
              <a:rPr kumimoji="0" lang="en-US" sz="2400" baseline="0" dirty="0"/>
              <a:t>(OH)</a:t>
            </a:r>
            <a:r>
              <a:rPr kumimoji="0" lang="en-US" sz="2400" baseline="-25000" dirty="0"/>
              <a:t>2</a:t>
            </a:r>
            <a:r>
              <a:rPr kumimoji="0" lang="ru-RU" sz="2400" baseline="0" dirty="0"/>
              <a:t>,;</a:t>
            </a:r>
          </a:p>
          <a:p>
            <a:pPr>
              <a:lnSpc>
                <a:spcPct val="150000"/>
              </a:lnSpc>
              <a:spcBef>
                <a:spcPct val="150000"/>
              </a:spcBef>
              <a:buFont typeface="Wingdings" pitchFamily="2" charset="2"/>
              <a:buChar char="Ø"/>
              <a:defRPr/>
            </a:pPr>
            <a:r>
              <a:rPr lang="en-US" sz="2400" dirty="0" smtClean="0"/>
              <a:t>Strong mineral acids : </a:t>
            </a:r>
            <a:r>
              <a:rPr kumimoji="0" lang="en-US" sz="2400" baseline="0" dirty="0"/>
              <a:t>H</a:t>
            </a:r>
            <a:r>
              <a:rPr kumimoji="0" lang="en-US" sz="2400" baseline="-25000" dirty="0"/>
              <a:t>2</a:t>
            </a:r>
            <a:r>
              <a:rPr kumimoji="0" lang="en-US" sz="2400" baseline="0" dirty="0"/>
              <a:t>SO</a:t>
            </a:r>
            <a:r>
              <a:rPr kumimoji="0" lang="en-US" sz="2400" baseline="-25000" dirty="0"/>
              <a:t>4</a:t>
            </a:r>
            <a:r>
              <a:rPr kumimoji="0" lang="en-US" sz="2400" baseline="0" dirty="0"/>
              <a:t>, </a:t>
            </a:r>
            <a:r>
              <a:rPr kumimoji="0" lang="en-US" sz="2400" baseline="0" dirty="0" smtClean="0"/>
              <a:t>HNO</a:t>
            </a:r>
            <a:r>
              <a:rPr kumimoji="0" lang="en-US" sz="2400" baseline="-25000" dirty="0" smtClean="0"/>
              <a:t>3</a:t>
            </a:r>
            <a:r>
              <a:rPr kumimoji="0" lang="en-US" sz="2400" baseline="0" dirty="0" smtClean="0"/>
              <a:t>, </a:t>
            </a:r>
            <a:r>
              <a:rPr kumimoji="0" lang="en-US" sz="2400" baseline="0" dirty="0"/>
              <a:t>HClO</a:t>
            </a:r>
            <a:r>
              <a:rPr kumimoji="0" lang="en-US" sz="2400" baseline="-25000" dirty="0"/>
              <a:t>4</a:t>
            </a:r>
            <a:r>
              <a:rPr kumimoji="0" lang="en-US" sz="2400" baseline="0" dirty="0" smtClean="0"/>
              <a:t>, </a:t>
            </a:r>
            <a:r>
              <a:rPr kumimoji="0" lang="en-US" sz="2400" baseline="0" dirty="0" err="1"/>
              <a:t>HCl</a:t>
            </a:r>
            <a:r>
              <a:rPr kumimoji="0" lang="en-US" sz="2400" baseline="0" dirty="0"/>
              <a:t>, </a:t>
            </a:r>
            <a:r>
              <a:rPr kumimoji="0" lang="en-US" sz="2400" baseline="0" dirty="0" err="1"/>
              <a:t>HBr</a:t>
            </a:r>
            <a:r>
              <a:rPr kumimoji="0" lang="en-US" sz="2400" baseline="0" dirty="0"/>
              <a:t>, </a:t>
            </a:r>
            <a:r>
              <a:rPr kumimoji="0" lang="en-US" sz="2400" baseline="0" dirty="0" smtClean="0"/>
              <a:t>H</a:t>
            </a:r>
            <a:r>
              <a:rPr lang="en-US" sz="2400" dirty="0" smtClean="0"/>
              <a:t>I</a:t>
            </a:r>
            <a:endParaRPr kumimoji="0" lang="ru-RU" sz="2400" baseline="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36" name="Text Box 12"/>
          <p:cNvSpPr txBox="1">
            <a:spLocks noChangeArrowheads="1"/>
          </p:cNvSpPr>
          <p:nvPr/>
        </p:nvSpPr>
        <p:spPr bwMode="auto">
          <a:xfrm>
            <a:off x="1824038" y="752475"/>
            <a:ext cx="5486400" cy="1138773"/>
          </a:xfrm>
          <a:prstGeom prst="rect">
            <a:avLst/>
          </a:prstGeom>
          <a:noFill/>
          <a:ln w="12700" cap="sq">
            <a:noFill/>
            <a:miter lim="800000"/>
            <a:headEnd type="none" w="sm" len="sm"/>
            <a:tailEnd type="none" w="sm" len="sm"/>
          </a:ln>
          <a:effectLst/>
        </p:spPr>
        <p:txBody>
          <a:bodyPr>
            <a:spAutoFit/>
          </a:bodyPr>
          <a:lstStyle/>
          <a:p>
            <a:pPr algn="ctr">
              <a:spcBef>
                <a:spcPct val="50000"/>
              </a:spcBef>
              <a:defRPr/>
            </a:pPr>
            <a:r>
              <a:rPr lang="en-US" sz="3200" dirty="0" smtClean="0"/>
              <a:t>Weak electrolytes</a:t>
            </a:r>
          </a:p>
          <a:p>
            <a:pPr algn="ctr">
              <a:spcBef>
                <a:spcPct val="50000"/>
              </a:spcBef>
              <a:defRPr/>
            </a:pPr>
            <a:r>
              <a:rPr kumimoji="0" lang="ru-RU" sz="2400" baseline="0" dirty="0" smtClean="0">
                <a:sym typeface="Symbol" pitchFamily="18" charset="2"/>
              </a:rPr>
              <a:t></a:t>
            </a:r>
            <a:r>
              <a:rPr kumimoji="0" lang="en-US" sz="2400" baseline="0" dirty="0" smtClean="0">
                <a:sym typeface="Symbol" pitchFamily="18" charset="2"/>
              </a:rPr>
              <a:t> </a:t>
            </a:r>
            <a:r>
              <a:rPr kumimoji="0" lang="ru-RU" sz="2400" baseline="0" dirty="0" smtClean="0">
                <a:sym typeface="Symbol" pitchFamily="18" charset="2"/>
              </a:rPr>
              <a:t> </a:t>
            </a:r>
            <a:r>
              <a:rPr kumimoji="0" lang="en-US" sz="2400" baseline="0" dirty="0">
                <a:sym typeface="Symbol" pitchFamily="18" charset="2"/>
              </a:rPr>
              <a:t>&lt; </a:t>
            </a:r>
            <a:r>
              <a:rPr kumimoji="0" lang="ru-RU" sz="2400" baseline="0" dirty="0">
                <a:sym typeface="Symbol" pitchFamily="18" charset="2"/>
              </a:rPr>
              <a:t>3% </a:t>
            </a:r>
          </a:p>
        </p:txBody>
      </p:sp>
      <p:sp>
        <p:nvSpPr>
          <p:cNvPr id="154640" name="Text Box 16"/>
          <p:cNvSpPr txBox="1">
            <a:spLocks noChangeArrowheads="1"/>
          </p:cNvSpPr>
          <p:nvPr/>
        </p:nvSpPr>
        <p:spPr bwMode="auto">
          <a:xfrm>
            <a:off x="428628" y="1785927"/>
            <a:ext cx="8715404" cy="5072074"/>
          </a:xfrm>
          <a:prstGeom prst="rect">
            <a:avLst/>
          </a:prstGeom>
          <a:noFill/>
          <a:ln w="12700" cap="sq">
            <a:noFill/>
            <a:miter lim="800000"/>
            <a:headEnd type="none" w="sm" len="sm"/>
            <a:tailEnd type="none" w="sm" len="sm"/>
          </a:ln>
          <a:effectLst/>
        </p:spPr>
        <p:txBody>
          <a:bodyPr wrap="square">
            <a:spAutoFit/>
          </a:bodyPr>
          <a:lstStyle/>
          <a:p>
            <a:pPr>
              <a:lnSpc>
                <a:spcPct val="150000"/>
              </a:lnSpc>
              <a:spcBef>
                <a:spcPct val="100000"/>
              </a:spcBef>
              <a:buFontTx/>
              <a:buChar char="•"/>
              <a:defRPr/>
            </a:pPr>
            <a:r>
              <a:rPr lang="en-US" sz="2400" dirty="0" smtClean="0"/>
              <a:t>Organic acids </a:t>
            </a:r>
            <a:r>
              <a:rPr kumimoji="0" lang="ru-RU" sz="2400" baseline="0" dirty="0" smtClean="0"/>
              <a:t>:</a:t>
            </a:r>
            <a:r>
              <a:rPr kumimoji="0" lang="en-US" sz="2400" baseline="0" dirty="0" smtClean="0"/>
              <a:t> </a:t>
            </a:r>
            <a:r>
              <a:rPr kumimoji="0" lang="en-US" sz="2400" baseline="0" dirty="0"/>
              <a:t>HCOOH, CH</a:t>
            </a:r>
            <a:r>
              <a:rPr kumimoji="0" lang="en-US" sz="2400" baseline="-25000" dirty="0"/>
              <a:t>3</a:t>
            </a:r>
            <a:r>
              <a:rPr kumimoji="0" lang="en-US" sz="2400" baseline="0" dirty="0"/>
              <a:t>COOH, C</a:t>
            </a:r>
            <a:r>
              <a:rPr kumimoji="0" lang="en-US" sz="2400" baseline="-25000" dirty="0"/>
              <a:t>2</a:t>
            </a:r>
            <a:r>
              <a:rPr kumimoji="0" lang="en-US" sz="2400" baseline="0" dirty="0"/>
              <a:t>H</a:t>
            </a:r>
            <a:r>
              <a:rPr kumimoji="0" lang="en-US" sz="2400" baseline="-25000" dirty="0"/>
              <a:t>5</a:t>
            </a:r>
            <a:r>
              <a:rPr kumimoji="0" lang="en-US" sz="2400" baseline="0" dirty="0"/>
              <a:t>COOH</a:t>
            </a:r>
            <a:endParaRPr kumimoji="0" lang="ru-RU" sz="2400" baseline="0" dirty="0"/>
          </a:p>
          <a:p>
            <a:pPr>
              <a:lnSpc>
                <a:spcPct val="150000"/>
              </a:lnSpc>
              <a:spcBef>
                <a:spcPct val="100000"/>
              </a:spcBef>
              <a:buFontTx/>
              <a:buChar char="•"/>
              <a:defRPr/>
            </a:pPr>
            <a:r>
              <a:rPr lang="en-US" sz="2400" dirty="0" smtClean="0"/>
              <a:t>Mineral acids(weak or meadle streight) </a:t>
            </a:r>
            <a:r>
              <a:rPr kumimoji="0" lang="ru-RU" sz="2400" baseline="0" dirty="0" smtClean="0"/>
              <a:t>: </a:t>
            </a:r>
            <a:r>
              <a:rPr kumimoji="0" lang="en-US" sz="2400" baseline="0" dirty="0"/>
              <a:t>HNO</a:t>
            </a:r>
            <a:r>
              <a:rPr kumimoji="0" lang="en-US" sz="2400" baseline="-25000" dirty="0"/>
              <a:t>2</a:t>
            </a:r>
            <a:r>
              <a:rPr kumimoji="0" lang="en-US" sz="2400" baseline="0" dirty="0"/>
              <a:t>, </a:t>
            </a:r>
            <a:r>
              <a:rPr kumimoji="0" lang="en-US" sz="2400" baseline="0" dirty="0" err="1"/>
              <a:t>HClO</a:t>
            </a:r>
            <a:r>
              <a:rPr kumimoji="0" lang="en-US" sz="2400" baseline="0" dirty="0"/>
              <a:t>, H</a:t>
            </a:r>
            <a:r>
              <a:rPr kumimoji="0" lang="en-US" sz="2400" baseline="-25000" dirty="0"/>
              <a:t>2</a:t>
            </a:r>
            <a:r>
              <a:rPr kumimoji="0" lang="en-US" sz="2400" baseline="0" dirty="0"/>
              <a:t>CO</a:t>
            </a:r>
            <a:r>
              <a:rPr kumimoji="0" lang="en-US" sz="2400" baseline="-25000" dirty="0"/>
              <a:t>3</a:t>
            </a:r>
            <a:r>
              <a:rPr kumimoji="0" lang="en-US" sz="2400" baseline="0" dirty="0"/>
              <a:t>, H</a:t>
            </a:r>
            <a:r>
              <a:rPr kumimoji="0" lang="en-US" sz="2400" baseline="-25000" dirty="0"/>
              <a:t>2</a:t>
            </a:r>
            <a:r>
              <a:rPr kumimoji="0" lang="en-US" sz="2400" baseline="0" dirty="0"/>
              <a:t>SiO</a:t>
            </a:r>
            <a:r>
              <a:rPr kumimoji="0" lang="en-US" sz="2400" baseline="-25000" dirty="0"/>
              <a:t>3</a:t>
            </a:r>
            <a:r>
              <a:rPr kumimoji="0" lang="en-US" sz="2400" baseline="0" dirty="0"/>
              <a:t>, H</a:t>
            </a:r>
            <a:r>
              <a:rPr kumimoji="0" lang="en-US" sz="2400" baseline="-25000" dirty="0"/>
              <a:t>3</a:t>
            </a:r>
            <a:r>
              <a:rPr kumimoji="0" lang="en-US" sz="2400" baseline="0" dirty="0"/>
              <a:t>BO</a:t>
            </a:r>
            <a:r>
              <a:rPr kumimoji="0" lang="en-US" sz="2400" baseline="-25000" dirty="0"/>
              <a:t>3</a:t>
            </a:r>
            <a:r>
              <a:rPr kumimoji="0" lang="en-US" sz="2400" baseline="0" dirty="0" smtClean="0"/>
              <a:t>, </a:t>
            </a:r>
            <a:r>
              <a:rPr kumimoji="0" lang="en-US" sz="2400" baseline="0" dirty="0"/>
              <a:t>H</a:t>
            </a:r>
            <a:r>
              <a:rPr kumimoji="0" lang="en-US" sz="2400" baseline="-25000" dirty="0"/>
              <a:t>2</a:t>
            </a:r>
            <a:r>
              <a:rPr kumimoji="0" lang="en-US" sz="2400" baseline="0" dirty="0"/>
              <a:t>S</a:t>
            </a:r>
            <a:endParaRPr kumimoji="0" lang="ru-RU" sz="2400" baseline="0" dirty="0"/>
          </a:p>
          <a:p>
            <a:pPr>
              <a:lnSpc>
                <a:spcPct val="150000"/>
              </a:lnSpc>
              <a:spcBef>
                <a:spcPct val="100000"/>
              </a:spcBef>
              <a:buFontTx/>
              <a:buChar char="•"/>
              <a:defRPr/>
            </a:pPr>
            <a:r>
              <a:rPr lang="en-US" sz="2400" dirty="0" smtClean="0"/>
              <a:t>Low-activity metal hydroxides</a:t>
            </a:r>
            <a:r>
              <a:rPr kumimoji="0" lang="ru-RU" sz="2400" baseline="0" dirty="0" smtClean="0"/>
              <a:t>: </a:t>
            </a:r>
            <a:r>
              <a:rPr kumimoji="0" lang="en-US" sz="2400" baseline="0" dirty="0"/>
              <a:t>Cu(OH)</a:t>
            </a:r>
            <a:r>
              <a:rPr kumimoji="0" lang="en-US" sz="2400" baseline="-25000" dirty="0"/>
              <a:t>2</a:t>
            </a:r>
            <a:r>
              <a:rPr kumimoji="0" lang="en-US" sz="2400" baseline="0" dirty="0"/>
              <a:t> , Fe(OH)</a:t>
            </a:r>
            <a:r>
              <a:rPr kumimoji="0" lang="en-US" sz="2400" baseline="-25000" dirty="0"/>
              <a:t>3</a:t>
            </a:r>
            <a:r>
              <a:rPr kumimoji="0" lang="en-US" sz="2400" baseline="0" dirty="0"/>
              <a:t> , Al(OH)</a:t>
            </a:r>
            <a:r>
              <a:rPr kumimoji="0" lang="en-US" sz="2400" baseline="-25000" dirty="0"/>
              <a:t>3</a:t>
            </a:r>
            <a:r>
              <a:rPr kumimoji="0" lang="en-US" sz="2400" baseline="0" dirty="0"/>
              <a:t> , Cr (OH)</a:t>
            </a:r>
            <a:r>
              <a:rPr kumimoji="0" lang="en-US" sz="2400" baseline="-25000" dirty="0"/>
              <a:t>3</a:t>
            </a:r>
            <a:r>
              <a:rPr kumimoji="0" lang="en-US" sz="2400" baseline="0" dirty="0"/>
              <a:t> ,</a:t>
            </a:r>
            <a:endParaRPr kumimoji="0" lang="ru-RU" sz="2400" baseline="0" dirty="0"/>
          </a:p>
          <a:p>
            <a:pPr>
              <a:lnSpc>
                <a:spcPct val="150000"/>
              </a:lnSpc>
              <a:spcBef>
                <a:spcPct val="100000"/>
              </a:spcBef>
              <a:buFontTx/>
              <a:buChar char="•"/>
              <a:defRPr/>
            </a:pPr>
            <a:r>
              <a:rPr lang="en-US" sz="2400" dirty="0" smtClean="0"/>
              <a:t>Ammonium hydroxide: </a:t>
            </a:r>
            <a:r>
              <a:rPr kumimoji="0" lang="ru-RU" sz="2400" baseline="0" dirty="0"/>
              <a:t/>
            </a:r>
            <a:br>
              <a:rPr kumimoji="0" lang="ru-RU" sz="2400" baseline="0" dirty="0"/>
            </a:br>
            <a:r>
              <a:rPr kumimoji="0" lang="en-US" sz="2400" baseline="0" dirty="0"/>
              <a:t>NH</a:t>
            </a:r>
            <a:r>
              <a:rPr kumimoji="0" lang="en-US" sz="2400" baseline="-25000" dirty="0"/>
              <a:t>4</a:t>
            </a:r>
            <a:r>
              <a:rPr kumimoji="0" lang="en-US" sz="2400" baseline="0" dirty="0"/>
              <a:t>OH</a:t>
            </a:r>
            <a:endParaRPr kumimoji="0" lang="ru-RU" sz="2400" baseline="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4" name="Text Box 6"/>
          <p:cNvSpPr txBox="1">
            <a:spLocks noChangeArrowheads="1"/>
          </p:cNvSpPr>
          <p:nvPr/>
        </p:nvSpPr>
        <p:spPr bwMode="auto">
          <a:xfrm>
            <a:off x="214282" y="1142984"/>
            <a:ext cx="8458200" cy="830997"/>
          </a:xfrm>
          <a:prstGeom prst="rect">
            <a:avLst/>
          </a:prstGeom>
          <a:noFill/>
          <a:ln w="12700" cap="sq">
            <a:noFill/>
            <a:miter lim="800000"/>
            <a:headEnd type="none" w="sm" len="sm"/>
            <a:tailEnd type="none" w="sm" len="sm"/>
          </a:ln>
          <a:effectLst/>
        </p:spPr>
        <p:txBody>
          <a:bodyPr>
            <a:spAutoFit/>
          </a:bodyPr>
          <a:lstStyle/>
          <a:p>
            <a:pPr algn="just">
              <a:spcBef>
                <a:spcPct val="50000"/>
              </a:spcBef>
              <a:defRPr/>
            </a:pPr>
            <a:r>
              <a:rPr lang="en-US" sz="2400" dirty="0" smtClean="0"/>
              <a:t>Polybasic acids and bases dissociate in steps. Each subsequent stage is worse than the previous one.</a:t>
            </a:r>
            <a:endParaRPr kumimoji="0" lang="ru-RU" sz="2400" baseline="0" dirty="0"/>
          </a:p>
        </p:txBody>
      </p:sp>
      <p:sp>
        <p:nvSpPr>
          <p:cNvPr id="7" name="Прямоугольник 6"/>
          <p:cNvSpPr/>
          <p:nvPr/>
        </p:nvSpPr>
        <p:spPr>
          <a:xfrm>
            <a:off x="642910" y="2767174"/>
            <a:ext cx="3500462" cy="3157788"/>
          </a:xfrm>
          <a:prstGeom prst="rect">
            <a:avLst/>
          </a:prstGeom>
        </p:spPr>
        <p:txBody>
          <a:bodyPr wrap="square">
            <a:spAutoFit/>
          </a:bodyPr>
          <a:lstStyle/>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rPr>
              <a:t>Strong electrolyte</a:t>
            </a:r>
          </a:p>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rPr>
              <a:t>H</a:t>
            </a:r>
            <a:r>
              <a:rPr lang="en-US" sz="2400" baseline="-25000" dirty="0" smtClean="0">
                <a:latin typeface="Times New Roman" pitchFamily="18" charset="0"/>
              </a:rPr>
              <a:t>2</a:t>
            </a:r>
            <a:r>
              <a:rPr lang="en-US" sz="2400" dirty="0" smtClean="0">
                <a:latin typeface="Times New Roman" pitchFamily="18" charset="0"/>
              </a:rPr>
              <a:t>SO</a:t>
            </a:r>
            <a:r>
              <a:rPr lang="en-US" sz="2400" baseline="-25000" dirty="0" smtClean="0">
                <a:latin typeface="Times New Roman" pitchFamily="18" charset="0"/>
              </a:rPr>
              <a:t>4</a:t>
            </a:r>
            <a:r>
              <a:rPr lang="en-US" sz="2400" dirty="0" smtClean="0">
                <a:latin typeface="Times New Roman" pitchFamily="18" charset="0"/>
                <a:sym typeface="Wingdings 3" pitchFamily="18" charset="2"/>
              </a:rPr>
              <a:t>H</a:t>
            </a:r>
            <a:r>
              <a:rPr lang="en-US" sz="2400" baseline="30000" dirty="0" smtClean="0">
                <a:latin typeface="Times New Roman" pitchFamily="18" charset="0"/>
                <a:sym typeface="Wingdings 3" pitchFamily="18" charset="2"/>
              </a:rPr>
              <a:t>+</a:t>
            </a:r>
            <a:r>
              <a:rPr lang="en-US" sz="2400" dirty="0" smtClean="0">
                <a:latin typeface="Times New Roman" pitchFamily="18" charset="0"/>
                <a:sym typeface="Wingdings 3" pitchFamily="18" charset="2"/>
              </a:rPr>
              <a:t>+ </a:t>
            </a:r>
            <a:r>
              <a:rPr lang="en-US" sz="2400" dirty="0" smtClean="0">
                <a:latin typeface="Times New Roman" pitchFamily="18" charset="0"/>
              </a:rPr>
              <a:t>HSO</a:t>
            </a:r>
            <a:r>
              <a:rPr lang="en-US" sz="2400" baseline="-25000" dirty="0" smtClean="0">
                <a:latin typeface="Times New Roman" pitchFamily="18" charset="0"/>
              </a:rPr>
              <a:t>4</a:t>
            </a:r>
            <a:r>
              <a:rPr lang="en-US" sz="2400" baseline="30000" dirty="0" smtClean="0">
                <a:latin typeface="Times New Roman" pitchFamily="18" charset="0"/>
              </a:rPr>
              <a:t>-</a:t>
            </a:r>
            <a:r>
              <a:rPr lang="uk-UA" sz="2400" baseline="30000" dirty="0" smtClean="0">
                <a:latin typeface="Times New Roman" pitchFamily="18" charset="0"/>
              </a:rPr>
              <a:t>         </a:t>
            </a:r>
            <a:r>
              <a:rPr lang="en-US" sz="2400" dirty="0" smtClean="0">
                <a:latin typeface="Times New Roman" pitchFamily="18" charset="0"/>
                <a:sym typeface="Symbol" pitchFamily="18" charset="2"/>
              </a:rPr>
              <a:t></a:t>
            </a:r>
            <a:r>
              <a:rPr lang="en-US" sz="2400" baseline="-25000" dirty="0" smtClean="0">
                <a:latin typeface="Times New Roman" pitchFamily="18" charset="0"/>
                <a:sym typeface="Wingdings 3" pitchFamily="18" charset="2"/>
              </a:rPr>
              <a:t>1</a:t>
            </a:r>
          </a:p>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rPr>
              <a:t>HSO</a:t>
            </a:r>
            <a:r>
              <a:rPr lang="en-US" sz="2400" baseline="-25000" dirty="0" smtClean="0">
                <a:latin typeface="Times New Roman" pitchFamily="18" charset="0"/>
              </a:rPr>
              <a:t>4 </a:t>
            </a:r>
            <a:r>
              <a:rPr lang="en-US" sz="2400" dirty="0" smtClean="0">
                <a:latin typeface="Times New Roman" pitchFamily="18" charset="0"/>
              </a:rPr>
              <a:t>-</a:t>
            </a:r>
            <a:r>
              <a:rPr lang="en-US" sz="2400" baseline="-25000" dirty="0" smtClean="0">
                <a:latin typeface="Times New Roman" pitchFamily="18" charset="0"/>
              </a:rPr>
              <a:t> </a:t>
            </a:r>
            <a:r>
              <a:rPr lang="en-US" sz="2400" dirty="0" smtClean="0">
                <a:latin typeface="Times New Roman" pitchFamily="18" charset="0"/>
                <a:sym typeface="Wingdings 3" pitchFamily="18" charset="2"/>
              </a:rPr>
              <a:t>H</a:t>
            </a:r>
            <a:r>
              <a:rPr lang="en-US" sz="2400" baseline="30000" dirty="0" smtClean="0">
                <a:latin typeface="Times New Roman" pitchFamily="18" charset="0"/>
                <a:sym typeface="Wingdings 3" pitchFamily="18" charset="2"/>
              </a:rPr>
              <a:t>+</a:t>
            </a:r>
            <a:r>
              <a:rPr lang="en-US" sz="2400" dirty="0" smtClean="0">
                <a:latin typeface="Times New Roman" pitchFamily="18" charset="0"/>
                <a:sym typeface="Wingdings 3" pitchFamily="18" charset="2"/>
              </a:rPr>
              <a:t>+ </a:t>
            </a:r>
            <a:r>
              <a:rPr lang="en-US" sz="2400" dirty="0" smtClean="0">
                <a:latin typeface="Times New Roman" pitchFamily="18" charset="0"/>
              </a:rPr>
              <a:t>SO</a:t>
            </a:r>
            <a:r>
              <a:rPr lang="en-US" sz="2400" baseline="-25000" dirty="0" smtClean="0">
                <a:latin typeface="Times New Roman" pitchFamily="18" charset="0"/>
              </a:rPr>
              <a:t>4</a:t>
            </a:r>
            <a:r>
              <a:rPr lang="ru-RU" sz="2400" baseline="30000" dirty="0" smtClean="0">
                <a:latin typeface="Times New Roman" pitchFamily="18" charset="0"/>
              </a:rPr>
              <a:t>2</a:t>
            </a:r>
            <a:r>
              <a:rPr lang="en-US" sz="2400" baseline="30000" dirty="0" smtClean="0">
                <a:latin typeface="Times New Roman" pitchFamily="18" charset="0"/>
              </a:rPr>
              <a:t>-</a:t>
            </a:r>
            <a:r>
              <a:rPr lang="uk-UA" sz="2400" baseline="30000" dirty="0" smtClean="0">
                <a:latin typeface="Times New Roman" pitchFamily="18" charset="0"/>
              </a:rPr>
              <a:t>          </a:t>
            </a:r>
            <a:r>
              <a:rPr lang="en-US" sz="2400" dirty="0" smtClean="0">
                <a:latin typeface="Times New Roman" pitchFamily="18" charset="0"/>
                <a:sym typeface="Symbol" pitchFamily="18" charset="2"/>
              </a:rPr>
              <a:t></a:t>
            </a:r>
            <a:r>
              <a:rPr lang="en-US" sz="2400" baseline="-25000" dirty="0" smtClean="0">
                <a:latin typeface="Times New Roman" pitchFamily="18" charset="0"/>
                <a:sym typeface="Wingdings 3" pitchFamily="18" charset="2"/>
              </a:rPr>
              <a:t>2</a:t>
            </a:r>
            <a:endParaRPr lang="ru-RU" sz="2400" baseline="-25000" dirty="0" smtClean="0">
              <a:latin typeface="Times New Roman" pitchFamily="18" charset="0"/>
              <a:sym typeface="Wingdings 3" pitchFamily="18" charset="2"/>
            </a:endParaRPr>
          </a:p>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sym typeface="Symbol" pitchFamily="18" charset="2"/>
              </a:rPr>
              <a:t></a:t>
            </a:r>
            <a:r>
              <a:rPr lang="en-US" sz="2400" baseline="-25000" dirty="0" smtClean="0">
                <a:latin typeface="Times New Roman" pitchFamily="18" charset="0"/>
                <a:sym typeface="Wingdings 3" pitchFamily="18" charset="2"/>
              </a:rPr>
              <a:t>1</a:t>
            </a:r>
            <a:r>
              <a:rPr lang="en-US" sz="2400" dirty="0" smtClean="0">
                <a:latin typeface="Times New Roman" pitchFamily="18" charset="0"/>
                <a:sym typeface="Symbol" pitchFamily="18" charset="2"/>
              </a:rPr>
              <a:t> </a:t>
            </a:r>
            <a:r>
              <a:rPr lang="ru-RU" sz="2400" baseline="-25000" dirty="0" smtClean="0">
                <a:latin typeface="Times New Roman" pitchFamily="18" charset="0"/>
                <a:sym typeface="Wingdings 3" pitchFamily="18" charset="2"/>
              </a:rPr>
              <a:t>2</a:t>
            </a:r>
          </a:p>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rPr>
              <a:t>H</a:t>
            </a:r>
            <a:r>
              <a:rPr lang="en-US" sz="2400" baseline="-25000" dirty="0" smtClean="0">
                <a:latin typeface="Times New Roman" pitchFamily="18" charset="0"/>
              </a:rPr>
              <a:t>2</a:t>
            </a:r>
            <a:r>
              <a:rPr lang="en-US" sz="2400" dirty="0" smtClean="0">
                <a:latin typeface="Times New Roman" pitchFamily="18" charset="0"/>
              </a:rPr>
              <a:t>SO</a:t>
            </a:r>
            <a:r>
              <a:rPr lang="en-US" sz="2400" baseline="-25000" dirty="0" smtClean="0">
                <a:latin typeface="Times New Roman" pitchFamily="18" charset="0"/>
              </a:rPr>
              <a:t>4</a:t>
            </a:r>
            <a:r>
              <a:rPr lang="en-US" sz="2400" dirty="0" smtClean="0">
                <a:latin typeface="Times New Roman" pitchFamily="18" charset="0"/>
                <a:sym typeface="Wingdings 3" pitchFamily="18" charset="2"/>
              </a:rPr>
              <a:t></a:t>
            </a:r>
            <a:r>
              <a:rPr lang="ru-RU" sz="2400" dirty="0" smtClean="0">
                <a:latin typeface="Times New Roman" pitchFamily="18" charset="0"/>
                <a:sym typeface="Wingdings 3" pitchFamily="18" charset="2"/>
              </a:rPr>
              <a:t>2</a:t>
            </a:r>
            <a:r>
              <a:rPr lang="en-US" sz="2400" dirty="0" smtClean="0">
                <a:latin typeface="Times New Roman" pitchFamily="18" charset="0"/>
                <a:sym typeface="Wingdings 3" pitchFamily="18" charset="2"/>
              </a:rPr>
              <a:t>H</a:t>
            </a:r>
            <a:r>
              <a:rPr lang="en-US" sz="2400" baseline="30000" dirty="0" smtClean="0">
                <a:latin typeface="Times New Roman" pitchFamily="18" charset="0"/>
                <a:sym typeface="Wingdings 3" pitchFamily="18" charset="2"/>
              </a:rPr>
              <a:t>+</a:t>
            </a:r>
            <a:r>
              <a:rPr lang="en-US" sz="2400" dirty="0" smtClean="0">
                <a:latin typeface="Times New Roman" pitchFamily="18" charset="0"/>
                <a:sym typeface="Wingdings 3" pitchFamily="18" charset="2"/>
              </a:rPr>
              <a:t>+ </a:t>
            </a:r>
            <a:r>
              <a:rPr lang="en-US" sz="2400" dirty="0" smtClean="0">
                <a:latin typeface="Times New Roman" pitchFamily="18" charset="0"/>
              </a:rPr>
              <a:t>SO</a:t>
            </a:r>
            <a:r>
              <a:rPr lang="en-US" sz="2400" baseline="-25000" dirty="0" smtClean="0">
                <a:latin typeface="Times New Roman" pitchFamily="18" charset="0"/>
              </a:rPr>
              <a:t>4</a:t>
            </a:r>
            <a:r>
              <a:rPr lang="ru-RU" sz="2400" baseline="30000" dirty="0" smtClean="0">
                <a:latin typeface="Times New Roman" pitchFamily="18" charset="0"/>
              </a:rPr>
              <a:t>2</a:t>
            </a:r>
            <a:r>
              <a:rPr lang="en-US" sz="2400" baseline="30000" dirty="0" smtClean="0">
                <a:latin typeface="Times New Roman" pitchFamily="18" charset="0"/>
              </a:rPr>
              <a:t>-</a:t>
            </a:r>
            <a:endParaRPr lang="en-US" sz="2400" baseline="30000" dirty="0">
              <a:latin typeface="Times New Roman" pitchFamily="18" charset="0"/>
              <a:sym typeface="Wingdings 3" pitchFamily="18" charset="2"/>
            </a:endParaRPr>
          </a:p>
        </p:txBody>
      </p:sp>
      <p:sp>
        <p:nvSpPr>
          <p:cNvPr id="8" name="Прямоугольник 7"/>
          <p:cNvSpPr/>
          <p:nvPr/>
        </p:nvSpPr>
        <p:spPr>
          <a:xfrm>
            <a:off x="4429156" y="2919275"/>
            <a:ext cx="4572000" cy="2862322"/>
          </a:xfrm>
          <a:prstGeom prst="rect">
            <a:avLst/>
          </a:prstGeom>
        </p:spPr>
        <p:txBody>
          <a:bodyPr>
            <a:spAutoFit/>
          </a:bodyPr>
          <a:lstStyle/>
          <a:p>
            <a:pPr marL="342900" indent="-342900" algn="ctr">
              <a:lnSpc>
                <a:spcPct val="110000"/>
              </a:lnSpc>
              <a:spcBef>
                <a:spcPct val="20000"/>
              </a:spcBef>
              <a:buClr>
                <a:schemeClr val="folHlink"/>
              </a:buClr>
              <a:buSzPct val="85000"/>
              <a:buFont typeface="Wingdings" pitchFamily="2" charset="2"/>
              <a:buNone/>
              <a:defRPr/>
            </a:pPr>
            <a:r>
              <a:rPr lang="en-US" sz="2400" dirty="0" smtClean="0">
                <a:latin typeface="Times New Roman" pitchFamily="18" charset="0"/>
              </a:rPr>
              <a:t>Medium strength electrolyte</a:t>
            </a:r>
          </a:p>
          <a:p>
            <a:pPr marL="342900" indent="-342900" algn="ctr">
              <a:lnSpc>
                <a:spcPct val="110000"/>
              </a:lnSpc>
              <a:spcBef>
                <a:spcPct val="20000"/>
              </a:spcBef>
              <a:buClr>
                <a:schemeClr val="folHlink"/>
              </a:buClr>
              <a:buSzPct val="85000"/>
              <a:buFont typeface="Wingdings" pitchFamily="2" charset="2"/>
              <a:buNone/>
              <a:defRPr/>
            </a:pPr>
            <a:r>
              <a:rPr lang="en-US" sz="2400" dirty="0" smtClean="0">
                <a:latin typeface="Times New Roman" pitchFamily="18" charset="0"/>
              </a:rPr>
              <a:t>H</a:t>
            </a:r>
            <a:r>
              <a:rPr lang="en-US" sz="2400" baseline="-25000" dirty="0" smtClean="0">
                <a:latin typeface="Times New Roman" pitchFamily="18" charset="0"/>
              </a:rPr>
              <a:t>2</a:t>
            </a:r>
            <a:r>
              <a:rPr lang="en-US" sz="2400" dirty="0" smtClean="0">
                <a:latin typeface="Times New Roman" pitchFamily="18" charset="0"/>
              </a:rPr>
              <a:t>SO</a:t>
            </a:r>
            <a:r>
              <a:rPr lang="ru-RU" sz="2400" baseline="-25000" dirty="0" smtClean="0">
                <a:latin typeface="Times New Roman" pitchFamily="18" charset="0"/>
              </a:rPr>
              <a:t>3</a:t>
            </a:r>
            <a:r>
              <a:rPr lang="en-US" sz="2400" dirty="0" smtClean="0">
                <a:latin typeface="Times New Roman" pitchFamily="18" charset="0"/>
                <a:sym typeface="Wingdings 3" pitchFamily="18" charset="2"/>
              </a:rPr>
              <a:t>H</a:t>
            </a:r>
            <a:r>
              <a:rPr lang="en-US" sz="2400" baseline="30000" dirty="0" smtClean="0">
                <a:latin typeface="Times New Roman" pitchFamily="18" charset="0"/>
                <a:sym typeface="Wingdings 3" pitchFamily="18" charset="2"/>
              </a:rPr>
              <a:t>+</a:t>
            </a:r>
            <a:r>
              <a:rPr lang="en-US" sz="2400" dirty="0" smtClean="0">
                <a:latin typeface="Times New Roman" pitchFamily="18" charset="0"/>
                <a:sym typeface="Wingdings 3" pitchFamily="18" charset="2"/>
              </a:rPr>
              <a:t>+ </a:t>
            </a:r>
            <a:r>
              <a:rPr lang="en-US" sz="2400" dirty="0" smtClean="0">
                <a:latin typeface="Times New Roman" pitchFamily="18" charset="0"/>
              </a:rPr>
              <a:t>HSO</a:t>
            </a:r>
            <a:r>
              <a:rPr lang="ru-RU" sz="2400" baseline="-25000" dirty="0" smtClean="0">
                <a:latin typeface="Times New Roman" pitchFamily="18" charset="0"/>
              </a:rPr>
              <a:t>3</a:t>
            </a:r>
            <a:r>
              <a:rPr lang="en-US" sz="2400" baseline="30000" dirty="0" smtClean="0">
                <a:latin typeface="Times New Roman" pitchFamily="18" charset="0"/>
              </a:rPr>
              <a:t>-</a:t>
            </a:r>
            <a:r>
              <a:rPr lang="uk-UA" sz="2400" dirty="0" smtClean="0">
                <a:latin typeface="Times New Roman" pitchFamily="18" charset="0"/>
              </a:rPr>
              <a:t>    </a:t>
            </a:r>
            <a:r>
              <a:rPr lang="en-US" sz="2400" dirty="0" smtClean="0">
                <a:latin typeface="Times New Roman" pitchFamily="18" charset="0"/>
                <a:sym typeface="Symbol" pitchFamily="18" charset="2"/>
              </a:rPr>
              <a:t></a:t>
            </a:r>
            <a:r>
              <a:rPr lang="en-US" sz="2400" baseline="-25000" dirty="0" smtClean="0">
                <a:latin typeface="Times New Roman" pitchFamily="18" charset="0"/>
                <a:sym typeface="Wingdings 3" pitchFamily="18" charset="2"/>
              </a:rPr>
              <a:t>1</a:t>
            </a:r>
          </a:p>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rPr>
              <a:t>HSO</a:t>
            </a:r>
            <a:r>
              <a:rPr lang="ru-RU" sz="2400" baseline="-25000" dirty="0" smtClean="0">
                <a:latin typeface="Times New Roman" pitchFamily="18" charset="0"/>
              </a:rPr>
              <a:t>3</a:t>
            </a:r>
            <a:r>
              <a:rPr lang="en-US" sz="2400" baseline="-25000" dirty="0" smtClean="0">
                <a:latin typeface="Times New Roman" pitchFamily="18" charset="0"/>
              </a:rPr>
              <a:t> </a:t>
            </a:r>
            <a:r>
              <a:rPr lang="en-US" sz="2400" dirty="0" smtClean="0">
                <a:latin typeface="Times New Roman" pitchFamily="18" charset="0"/>
              </a:rPr>
              <a:t>-</a:t>
            </a:r>
            <a:r>
              <a:rPr lang="en-US" sz="2400" baseline="-25000" dirty="0" smtClean="0">
                <a:latin typeface="Times New Roman" pitchFamily="18" charset="0"/>
              </a:rPr>
              <a:t> </a:t>
            </a:r>
            <a:r>
              <a:rPr lang="en-US" sz="2400" dirty="0" smtClean="0">
                <a:latin typeface="Times New Roman" pitchFamily="18" charset="0"/>
                <a:sym typeface="Wingdings 3" pitchFamily="18" charset="2"/>
              </a:rPr>
              <a:t>H++ </a:t>
            </a:r>
            <a:r>
              <a:rPr lang="en-US" sz="2400" dirty="0" smtClean="0">
                <a:latin typeface="Times New Roman" pitchFamily="18" charset="0"/>
              </a:rPr>
              <a:t>SO</a:t>
            </a:r>
            <a:r>
              <a:rPr lang="ru-RU" sz="2400" baseline="-25000" dirty="0" smtClean="0">
                <a:latin typeface="Times New Roman" pitchFamily="18" charset="0"/>
              </a:rPr>
              <a:t>3</a:t>
            </a:r>
            <a:r>
              <a:rPr lang="en-US" sz="2400" baseline="30000" dirty="0" smtClean="0">
                <a:latin typeface="Times New Roman" pitchFamily="18" charset="0"/>
              </a:rPr>
              <a:t>2-</a:t>
            </a:r>
            <a:r>
              <a:rPr lang="uk-UA" sz="2400" dirty="0" smtClean="0">
                <a:latin typeface="Times New Roman" pitchFamily="18" charset="0"/>
              </a:rPr>
              <a:t>     </a:t>
            </a:r>
            <a:r>
              <a:rPr lang="en-US" sz="2400" dirty="0" smtClean="0">
                <a:latin typeface="Times New Roman" pitchFamily="18" charset="0"/>
                <a:sym typeface="Symbol" pitchFamily="18" charset="2"/>
              </a:rPr>
              <a:t></a:t>
            </a:r>
            <a:r>
              <a:rPr lang="en-US" sz="2400" baseline="-25000" dirty="0" smtClean="0">
                <a:latin typeface="Times New Roman" pitchFamily="18" charset="0"/>
                <a:sym typeface="Wingdings 3" pitchFamily="18" charset="2"/>
              </a:rPr>
              <a:t>2</a:t>
            </a:r>
            <a:endParaRPr lang="ru-RU" sz="2400" baseline="-25000" dirty="0" smtClean="0">
              <a:latin typeface="Times New Roman" pitchFamily="18" charset="0"/>
              <a:sym typeface="Wingdings 3" pitchFamily="18" charset="2"/>
            </a:endParaRPr>
          </a:p>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sym typeface="Symbol" pitchFamily="18" charset="2"/>
              </a:rPr>
              <a:t></a:t>
            </a:r>
            <a:r>
              <a:rPr lang="en-US" sz="2400" baseline="-25000" dirty="0" smtClean="0">
                <a:latin typeface="Times New Roman" pitchFamily="18" charset="0"/>
                <a:sym typeface="Wingdings 3" pitchFamily="18" charset="2"/>
              </a:rPr>
              <a:t>1</a:t>
            </a:r>
            <a:r>
              <a:rPr lang="en-US" sz="2400" dirty="0" smtClean="0">
                <a:latin typeface="Times New Roman" pitchFamily="18" charset="0"/>
                <a:sym typeface="Symbol" pitchFamily="18" charset="2"/>
              </a:rPr>
              <a:t>&gt;&gt; </a:t>
            </a:r>
            <a:r>
              <a:rPr lang="ru-RU" sz="2400" baseline="-25000" dirty="0" smtClean="0">
                <a:latin typeface="Times New Roman" pitchFamily="18" charset="0"/>
                <a:sym typeface="Wingdings 3" pitchFamily="18" charset="2"/>
              </a:rPr>
              <a:t>2</a:t>
            </a:r>
            <a:endParaRPr lang="en-US" sz="2400" baseline="-25000" dirty="0" smtClean="0">
              <a:latin typeface="Times New Roman" pitchFamily="18" charset="0"/>
              <a:sym typeface="Wingdings 3" pitchFamily="18" charset="2"/>
            </a:endParaRPr>
          </a:p>
          <a:p>
            <a:pPr marL="342900" indent="-342900" algn="ctr">
              <a:lnSpc>
                <a:spcPct val="150000"/>
              </a:lnSpc>
              <a:spcBef>
                <a:spcPct val="20000"/>
              </a:spcBef>
              <a:buClr>
                <a:schemeClr val="folHlink"/>
              </a:buClr>
              <a:buSzPct val="85000"/>
              <a:buFont typeface="Wingdings" pitchFamily="2" charset="2"/>
              <a:buNone/>
              <a:defRPr/>
            </a:pPr>
            <a:r>
              <a:rPr lang="en-US" sz="2400" dirty="0" smtClean="0">
                <a:latin typeface="Times New Roman" pitchFamily="18" charset="0"/>
              </a:rPr>
              <a:t>H</a:t>
            </a:r>
            <a:r>
              <a:rPr lang="en-US" sz="2400" baseline="-25000" dirty="0" smtClean="0">
                <a:latin typeface="Times New Roman" pitchFamily="18" charset="0"/>
              </a:rPr>
              <a:t>2</a:t>
            </a:r>
            <a:r>
              <a:rPr lang="en-US" sz="2400" dirty="0" smtClean="0">
                <a:latin typeface="Times New Roman" pitchFamily="18" charset="0"/>
              </a:rPr>
              <a:t>SO</a:t>
            </a:r>
            <a:r>
              <a:rPr lang="ru-RU" sz="2400" baseline="-25000" dirty="0" smtClean="0">
                <a:latin typeface="Times New Roman" pitchFamily="18" charset="0"/>
              </a:rPr>
              <a:t>3</a:t>
            </a:r>
            <a:r>
              <a:rPr lang="en-US" sz="2400" dirty="0" smtClean="0">
                <a:latin typeface="Times New Roman" pitchFamily="18" charset="0"/>
                <a:sym typeface="Wingdings 3" pitchFamily="18" charset="2"/>
              </a:rPr>
              <a:t>H</a:t>
            </a:r>
            <a:r>
              <a:rPr lang="en-US" sz="2400" baseline="30000" dirty="0" smtClean="0">
                <a:latin typeface="Times New Roman" pitchFamily="18" charset="0"/>
                <a:sym typeface="Wingdings 3" pitchFamily="18" charset="2"/>
              </a:rPr>
              <a:t>+</a:t>
            </a:r>
            <a:r>
              <a:rPr lang="en-US" sz="2400" dirty="0" smtClean="0">
                <a:latin typeface="Times New Roman" pitchFamily="18" charset="0"/>
                <a:sym typeface="Wingdings 3" pitchFamily="18" charset="2"/>
              </a:rPr>
              <a:t>+ </a:t>
            </a:r>
            <a:r>
              <a:rPr lang="en-US" sz="2400" dirty="0" smtClean="0">
                <a:latin typeface="Times New Roman" pitchFamily="18" charset="0"/>
              </a:rPr>
              <a:t>HSO</a:t>
            </a:r>
            <a:r>
              <a:rPr lang="ru-RU" sz="2400" baseline="-25000" dirty="0" smtClean="0">
                <a:latin typeface="Times New Roman" pitchFamily="18" charset="0"/>
              </a:rPr>
              <a:t>3</a:t>
            </a:r>
            <a:r>
              <a:rPr lang="en-US" sz="2400" baseline="30000" dirty="0" smtClean="0">
                <a:latin typeface="Times New Roman" pitchFamily="18" charset="0"/>
              </a:rPr>
              <a:t>-</a:t>
            </a:r>
            <a:endParaRPr lang="en-US" sz="2400" baseline="30000" dirty="0">
              <a:latin typeface="Times New Roman" pitchFamily="18" charset="0"/>
              <a:sym typeface="Wingdings 3" pitchFamily="18" charset="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5"/>
          <p:cNvSpPr>
            <a:spLocks noGrp="1" noChangeArrowheads="1"/>
          </p:cNvSpPr>
          <p:nvPr>
            <p:ph type="body" idx="1"/>
          </p:nvPr>
        </p:nvSpPr>
        <p:spPr>
          <a:xfrm>
            <a:off x="285720" y="1295400"/>
            <a:ext cx="8470930" cy="4276740"/>
          </a:xfrm>
        </p:spPr>
        <p:txBody>
          <a:bodyPr>
            <a:normAutofit fontScale="92500" lnSpcReduction="10000"/>
          </a:bodyPr>
          <a:lstStyle/>
          <a:p>
            <a:pPr>
              <a:lnSpc>
                <a:spcPct val="150000"/>
              </a:lnSpc>
              <a:buNone/>
              <a:defRPr/>
            </a:pPr>
            <a:r>
              <a:rPr lang="en-US" sz="3200" dirty="0" smtClean="0"/>
              <a:t>Reactions in electrolyte solutions proceed to the end if:</a:t>
            </a:r>
          </a:p>
          <a:p>
            <a:pPr>
              <a:lnSpc>
                <a:spcPct val="150000"/>
              </a:lnSpc>
              <a:buFont typeface="Wingdings" pitchFamily="2" charset="2"/>
              <a:buChar char="Ø"/>
              <a:defRPr/>
            </a:pPr>
            <a:r>
              <a:rPr lang="en-US" sz="3200" dirty="0" smtClean="0"/>
              <a:t>A precipitate forms or dissolves;</a:t>
            </a:r>
          </a:p>
          <a:p>
            <a:pPr>
              <a:lnSpc>
                <a:spcPct val="150000"/>
              </a:lnSpc>
              <a:buFont typeface="Wingdings" pitchFamily="2" charset="2"/>
              <a:buChar char="Ø"/>
              <a:defRPr/>
            </a:pPr>
            <a:r>
              <a:rPr lang="en-US" sz="3200" dirty="0" smtClean="0"/>
              <a:t>Gas is evolved;</a:t>
            </a:r>
          </a:p>
          <a:p>
            <a:pPr>
              <a:lnSpc>
                <a:spcPct val="150000"/>
              </a:lnSpc>
              <a:buFont typeface="Wingdings" pitchFamily="2" charset="2"/>
              <a:buChar char="Ø"/>
              <a:defRPr/>
            </a:pPr>
            <a:r>
              <a:rPr lang="en-US" sz="3200" dirty="0" smtClean="0"/>
              <a:t>A low-dissociating substance is formed (for example, H</a:t>
            </a:r>
            <a:r>
              <a:rPr lang="en-US" sz="3200" baseline="-25000" dirty="0" smtClean="0"/>
              <a:t>2</a:t>
            </a:r>
            <a:r>
              <a:rPr lang="en-US" sz="3200" dirty="0" smtClean="0"/>
              <a:t>O)</a:t>
            </a:r>
            <a:endParaRPr lang="ru-RU" sz="3200" dirty="0" smtClean="0"/>
          </a:p>
        </p:txBody>
      </p:sp>
      <p:sp>
        <p:nvSpPr>
          <p:cNvPr id="128006" name="Text Box 6"/>
          <p:cNvSpPr txBox="1">
            <a:spLocks noChangeArrowheads="1"/>
          </p:cNvSpPr>
          <p:nvPr/>
        </p:nvSpPr>
        <p:spPr bwMode="auto">
          <a:xfrm>
            <a:off x="1071538" y="772523"/>
            <a:ext cx="7615262" cy="584775"/>
          </a:xfrm>
          <a:prstGeom prst="rect">
            <a:avLst/>
          </a:prstGeom>
          <a:noFill/>
          <a:ln w="12700" cap="sq">
            <a:noFill/>
            <a:miter lim="800000"/>
            <a:headEnd type="none" w="sm" len="sm"/>
            <a:tailEnd type="none" w="sm" len="sm"/>
          </a:ln>
          <a:effectLst/>
        </p:spPr>
        <p:txBody>
          <a:bodyPr wrap="square">
            <a:spAutoFit/>
          </a:bodyPr>
          <a:lstStyle/>
          <a:p>
            <a:pPr algn="ctr">
              <a:spcBef>
                <a:spcPct val="50000"/>
              </a:spcBef>
              <a:defRPr/>
            </a:pPr>
            <a:r>
              <a:rPr lang="en-US" sz="3200" dirty="0" smtClean="0"/>
              <a:t>Conditions of the reaction of ion exchange</a:t>
            </a:r>
            <a:endParaRPr lang="ru-RU" sz="3200" baseline="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17" name="Text Box 29"/>
          <p:cNvSpPr txBox="1">
            <a:spLocks noChangeArrowheads="1"/>
          </p:cNvSpPr>
          <p:nvPr/>
        </p:nvSpPr>
        <p:spPr bwMode="auto">
          <a:xfrm>
            <a:off x="785786" y="642918"/>
            <a:ext cx="8001056" cy="646331"/>
          </a:xfrm>
          <a:prstGeom prst="rect">
            <a:avLst/>
          </a:prstGeom>
          <a:noFill/>
          <a:ln w="12700" cap="sq">
            <a:noFill/>
            <a:miter lim="800000"/>
            <a:headEnd type="none" w="sm" len="sm"/>
            <a:tailEnd type="none" w="sm" len="sm"/>
          </a:ln>
          <a:effectLst/>
        </p:spPr>
        <p:txBody>
          <a:bodyPr wrap="square">
            <a:spAutoFit/>
          </a:bodyPr>
          <a:lstStyle/>
          <a:p>
            <a:pPr>
              <a:spcBef>
                <a:spcPct val="50000"/>
              </a:spcBef>
              <a:defRPr/>
            </a:pPr>
            <a:r>
              <a:rPr lang="en-US" sz="3600" dirty="0" smtClean="0"/>
              <a:t>Sediment formation</a:t>
            </a:r>
            <a:endParaRPr kumimoji="0" lang="ru-RU" sz="3600" baseline="0" dirty="0"/>
          </a:p>
        </p:txBody>
      </p:sp>
      <p:graphicFrame>
        <p:nvGraphicFramePr>
          <p:cNvPr id="5122" name="Object 32"/>
          <p:cNvGraphicFramePr>
            <a:graphicFrameLocks noChangeAspect="1"/>
          </p:cNvGraphicFramePr>
          <p:nvPr/>
        </p:nvGraphicFramePr>
        <p:xfrm>
          <a:off x="388937" y="1571612"/>
          <a:ext cx="8755063" cy="2162175"/>
        </p:xfrm>
        <a:graphic>
          <a:graphicData uri="http://schemas.openxmlformats.org/presentationml/2006/ole">
            <mc:AlternateContent xmlns:mc="http://schemas.openxmlformats.org/markup-compatibility/2006">
              <mc:Choice xmlns:v="urn:schemas-microsoft-com:vml" Requires="v">
                <p:oleObj spid="_x0000_s28679" name="Формула" r:id="rId3" imgW="2984500" imgH="736600" progId="Equation.3">
                  <p:embed/>
                </p:oleObj>
              </mc:Choice>
              <mc:Fallback>
                <p:oleObj name="Формула" r:id="rId3" imgW="2984500" imgH="73660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937" y="1571612"/>
                        <a:ext cx="8755063" cy="2162175"/>
                      </a:xfrm>
                      <a:prstGeom prst="rect">
                        <a:avLst/>
                      </a:prstGeom>
                      <a:noFill/>
                      <a:ln>
                        <a:noFill/>
                      </a:ln>
                      <a:effectLst>
                        <a:outerShdw algn="ctr" rotWithShape="0">
                          <a:srgbClr val="000099"/>
                        </a:outer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57150">
                            <a:solidFill>
                              <a:schemeClr val="tx2"/>
                            </a:solidFill>
                            <a:miter lim="800000"/>
                            <a:headEnd/>
                            <a:tailEnd/>
                          </a14:hiddenLine>
                        </a:ext>
                      </a:extLst>
                    </p:spPr>
                  </p:pic>
                </p:oleObj>
              </mc:Fallback>
            </mc:AlternateContent>
          </a:graphicData>
        </a:graphic>
      </p:graphicFrame>
      <p:sp>
        <p:nvSpPr>
          <p:cNvPr id="5" name="Text Box 6"/>
          <p:cNvSpPr txBox="1">
            <a:spLocks noChangeArrowheads="1"/>
          </p:cNvSpPr>
          <p:nvPr/>
        </p:nvSpPr>
        <p:spPr bwMode="auto">
          <a:xfrm>
            <a:off x="357158" y="3857628"/>
            <a:ext cx="5286412" cy="646331"/>
          </a:xfrm>
          <a:prstGeom prst="rect">
            <a:avLst/>
          </a:prstGeom>
          <a:noFill/>
          <a:ln w="12700" cap="sq">
            <a:noFill/>
            <a:miter lim="800000"/>
            <a:headEnd type="none" w="sm" len="sm"/>
            <a:tailEnd type="none" w="sm" len="sm"/>
          </a:ln>
          <a:effectLst/>
        </p:spPr>
        <p:txBody>
          <a:bodyPr wrap="square">
            <a:spAutoFit/>
          </a:bodyPr>
          <a:lstStyle/>
          <a:p>
            <a:pPr algn="ctr">
              <a:spcBef>
                <a:spcPct val="50000"/>
              </a:spcBef>
              <a:defRPr/>
            </a:pPr>
            <a:r>
              <a:rPr lang="en-US" sz="3600" dirty="0" smtClean="0"/>
              <a:t>H</a:t>
            </a:r>
            <a:r>
              <a:rPr lang="en-US" sz="3600" baseline="-25000" dirty="0" smtClean="0"/>
              <a:t>2</a:t>
            </a:r>
            <a:r>
              <a:rPr lang="en-US" sz="3600" dirty="0" smtClean="0"/>
              <a:t>O formation</a:t>
            </a:r>
            <a:endParaRPr kumimoji="0" lang="ru-RU" sz="3600" baseline="0" dirty="0"/>
          </a:p>
        </p:txBody>
      </p:sp>
      <p:graphicFrame>
        <p:nvGraphicFramePr>
          <p:cNvPr id="28676" name="Object 7"/>
          <p:cNvGraphicFramePr>
            <a:graphicFrameLocks noChangeAspect="1"/>
          </p:cNvGraphicFramePr>
          <p:nvPr/>
        </p:nvGraphicFramePr>
        <p:xfrm>
          <a:off x="428596" y="4500570"/>
          <a:ext cx="7375525" cy="2087563"/>
        </p:xfrm>
        <a:graphic>
          <a:graphicData uri="http://schemas.openxmlformats.org/presentationml/2006/ole">
            <mc:AlternateContent xmlns:mc="http://schemas.openxmlformats.org/markup-compatibility/2006">
              <mc:Choice xmlns:v="urn:schemas-microsoft-com:vml" Requires="v">
                <p:oleObj spid="_x0000_s28680" name="Формула" r:id="rId5" imgW="2514600" imgH="711200" progId="Equation.3">
                  <p:embed/>
                </p:oleObj>
              </mc:Choice>
              <mc:Fallback>
                <p:oleObj name="Формула" r:id="rId5" imgW="2514600" imgH="711200"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596" y="4500570"/>
                        <a:ext cx="7375525" cy="2087563"/>
                      </a:xfrm>
                      <a:prstGeom prst="rect">
                        <a:avLst/>
                      </a:prstGeom>
                      <a:noFill/>
                      <a:ln>
                        <a:noFill/>
                      </a:ln>
                      <a:effectLst>
                        <a:outerShdw algn="ctr" rotWithShape="0">
                          <a:srgbClr val="000066"/>
                        </a:outer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57150">
                            <a:solidFill>
                              <a:schemeClr val="tx2"/>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Text Box 6"/>
          <p:cNvSpPr txBox="1">
            <a:spLocks noChangeArrowheads="1"/>
          </p:cNvSpPr>
          <p:nvPr/>
        </p:nvSpPr>
        <p:spPr bwMode="auto">
          <a:xfrm>
            <a:off x="1285852" y="1357298"/>
            <a:ext cx="6072230" cy="646331"/>
          </a:xfrm>
          <a:prstGeom prst="rect">
            <a:avLst/>
          </a:prstGeom>
          <a:noFill/>
          <a:ln w="12700" cap="sq">
            <a:noFill/>
            <a:miter lim="800000"/>
            <a:headEnd type="none" w="sm" len="sm"/>
            <a:tailEnd type="none" w="sm" len="sm"/>
          </a:ln>
          <a:effectLst/>
        </p:spPr>
        <p:txBody>
          <a:bodyPr wrap="square">
            <a:spAutoFit/>
          </a:bodyPr>
          <a:lstStyle/>
          <a:p>
            <a:pPr algn="ctr">
              <a:spcBef>
                <a:spcPct val="50000"/>
              </a:spcBef>
              <a:defRPr/>
            </a:pPr>
            <a:r>
              <a:rPr lang="en-US" sz="3600" dirty="0" smtClean="0"/>
              <a:t>Gas evolution</a:t>
            </a:r>
            <a:endParaRPr kumimoji="0" lang="ru-RU" sz="3600" baseline="0" dirty="0"/>
          </a:p>
        </p:txBody>
      </p:sp>
      <p:graphicFrame>
        <p:nvGraphicFramePr>
          <p:cNvPr id="7170" name="Object 7"/>
          <p:cNvGraphicFramePr>
            <a:graphicFrameLocks noChangeAspect="1"/>
          </p:cNvGraphicFramePr>
          <p:nvPr/>
        </p:nvGraphicFramePr>
        <p:xfrm>
          <a:off x="357158" y="2428868"/>
          <a:ext cx="8494713" cy="2162175"/>
        </p:xfrm>
        <a:graphic>
          <a:graphicData uri="http://schemas.openxmlformats.org/presentationml/2006/ole">
            <mc:AlternateContent xmlns:mc="http://schemas.openxmlformats.org/markup-compatibility/2006">
              <mc:Choice xmlns:v="urn:schemas-microsoft-com:vml" Requires="v">
                <p:oleObj spid="_x0000_s29700" name="Формула" r:id="rId3" imgW="2895600" imgH="736600" progId="Equation.3">
                  <p:embed/>
                </p:oleObj>
              </mc:Choice>
              <mc:Fallback>
                <p:oleObj name="Формула" r:id="rId3" imgW="2895600" imgH="7366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58" y="2428868"/>
                        <a:ext cx="8494713" cy="2162175"/>
                      </a:xfrm>
                      <a:prstGeom prst="rect">
                        <a:avLst/>
                      </a:prstGeom>
                      <a:noFill/>
                      <a:ln>
                        <a:noFill/>
                      </a:ln>
                      <a:effectLst>
                        <a:outerShdw algn="ctr" rotWithShape="0">
                          <a:srgbClr val="000099"/>
                        </a:outer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76200">
                            <a:solidFill>
                              <a:schemeClr val="tx2"/>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7384"/>
            <a:ext cx="8568952" cy="1077218"/>
          </a:xfrm>
          <a:prstGeom prst="rect">
            <a:avLst/>
          </a:prstGeom>
          <a:noFill/>
        </p:spPr>
        <p:txBody>
          <a:bodyPr wrap="square" rtlCol="0">
            <a:spAutoFit/>
          </a:bodyPr>
          <a:lstStyle/>
          <a:p>
            <a:pPr algn="ctr"/>
            <a:r>
              <a:rPr lang="en-US" sz="3200" dirty="0" smtClean="0"/>
              <a:t>Methods for expressing the concentration of a solute</a:t>
            </a:r>
            <a:endParaRPr lang="ru-RU" sz="3200" dirty="0"/>
          </a:p>
        </p:txBody>
      </p:sp>
      <p:sp>
        <p:nvSpPr>
          <p:cNvPr id="6" name="TextBox 5"/>
          <p:cNvSpPr txBox="1"/>
          <p:nvPr/>
        </p:nvSpPr>
        <p:spPr>
          <a:xfrm>
            <a:off x="292219" y="1117193"/>
            <a:ext cx="8456245" cy="707886"/>
          </a:xfrm>
          <a:prstGeom prst="rect">
            <a:avLst/>
          </a:prstGeom>
          <a:noFill/>
        </p:spPr>
        <p:txBody>
          <a:bodyPr wrap="square" rtlCol="0">
            <a:spAutoFit/>
          </a:bodyPr>
          <a:lstStyle/>
          <a:p>
            <a:r>
              <a:rPr lang="en-US" sz="2000" dirty="0" smtClean="0"/>
              <a:t>Mass fraction is the ratio of the mass of the solute to the mass of the solution, expressed as a percentage</a:t>
            </a:r>
            <a:endParaRPr lang="ru-RU" sz="2000" dirty="0"/>
          </a:p>
        </p:txBody>
      </p:sp>
      <p:graphicFrame>
        <p:nvGraphicFramePr>
          <p:cNvPr id="7" name="Объект 6"/>
          <p:cNvGraphicFramePr>
            <a:graphicFrameLocks noChangeAspect="1"/>
          </p:cNvGraphicFramePr>
          <p:nvPr/>
        </p:nvGraphicFramePr>
        <p:xfrm>
          <a:off x="2276475" y="1971675"/>
          <a:ext cx="1752600" cy="647700"/>
        </p:xfrm>
        <a:graphic>
          <a:graphicData uri="http://schemas.openxmlformats.org/presentationml/2006/ole">
            <mc:AlternateContent xmlns:mc="http://schemas.openxmlformats.org/markup-compatibility/2006">
              <mc:Choice xmlns:v="urn:schemas-microsoft-com:vml" Requires="v">
                <p:oleObj spid="_x0000_s5128" name="Формула" r:id="rId3" imgW="1167893" imgH="431613" progId="Equation.3">
                  <p:embed/>
                </p:oleObj>
              </mc:Choice>
              <mc:Fallback>
                <p:oleObj name="Формула" r:id="rId3" imgW="1167893" imgH="431613"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6475" y="1971675"/>
                        <a:ext cx="17526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2" descr="C:\Users\Пользователь\427947.jpg"/>
          <p:cNvPicPr>
            <a:picLocks noChangeAspect="1" noChangeArrowheads="1"/>
          </p:cNvPicPr>
          <p:nvPr/>
        </p:nvPicPr>
        <p:blipFill>
          <a:blip r:embed="rId5" cstate="print"/>
          <a:srcRect/>
          <a:stretch>
            <a:fillRect/>
          </a:stretch>
        </p:blipFill>
        <p:spPr bwMode="auto">
          <a:xfrm>
            <a:off x="6588224" y="2708920"/>
            <a:ext cx="2088232" cy="2133044"/>
          </a:xfrm>
          <a:prstGeom prst="rect">
            <a:avLst/>
          </a:prstGeom>
          <a:noFill/>
        </p:spPr>
      </p:pic>
      <p:pic>
        <p:nvPicPr>
          <p:cNvPr id="9" name="Picture 2" descr="C:\Users\Пользователь\depositphotos_189569222-stock-photo-glass-beaker-with-water-on.jpg"/>
          <p:cNvPicPr>
            <a:picLocks noChangeAspect="1" noChangeArrowheads="1"/>
          </p:cNvPicPr>
          <p:nvPr/>
        </p:nvPicPr>
        <p:blipFill>
          <a:blip r:embed="rId6" cstate="print"/>
          <a:srcRect/>
          <a:stretch>
            <a:fillRect/>
          </a:stretch>
        </p:blipFill>
        <p:spPr bwMode="auto">
          <a:xfrm>
            <a:off x="3707904" y="2780928"/>
            <a:ext cx="1944216" cy="2195466"/>
          </a:xfrm>
          <a:prstGeom prst="rect">
            <a:avLst/>
          </a:prstGeom>
          <a:noFill/>
        </p:spPr>
      </p:pic>
      <p:pic>
        <p:nvPicPr>
          <p:cNvPr id="10" name="Picture 4" descr="C:\Users\Пользователь\P90-12.jpg"/>
          <p:cNvPicPr>
            <a:picLocks noChangeAspect="1" noChangeArrowheads="1"/>
          </p:cNvPicPr>
          <p:nvPr/>
        </p:nvPicPr>
        <p:blipFill>
          <a:blip r:embed="rId7" cstate="print"/>
          <a:srcRect/>
          <a:stretch>
            <a:fillRect/>
          </a:stretch>
        </p:blipFill>
        <p:spPr bwMode="auto">
          <a:xfrm>
            <a:off x="467544" y="2852936"/>
            <a:ext cx="2664296" cy="2016224"/>
          </a:xfrm>
          <a:prstGeom prst="rect">
            <a:avLst/>
          </a:prstGeom>
          <a:noFill/>
        </p:spPr>
      </p:pic>
      <p:sp>
        <p:nvSpPr>
          <p:cNvPr id="11" name="TextBox 10"/>
          <p:cNvSpPr txBox="1"/>
          <p:nvPr/>
        </p:nvSpPr>
        <p:spPr>
          <a:xfrm>
            <a:off x="1619672" y="4941168"/>
            <a:ext cx="590996" cy="369332"/>
          </a:xfrm>
          <a:prstGeom prst="rect">
            <a:avLst/>
          </a:prstGeom>
          <a:noFill/>
        </p:spPr>
        <p:txBody>
          <a:bodyPr wrap="none" rtlCol="0">
            <a:spAutoFit/>
          </a:bodyPr>
          <a:lstStyle/>
          <a:p>
            <a:r>
              <a:rPr lang="ru-RU" dirty="0" smtClean="0"/>
              <a:t>20 </a:t>
            </a:r>
            <a:r>
              <a:rPr lang="en-US" dirty="0" smtClean="0"/>
              <a:t>g</a:t>
            </a:r>
            <a:endParaRPr lang="ru-RU" dirty="0"/>
          </a:p>
        </p:txBody>
      </p:sp>
      <p:sp>
        <p:nvSpPr>
          <p:cNvPr id="12" name="TextBox 11"/>
          <p:cNvSpPr txBox="1"/>
          <p:nvPr/>
        </p:nvSpPr>
        <p:spPr>
          <a:xfrm>
            <a:off x="4211960" y="5013176"/>
            <a:ext cx="674352" cy="369332"/>
          </a:xfrm>
          <a:prstGeom prst="rect">
            <a:avLst/>
          </a:prstGeom>
          <a:noFill/>
        </p:spPr>
        <p:txBody>
          <a:bodyPr wrap="none" rtlCol="0">
            <a:spAutoFit/>
          </a:bodyPr>
          <a:lstStyle/>
          <a:p>
            <a:r>
              <a:rPr lang="ru-RU" dirty="0" smtClean="0"/>
              <a:t>180 </a:t>
            </a:r>
            <a:r>
              <a:rPr lang="en-US" dirty="0" smtClean="0"/>
              <a:t>g</a:t>
            </a:r>
            <a:endParaRPr lang="ru-RU" dirty="0"/>
          </a:p>
        </p:txBody>
      </p:sp>
      <p:sp>
        <p:nvSpPr>
          <p:cNvPr id="13" name="TextBox 12"/>
          <p:cNvSpPr txBox="1"/>
          <p:nvPr/>
        </p:nvSpPr>
        <p:spPr>
          <a:xfrm>
            <a:off x="7452320" y="5013176"/>
            <a:ext cx="716030" cy="369332"/>
          </a:xfrm>
          <a:prstGeom prst="rect">
            <a:avLst/>
          </a:prstGeom>
          <a:noFill/>
        </p:spPr>
        <p:txBody>
          <a:bodyPr wrap="none" rtlCol="0">
            <a:spAutoFit/>
          </a:bodyPr>
          <a:lstStyle/>
          <a:p>
            <a:r>
              <a:rPr lang="ru-RU" dirty="0" smtClean="0"/>
              <a:t>200 </a:t>
            </a:r>
            <a:r>
              <a:rPr lang="en-US" dirty="0" smtClean="0"/>
              <a:t>g</a:t>
            </a:r>
            <a:endParaRPr lang="ru-RU" dirty="0"/>
          </a:p>
        </p:txBody>
      </p:sp>
      <p:graphicFrame>
        <p:nvGraphicFramePr>
          <p:cNvPr id="5123" name="Object 3"/>
          <p:cNvGraphicFramePr>
            <a:graphicFrameLocks noChangeAspect="1"/>
          </p:cNvGraphicFramePr>
          <p:nvPr/>
        </p:nvGraphicFramePr>
        <p:xfrm>
          <a:off x="5146701" y="1804982"/>
          <a:ext cx="3068637" cy="838200"/>
        </p:xfrm>
        <a:graphic>
          <a:graphicData uri="http://schemas.openxmlformats.org/presentationml/2006/ole">
            <mc:AlternateContent xmlns:mc="http://schemas.openxmlformats.org/markup-compatibility/2006">
              <mc:Choice xmlns:v="urn:schemas-microsoft-com:vml" Requires="v">
                <p:oleObj spid="_x0000_s5129" name="Формула" r:id="rId8" imgW="2044700" imgH="558800" progId="Equation.3">
                  <p:embed/>
                </p:oleObj>
              </mc:Choice>
              <mc:Fallback>
                <p:oleObj name="Формула" r:id="rId8" imgW="2044700" imgH="558800"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46701" y="1804982"/>
                        <a:ext cx="3068637"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Объект 13"/>
          <p:cNvGraphicFramePr>
            <a:graphicFrameLocks noChangeAspect="1"/>
          </p:cNvGraphicFramePr>
          <p:nvPr/>
        </p:nvGraphicFramePr>
        <p:xfrm>
          <a:off x="3911600" y="5572125"/>
          <a:ext cx="2046288" cy="696913"/>
        </p:xfrm>
        <a:graphic>
          <a:graphicData uri="http://schemas.openxmlformats.org/presentationml/2006/ole">
            <mc:AlternateContent xmlns:mc="http://schemas.openxmlformats.org/markup-compatibility/2006">
              <mc:Choice xmlns:v="urn:schemas-microsoft-com:vml" Requires="v">
                <p:oleObj spid="_x0000_s5130" name="Формула" r:id="rId10" imgW="787058" imgH="393529" progId="Equation.3">
                  <p:embed/>
                </p:oleObj>
              </mc:Choice>
              <mc:Fallback>
                <p:oleObj name="Формула" r:id="rId10" imgW="787058" imgH="393529" progId="Equation.3">
                  <p:embed/>
                  <p:pic>
                    <p:nvPicPr>
                      <p:cNvPr id="0"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11600" y="5572125"/>
                        <a:ext cx="2046288" cy="696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4)">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ppt_x</p:attrName>
                                        </p:attrNameLst>
                                      </p:cBhvr>
                                      <p:tavLst>
                                        <p:tav tm="0">
                                          <p:val>
                                            <p:strVal val="#ppt_x-.2"/>
                                          </p:val>
                                        </p:tav>
                                        <p:tav tm="100000">
                                          <p:val>
                                            <p:strVal val="#ppt_x"/>
                                          </p:val>
                                        </p:tav>
                                      </p:tavLst>
                                    </p:anim>
                                    <p:anim calcmode="lin" valueType="num">
                                      <p:cBhvr>
                                        <p:cTn id="13"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4)">
                                      <p:cBhvr>
                                        <p:cTn id="19" dur="1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ppt_x</p:attrName>
                                        </p:attrNameLst>
                                      </p:cBhvr>
                                      <p:tavLst>
                                        <p:tav tm="0">
                                          <p:val>
                                            <p:strVal val="#ppt_x-.2"/>
                                          </p:val>
                                        </p:tav>
                                        <p:tav tm="100000">
                                          <p:val>
                                            <p:strVal val="#ppt_x"/>
                                          </p:val>
                                        </p:tav>
                                      </p:tavLst>
                                    </p:anim>
                                    <p:anim calcmode="lin" valueType="num">
                                      <p:cBhvr>
                                        <p:cTn id="25"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4)">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ppt_x</p:attrName>
                                        </p:attrNameLst>
                                      </p:cBhvr>
                                      <p:tavLst>
                                        <p:tav tm="0">
                                          <p:val>
                                            <p:strVal val="#ppt_x-.2"/>
                                          </p:val>
                                        </p:tav>
                                        <p:tav tm="100000">
                                          <p:val>
                                            <p:strVal val="#ppt_x"/>
                                          </p:val>
                                        </p:tav>
                                      </p:tavLst>
                                    </p:anim>
                                    <p:anim calcmode="lin" valueType="num">
                                      <p:cBhvr>
                                        <p:cTn id="37"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5123"/>
                                        </p:tgtEl>
                                        <p:attrNameLst>
                                          <p:attrName>style.visibility</p:attrName>
                                        </p:attrNameLst>
                                      </p:cBhvr>
                                      <p:to>
                                        <p:strVal val="visible"/>
                                      </p:to>
                                    </p:set>
                                    <p:animEffect transition="in" filter="fade">
                                      <p:cBhvr>
                                        <p:cTn id="43" dur="1000"/>
                                        <p:tgtEl>
                                          <p:spTgt spid="5123"/>
                                        </p:tgtEl>
                                      </p:cBhvr>
                                    </p:animEffect>
                                    <p:anim calcmode="lin" valueType="num">
                                      <p:cBhvr>
                                        <p:cTn id="44" dur="1000" fill="hold"/>
                                        <p:tgtEl>
                                          <p:spTgt spid="5123"/>
                                        </p:tgtEl>
                                        <p:attrNameLst>
                                          <p:attrName>ppt_x</p:attrName>
                                        </p:attrNameLst>
                                      </p:cBhvr>
                                      <p:tavLst>
                                        <p:tav tm="0">
                                          <p:val>
                                            <p:strVal val="#ppt_x"/>
                                          </p:val>
                                        </p:tav>
                                        <p:tav tm="100000">
                                          <p:val>
                                            <p:strVal val="#ppt_x"/>
                                          </p:val>
                                        </p:tav>
                                      </p:tavLst>
                                    </p:anim>
                                    <p:anim calcmode="lin" valueType="num">
                                      <p:cBhvr>
                                        <p:cTn id="45"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7526"/>
            <a:ext cx="8568952" cy="1077218"/>
          </a:xfrm>
          <a:prstGeom prst="rect">
            <a:avLst/>
          </a:prstGeom>
          <a:noFill/>
        </p:spPr>
        <p:txBody>
          <a:bodyPr wrap="square" rtlCol="0">
            <a:spAutoFit/>
          </a:bodyPr>
          <a:lstStyle/>
          <a:p>
            <a:pPr algn="ctr"/>
            <a:r>
              <a:rPr lang="en-US" sz="3200" dirty="0" smtClean="0"/>
              <a:t>Methods for expressing the concentration of a solute</a:t>
            </a:r>
            <a:endParaRPr lang="ru-RU" sz="3200" dirty="0"/>
          </a:p>
        </p:txBody>
      </p:sp>
      <p:sp>
        <p:nvSpPr>
          <p:cNvPr id="5" name="TextBox 4"/>
          <p:cNvSpPr txBox="1"/>
          <p:nvPr/>
        </p:nvSpPr>
        <p:spPr>
          <a:xfrm>
            <a:off x="292219" y="1261209"/>
            <a:ext cx="8456245" cy="707886"/>
          </a:xfrm>
          <a:prstGeom prst="rect">
            <a:avLst/>
          </a:prstGeom>
          <a:noFill/>
        </p:spPr>
        <p:txBody>
          <a:bodyPr wrap="square" rtlCol="0">
            <a:spAutoFit/>
          </a:bodyPr>
          <a:lstStyle/>
          <a:p>
            <a:pPr algn="just"/>
            <a:r>
              <a:rPr lang="en-US" sz="2000" b="1" dirty="0" smtClean="0"/>
              <a:t>Molar concentration </a:t>
            </a:r>
            <a:r>
              <a:rPr lang="en-US" sz="2000" dirty="0" smtClean="0"/>
              <a:t>is the ratio of the amount of a substance( in mole) to the volume of a solution( in Liters).</a:t>
            </a:r>
            <a:endParaRPr lang="ru-RU" sz="2000" dirty="0"/>
          </a:p>
        </p:txBody>
      </p:sp>
      <p:graphicFrame>
        <p:nvGraphicFramePr>
          <p:cNvPr id="26626" name="Object 2"/>
          <p:cNvGraphicFramePr>
            <a:graphicFrameLocks noChangeAspect="1"/>
          </p:cNvGraphicFramePr>
          <p:nvPr/>
        </p:nvGraphicFramePr>
        <p:xfrm>
          <a:off x="2466975" y="2309813"/>
          <a:ext cx="4830763" cy="850900"/>
        </p:xfrm>
        <a:graphic>
          <a:graphicData uri="http://schemas.openxmlformats.org/presentationml/2006/ole">
            <mc:AlternateContent xmlns:mc="http://schemas.openxmlformats.org/markup-compatibility/2006">
              <mc:Choice xmlns:v="urn:schemas-microsoft-com:vml" Requires="v">
                <p:oleObj spid="_x0000_s26630" name="Формула" r:id="rId3" imgW="2451100" imgH="431800" progId="Equation.3">
                  <p:embed/>
                </p:oleObj>
              </mc:Choice>
              <mc:Fallback>
                <p:oleObj name="Формула" r:id="rId3" imgW="2451100" imgH="4318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6975" y="2309813"/>
                        <a:ext cx="4830763" cy="850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44619" y="4006998"/>
            <a:ext cx="8456245" cy="707886"/>
          </a:xfrm>
          <a:prstGeom prst="rect">
            <a:avLst/>
          </a:prstGeom>
          <a:noFill/>
        </p:spPr>
        <p:txBody>
          <a:bodyPr wrap="square" rtlCol="0">
            <a:spAutoFit/>
          </a:bodyPr>
          <a:lstStyle/>
          <a:p>
            <a:pPr algn="just"/>
            <a:r>
              <a:rPr lang="en-US" sz="2000" b="1" dirty="0" smtClean="0"/>
              <a:t>Normal concentration </a:t>
            </a:r>
            <a:r>
              <a:rPr lang="en-US" sz="2000" dirty="0" smtClean="0"/>
              <a:t>is the ratio of the equivalent amount of a substance( in mole) to the volume of a solution( in Liters).</a:t>
            </a:r>
            <a:endParaRPr lang="ru-RU" sz="2000" dirty="0"/>
          </a:p>
        </p:txBody>
      </p:sp>
      <p:graphicFrame>
        <p:nvGraphicFramePr>
          <p:cNvPr id="26627" name="Object 3"/>
          <p:cNvGraphicFramePr>
            <a:graphicFrameLocks noChangeAspect="1"/>
          </p:cNvGraphicFramePr>
          <p:nvPr/>
        </p:nvGraphicFramePr>
        <p:xfrm>
          <a:off x="2282825" y="4916488"/>
          <a:ext cx="5256213" cy="925512"/>
        </p:xfrm>
        <a:graphic>
          <a:graphicData uri="http://schemas.openxmlformats.org/presentationml/2006/ole">
            <mc:AlternateContent xmlns:mc="http://schemas.openxmlformats.org/markup-compatibility/2006">
              <mc:Choice xmlns:v="urn:schemas-microsoft-com:vml" Requires="v">
                <p:oleObj spid="_x0000_s26631" name="Формула" r:id="rId5" imgW="2667000" imgH="469900" progId="Equation.3">
                  <p:embed/>
                </p:oleObj>
              </mc:Choice>
              <mc:Fallback>
                <p:oleObj name="Формула" r:id="rId5" imgW="2667000" imgH="4699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2825" y="4916488"/>
                        <a:ext cx="5256213" cy="925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394" name="Object 2"/>
          <p:cNvGraphicFramePr>
            <a:graphicFrameLocks noGrp="1" noChangeAspect="1"/>
          </p:cNvGraphicFramePr>
          <p:nvPr>
            <p:ph idx="1"/>
          </p:nvPr>
        </p:nvGraphicFramePr>
        <p:xfrm>
          <a:off x="179388" y="3451225"/>
          <a:ext cx="8280400" cy="963613"/>
        </p:xfrm>
        <a:graphic>
          <a:graphicData uri="http://schemas.openxmlformats.org/presentationml/2006/ole">
            <mc:AlternateContent xmlns:mc="http://schemas.openxmlformats.org/markup-compatibility/2006">
              <mc:Choice xmlns:v="urn:schemas-microsoft-com:vml" Requires="v">
                <p:oleObj spid="_x0000_s59395" name="Формула" r:id="rId3" imgW="4038480" imgH="469800" progId="Equation.3">
                  <p:embed/>
                </p:oleObj>
              </mc:Choice>
              <mc:Fallback>
                <p:oleObj name="Формула" r:id="rId3" imgW="4038480" imgH="469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451225"/>
                        <a:ext cx="8280400" cy="963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uk-UA" dirty="0"/>
          </a:p>
        </p:txBody>
      </p:sp>
      <p:graphicFrame>
        <p:nvGraphicFramePr>
          <p:cNvPr id="61442" name="Object 2"/>
          <p:cNvGraphicFramePr>
            <a:graphicFrameLocks noChangeAspect="1"/>
          </p:cNvGraphicFramePr>
          <p:nvPr/>
        </p:nvGraphicFramePr>
        <p:xfrm>
          <a:off x="0" y="2564904"/>
          <a:ext cx="9144000" cy="978396"/>
        </p:xfrm>
        <a:graphic>
          <a:graphicData uri="http://schemas.openxmlformats.org/presentationml/2006/ole">
            <mc:AlternateContent xmlns:mc="http://schemas.openxmlformats.org/markup-compatibility/2006">
              <mc:Choice xmlns:v="urn:schemas-microsoft-com:vml" Requires="v">
                <p:oleObj spid="_x0000_s61443" name="Формула" r:id="rId3" imgW="2133360" imgH="228600" progId="Equation.3">
                  <p:embed/>
                </p:oleObj>
              </mc:Choice>
              <mc:Fallback>
                <p:oleObj name="Формула" r:id="rId3" imgW="2133360" imgH="228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64904"/>
                        <a:ext cx="9144000" cy="978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743</TotalTime>
  <Words>798</Words>
  <Application>Microsoft Office PowerPoint</Application>
  <PresentationFormat>Экран (4:3)</PresentationFormat>
  <Paragraphs>110</Paragraphs>
  <Slides>20</Slides>
  <Notes>1</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20</vt:i4>
      </vt:variant>
    </vt:vector>
  </HeadingPairs>
  <TitlesOfParts>
    <vt:vector size="29" baseType="lpstr">
      <vt:lpstr>Calibri</vt:lpstr>
      <vt:lpstr>Constantia</vt:lpstr>
      <vt:lpstr>Symbol</vt:lpstr>
      <vt:lpstr>Times New Roman</vt:lpstr>
      <vt:lpstr>Wingdings</vt:lpstr>
      <vt:lpstr>Wingdings 2</vt:lpstr>
      <vt:lpstr>Wingdings 3</vt:lpstr>
      <vt:lpstr>Поток</vt:lpstr>
      <vt:lpstr>Формула</vt:lpstr>
      <vt:lpstr>Презентация PowerPoint</vt:lpstr>
      <vt:lpstr>A solution is a homogeneous  system of variable composition, which consists of two or more components.</vt:lpstr>
      <vt:lpstr>Classifications of solutions</vt:lpstr>
      <vt:lpstr>Classifications of solutions</vt:lpstr>
      <vt:lpstr>Classifications of solutions</vt:lpstr>
      <vt:lpstr>Classifications of solutions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Осійчук Ольга Володимирівна</cp:lastModifiedBy>
  <cp:revision>44</cp:revision>
  <dcterms:created xsi:type="dcterms:W3CDTF">2019-10-21T18:40:26Z</dcterms:created>
  <dcterms:modified xsi:type="dcterms:W3CDTF">2022-10-05T10:37:02Z</dcterms:modified>
</cp:coreProperties>
</file>