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5"/>
  </p:notesMasterIdLst>
  <p:sldIdLst>
    <p:sldId id="424" r:id="rId3"/>
    <p:sldId id="30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878" y="62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/>
              <a:t>Tasks for practical classes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190DE-FCE1-4C95-9308-B131AEA0D4B9}"/>
              </a:ext>
            </a:extLst>
          </p:cNvPr>
          <p:cNvSpPr/>
          <p:nvPr/>
        </p:nvSpPr>
        <p:spPr>
          <a:xfrm>
            <a:off x="1948471" y="2772970"/>
            <a:ext cx="2812211" cy="530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Presentations (OBVIOUS task)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D11452D-6A37-4B85-A5ED-ACCF3E5CA4FE}"/>
              </a:ext>
            </a:extLst>
          </p:cNvPr>
          <p:cNvSpPr txBox="1">
            <a:spLocks/>
          </p:cNvSpPr>
          <p:nvPr/>
        </p:nvSpPr>
        <p:spPr>
          <a:xfrm>
            <a:off x="415846" y="3532262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92F1EDC-88AA-4B12-AD8D-B58B6722C45F}"/>
              </a:ext>
            </a:extLst>
          </p:cNvPr>
          <p:cNvSpPr txBox="1">
            <a:spLocks/>
          </p:cNvSpPr>
          <p:nvPr/>
        </p:nvSpPr>
        <p:spPr>
          <a:xfrm>
            <a:off x="6293310" y="3532260"/>
            <a:ext cx="1980518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Name Here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261E04-AC25-483B-9269-2B423DDE5DC6}"/>
              </a:ext>
            </a:extLst>
          </p:cNvPr>
          <p:cNvSpPr txBox="1"/>
          <p:nvPr/>
        </p:nvSpPr>
        <p:spPr>
          <a:xfrm>
            <a:off x="2998366" y="1172684"/>
            <a:ext cx="6349306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5</a:t>
            </a:r>
            <a:r>
              <a:rPr lang="en-US" altLang="ko-KR" sz="2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day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CE494E-07E7-577D-DF83-1958D16FA202}"/>
              </a:ext>
            </a:extLst>
          </p:cNvPr>
          <p:cNvSpPr/>
          <p:nvPr/>
        </p:nvSpPr>
        <p:spPr>
          <a:xfrm>
            <a:off x="8503517" y="2795212"/>
            <a:ext cx="2812211" cy="530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General Test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060624-E548-9A1E-D27F-A4C40E54FD78}"/>
              </a:ext>
            </a:extLst>
          </p:cNvPr>
          <p:cNvSpPr txBox="1"/>
          <p:nvPr/>
        </p:nvSpPr>
        <p:spPr>
          <a:xfrm>
            <a:off x="3135740" y="1880821"/>
            <a:ext cx="6097656" cy="3693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Final</a:t>
            </a:r>
            <a:endParaRPr lang="en-US" sz="1800" dirty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AC69D-26CE-69D9-A8AB-83F47EA68259}"/>
              </a:ext>
            </a:extLst>
          </p:cNvPr>
          <p:cNvSpPr txBox="1"/>
          <p:nvPr/>
        </p:nvSpPr>
        <p:spPr>
          <a:xfrm>
            <a:off x="1109526" y="3536129"/>
            <a:ext cx="28122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On the topic:</a:t>
            </a:r>
          </a:p>
          <a:p>
            <a:r>
              <a:rPr lang="en-US" dirty="0"/>
              <a:t>Description of the market of medical services in … (the country selected by student) </a:t>
            </a:r>
          </a:p>
          <a:p>
            <a:endParaRPr lang="en-US" dirty="0"/>
          </a:p>
          <a:p>
            <a:r>
              <a:rPr lang="en-US" b="1" u="sng" dirty="0"/>
              <a:t>Form:</a:t>
            </a:r>
            <a:r>
              <a:rPr lang="en-US" b="1" dirty="0"/>
              <a:t> </a:t>
            </a:r>
            <a:r>
              <a:rPr lang="en-US" dirty="0"/>
              <a:t>PowerPoint presentation</a:t>
            </a:r>
          </a:p>
          <a:p>
            <a:endParaRPr lang="en-US" dirty="0"/>
          </a:p>
          <a:p>
            <a:r>
              <a:rPr lang="en-US" b="1" u="sng" dirty="0"/>
              <a:t>Time:</a:t>
            </a:r>
            <a:r>
              <a:rPr lang="en-US" b="1" dirty="0"/>
              <a:t> </a:t>
            </a:r>
            <a:r>
              <a:rPr lang="en-US" dirty="0"/>
              <a:t>10 min</a:t>
            </a:r>
            <a:endParaRPr lang="ru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30185B-E2E2-8972-A972-14654F50CFB3}"/>
              </a:ext>
            </a:extLst>
          </p:cNvPr>
          <p:cNvSpPr txBox="1"/>
          <p:nvPr/>
        </p:nvSpPr>
        <p:spPr>
          <a:xfrm>
            <a:off x="8512363" y="3510654"/>
            <a:ext cx="2812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On all themes of the subject</a:t>
            </a:r>
            <a:endParaRPr lang="en-US" dirty="0"/>
          </a:p>
          <a:p>
            <a:endParaRPr lang="en-US" dirty="0"/>
          </a:p>
          <a:p>
            <a:r>
              <a:rPr lang="en-US" b="1" u="sng" dirty="0"/>
              <a:t>Form:</a:t>
            </a:r>
            <a:r>
              <a:rPr lang="en-US" b="1" dirty="0"/>
              <a:t> </a:t>
            </a:r>
            <a:r>
              <a:rPr lang="en-US" dirty="0"/>
              <a:t>Microsoft form</a:t>
            </a:r>
          </a:p>
          <a:p>
            <a:endParaRPr lang="en-US" dirty="0"/>
          </a:p>
          <a:p>
            <a:r>
              <a:rPr lang="en-US" b="1" u="sng" dirty="0"/>
              <a:t>Time:</a:t>
            </a:r>
            <a:r>
              <a:rPr lang="en-US" b="1" dirty="0"/>
              <a:t> </a:t>
            </a:r>
            <a:r>
              <a:rPr lang="en-US" dirty="0"/>
              <a:t>40 min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AB71E-3ED5-B37C-353B-DE1E31CCDDC0}"/>
              </a:ext>
            </a:extLst>
          </p:cNvPr>
          <p:cNvSpPr txBox="1"/>
          <p:nvPr/>
        </p:nvSpPr>
        <p:spPr>
          <a:xfrm>
            <a:off x="4160272" y="3557591"/>
            <a:ext cx="37413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Obvious parts of presentation: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The aim of analysis</a:t>
            </a:r>
          </a:p>
          <a:p>
            <a:pPr marL="342900" indent="-342900">
              <a:buAutoNum type="arabicPeriod"/>
            </a:pPr>
            <a:r>
              <a:rPr lang="en-US" dirty="0"/>
              <a:t>Analysis of the public health care market</a:t>
            </a:r>
          </a:p>
          <a:p>
            <a:pPr marL="342900" indent="-342900">
              <a:buAutoNum type="arabicPeriod"/>
            </a:pPr>
            <a:r>
              <a:rPr lang="en-US" dirty="0"/>
              <a:t>Analysis of the private health care market </a:t>
            </a:r>
          </a:p>
          <a:p>
            <a:pPr marL="342900" indent="-342900">
              <a:buAutoNum type="arabicPeriod"/>
            </a:pPr>
            <a:r>
              <a:rPr lang="en-US" dirty="0"/>
              <a:t>Barriers and Obstacles of the development of these markets</a:t>
            </a:r>
          </a:p>
          <a:p>
            <a:pPr marL="342900" indent="-342900">
              <a:buAutoNum type="arabicPeriod"/>
            </a:pPr>
            <a:r>
              <a:rPr lang="en-US" dirty="0"/>
              <a:t>Perspectives of the development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7261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9201" y="820150"/>
            <a:ext cx="11573197" cy="72424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/>
              <a:t>Assessment criteria for the Elective course “Management in health care”</a:t>
            </a:r>
            <a:endParaRPr lang="ru-UA" b="1" dirty="0"/>
          </a:p>
        </p:txBody>
      </p:sp>
      <p:grpSp>
        <p:nvGrpSpPr>
          <p:cNvPr id="3" name="Graphic 27">
            <a:extLst>
              <a:ext uri="{FF2B5EF4-FFF2-40B4-BE49-F238E27FC236}">
                <a16:creationId xmlns:a16="http://schemas.microsoft.com/office/drawing/2014/main" id="{119FA479-DC2F-4D4C-989B-D308D00E992E}"/>
              </a:ext>
            </a:extLst>
          </p:cNvPr>
          <p:cNvGrpSpPr/>
          <p:nvPr/>
        </p:nvGrpSpPr>
        <p:grpSpPr>
          <a:xfrm flipH="1">
            <a:off x="1003251" y="1999398"/>
            <a:ext cx="3623513" cy="3977763"/>
            <a:chOff x="3033791" y="66648"/>
            <a:chExt cx="6126139" cy="6725057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834E26-E635-4E80-8756-99EE9082C698}"/>
                </a:ext>
              </a:extLst>
            </p:cNvPr>
            <p:cNvSpPr/>
            <p:nvPr/>
          </p:nvSpPr>
          <p:spPr>
            <a:xfrm>
              <a:off x="3033791" y="66648"/>
              <a:ext cx="6126139" cy="6725057"/>
            </a:xfrm>
            <a:custGeom>
              <a:avLst/>
              <a:gdLst>
                <a:gd name="connsiteX0" fmla="*/ 2177431 w 6126139"/>
                <a:gd name="connsiteY0" fmla="*/ 6725058 h 6725057"/>
                <a:gd name="connsiteX1" fmla="*/ 2176098 w 6126139"/>
                <a:gd name="connsiteY1" fmla="*/ 6722867 h 6725057"/>
                <a:gd name="connsiteX2" fmla="*/ 2142665 w 6126139"/>
                <a:gd name="connsiteY2" fmla="*/ 6671527 h 6725057"/>
                <a:gd name="connsiteX3" fmla="*/ 1859677 w 6126139"/>
                <a:gd name="connsiteY3" fmla="*/ 5963820 h 6725057"/>
                <a:gd name="connsiteX4" fmla="*/ 1209310 w 6126139"/>
                <a:gd name="connsiteY4" fmla="*/ 5928196 h 6725057"/>
                <a:gd name="connsiteX5" fmla="*/ 495602 w 6126139"/>
                <a:gd name="connsiteY5" fmla="*/ 5616729 h 6725057"/>
                <a:gd name="connsiteX6" fmla="*/ 552752 w 6126139"/>
                <a:gd name="connsiteY6" fmla="*/ 5027703 h 6725057"/>
                <a:gd name="connsiteX7" fmla="*/ 569325 w 6126139"/>
                <a:gd name="connsiteY7" fmla="*/ 4913689 h 6725057"/>
                <a:gd name="connsiteX8" fmla="*/ 465979 w 6126139"/>
                <a:gd name="connsiteY8" fmla="*/ 4759193 h 6725057"/>
                <a:gd name="connsiteX9" fmla="*/ 399495 w 6126139"/>
                <a:gd name="connsiteY9" fmla="*/ 4591458 h 6725057"/>
                <a:gd name="connsiteX10" fmla="*/ 511032 w 6126139"/>
                <a:gd name="connsiteY10" fmla="*/ 4438582 h 6725057"/>
                <a:gd name="connsiteX11" fmla="*/ 363490 w 6126139"/>
                <a:gd name="connsiteY11" fmla="*/ 4273513 h 6725057"/>
                <a:gd name="connsiteX12" fmla="*/ 454549 w 6126139"/>
                <a:gd name="connsiteY12" fmla="*/ 4036341 h 6725057"/>
                <a:gd name="connsiteX13" fmla="*/ 477695 w 6126139"/>
                <a:gd name="connsiteY13" fmla="*/ 3793644 h 6725057"/>
                <a:gd name="connsiteX14" fmla="*/ 386541 w 6126139"/>
                <a:gd name="connsiteY14" fmla="*/ 3771451 h 6725057"/>
                <a:gd name="connsiteX15" fmla="*/ 96314 w 6126139"/>
                <a:gd name="connsiteY15" fmla="*/ 3645911 h 6725057"/>
                <a:gd name="connsiteX16" fmla="*/ 8112 w 6126139"/>
                <a:gd name="connsiteY16" fmla="*/ 3529611 h 6725057"/>
                <a:gd name="connsiteX17" fmla="*/ 57642 w 6126139"/>
                <a:gd name="connsiteY17" fmla="*/ 3296534 h 6725057"/>
                <a:gd name="connsiteX18" fmla="*/ 512842 w 6126139"/>
                <a:gd name="connsiteY18" fmla="*/ 2672551 h 6725057"/>
                <a:gd name="connsiteX19" fmla="*/ 829739 w 6126139"/>
                <a:gd name="connsiteY19" fmla="*/ 2257547 h 6725057"/>
                <a:gd name="connsiteX20" fmla="*/ 834120 w 6126139"/>
                <a:gd name="connsiteY20" fmla="*/ 2216971 h 6725057"/>
                <a:gd name="connsiteX21" fmla="*/ 1065387 w 6126139"/>
                <a:gd name="connsiteY21" fmla="*/ 1136550 h 6725057"/>
                <a:gd name="connsiteX22" fmla="*/ 1956165 w 6126139"/>
                <a:gd name="connsiteY22" fmla="*/ 298350 h 6725057"/>
                <a:gd name="connsiteX23" fmla="*/ 3503978 w 6126139"/>
                <a:gd name="connsiteY23" fmla="*/ 7551 h 6725057"/>
                <a:gd name="connsiteX24" fmla="*/ 5464032 w 6126139"/>
                <a:gd name="connsiteY24" fmla="*/ 777743 h 6725057"/>
                <a:gd name="connsiteX25" fmla="*/ 5967238 w 6126139"/>
                <a:gd name="connsiteY25" fmla="*/ 3418740 h 6725057"/>
                <a:gd name="connsiteX26" fmla="*/ 5624720 w 6126139"/>
                <a:gd name="connsiteY26" fmla="*/ 4085204 h 6725057"/>
                <a:gd name="connsiteX27" fmla="*/ 5268580 w 6126139"/>
                <a:gd name="connsiteY27" fmla="*/ 4724237 h 6725057"/>
                <a:gd name="connsiteX28" fmla="*/ 5352780 w 6126139"/>
                <a:gd name="connsiteY28" fmla="*/ 6013731 h 6725057"/>
                <a:gd name="connsiteX29" fmla="*/ 5400882 w 6126139"/>
                <a:gd name="connsiteY29" fmla="*/ 6292813 h 6725057"/>
                <a:gd name="connsiteX30" fmla="*/ 5303060 w 6126139"/>
                <a:gd name="connsiteY30" fmla="*/ 6518175 h 6725057"/>
                <a:gd name="connsiteX31" fmla="*/ 5056458 w 6126139"/>
                <a:gd name="connsiteY31" fmla="*/ 6629141 h 6725057"/>
                <a:gd name="connsiteX32" fmla="*/ 4201780 w 6126139"/>
                <a:gd name="connsiteY32" fmla="*/ 6537606 h 6725057"/>
                <a:gd name="connsiteX33" fmla="*/ 3504168 w 6126139"/>
                <a:gd name="connsiteY33" fmla="*/ 6062023 h 6725057"/>
                <a:gd name="connsiteX34" fmla="*/ 3196035 w 6126139"/>
                <a:gd name="connsiteY34" fmla="*/ 5247444 h 6725057"/>
                <a:gd name="connsiteX35" fmla="*/ 3196225 w 6126139"/>
                <a:gd name="connsiteY35" fmla="*/ 4708520 h 6725057"/>
                <a:gd name="connsiteX36" fmla="*/ 3280902 w 6126139"/>
                <a:gd name="connsiteY36" fmla="*/ 4708425 h 6725057"/>
                <a:gd name="connsiteX37" fmla="*/ 3265377 w 6126139"/>
                <a:gd name="connsiteY37" fmla="*/ 5088187 h 6725057"/>
                <a:gd name="connsiteX38" fmla="*/ 3635709 w 6126139"/>
                <a:gd name="connsiteY38" fmla="*/ 6097170 h 6725057"/>
                <a:gd name="connsiteX39" fmla="*/ 4317127 w 6126139"/>
                <a:gd name="connsiteY39" fmla="*/ 6482932 h 6725057"/>
                <a:gd name="connsiteX40" fmla="*/ 5247244 w 6126139"/>
                <a:gd name="connsiteY40" fmla="*/ 6454548 h 6725057"/>
                <a:gd name="connsiteX41" fmla="*/ 5312490 w 6126139"/>
                <a:gd name="connsiteY41" fmla="*/ 6278716 h 6725057"/>
                <a:gd name="connsiteX42" fmla="*/ 5179711 w 6126139"/>
                <a:gd name="connsiteY42" fmla="*/ 5377652 h 6725057"/>
                <a:gd name="connsiteX43" fmla="*/ 5250101 w 6126139"/>
                <a:gd name="connsiteY43" fmla="*/ 4534308 h 6725057"/>
                <a:gd name="connsiteX44" fmla="*/ 5631673 w 6126139"/>
                <a:gd name="connsiteY44" fmla="*/ 3916230 h 6725057"/>
                <a:gd name="connsiteX45" fmla="*/ 5932853 w 6126139"/>
                <a:gd name="connsiteY45" fmla="*/ 3243670 h 6725057"/>
                <a:gd name="connsiteX46" fmla="*/ 5303917 w 6126139"/>
                <a:gd name="connsiteY46" fmla="*/ 746691 h 6725057"/>
                <a:gd name="connsiteX47" fmla="*/ 3209084 w 6126139"/>
                <a:gd name="connsiteY47" fmla="*/ 85466 h 6725057"/>
                <a:gd name="connsiteX48" fmla="*/ 1982169 w 6126139"/>
                <a:gd name="connsiteY48" fmla="*/ 383789 h 6725057"/>
                <a:gd name="connsiteX49" fmla="*/ 1173210 w 6126139"/>
                <a:gd name="connsiteY49" fmla="*/ 1118262 h 6725057"/>
                <a:gd name="connsiteX50" fmla="*/ 890889 w 6126139"/>
                <a:gd name="connsiteY50" fmla="*/ 2059332 h 6725057"/>
                <a:gd name="connsiteX51" fmla="*/ 909844 w 6126139"/>
                <a:gd name="connsiteY51" fmla="*/ 2294695 h 6725057"/>
                <a:gd name="connsiteX52" fmla="*/ 849456 w 6126139"/>
                <a:gd name="connsiteY52" fmla="*/ 2389087 h 6725057"/>
                <a:gd name="connsiteX53" fmla="*/ 412925 w 6126139"/>
                <a:gd name="connsiteY53" fmla="*/ 2916296 h 6725057"/>
                <a:gd name="connsiteX54" fmla="*/ 90599 w 6126139"/>
                <a:gd name="connsiteY54" fmla="*/ 3448172 h 6725057"/>
                <a:gd name="connsiteX55" fmla="*/ 93933 w 6126139"/>
                <a:gd name="connsiteY55" fmla="*/ 3512847 h 6725057"/>
                <a:gd name="connsiteX56" fmla="*/ 147558 w 6126139"/>
                <a:gd name="connsiteY56" fmla="*/ 3579331 h 6725057"/>
                <a:gd name="connsiteX57" fmla="*/ 327962 w 6126139"/>
                <a:gd name="connsiteY57" fmla="*/ 3670867 h 6725057"/>
                <a:gd name="connsiteX58" fmla="*/ 576183 w 6126139"/>
                <a:gd name="connsiteY58" fmla="*/ 3769546 h 6725057"/>
                <a:gd name="connsiteX59" fmla="*/ 496554 w 6126139"/>
                <a:gd name="connsiteY59" fmla="*/ 4125019 h 6725057"/>
                <a:gd name="connsiteX60" fmla="*/ 446453 w 6126139"/>
                <a:gd name="connsiteY60" fmla="*/ 4265512 h 6725057"/>
                <a:gd name="connsiteX61" fmla="*/ 599139 w 6126139"/>
                <a:gd name="connsiteY61" fmla="*/ 4450107 h 6725057"/>
                <a:gd name="connsiteX62" fmla="*/ 486267 w 6126139"/>
                <a:gd name="connsiteY62" fmla="*/ 4641655 h 6725057"/>
                <a:gd name="connsiteX63" fmla="*/ 546370 w 6126139"/>
                <a:gd name="connsiteY63" fmla="*/ 4717855 h 6725057"/>
                <a:gd name="connsiteX64" fmla="*/ 546942 w 6126139"/>
                <a:gd name="connsiteY64" fmla="*/ 5328217 h 6725057"/>
                <a:gd name="connsiteX65" fmla="*/ 541608 w 6126139"/>
                <a:gd name="connsiteY65" fmla="*/ 5507382 h 6725057"/>
                <a:gd name="connsiteX66" fmla="*/ 939181 w 6126139"/>
                <a:gd name="connsiteY66" fmla="*/ 5820945 h 6725057"/>
                <a:gd name="connsiteX67" fmla="*/ 1403334 w 6126139"/>
                <a:gd name="connsiteY67" fmla="*/ 5838185 h 6725057"/>
                <a:gd name="connsiteX68" fmla="*/ 1929591 w 6126139"/>
                <a:gd name="connsiteY68" fmla="*/ 5900384 h 6725057"/>
                <a:gd name="connsiteX69" fmla="*/ 2225247 w 6126139"/>
                <a:gd name="connsiteY69" fmla="*/ 6706579 h 6725057"/>
                <a:gd name="connsiteX70" fmla="*/ 2224866 w 6126139"/>
                <a:gd name="connsiteY70" fmla="*/ 6724963 h 6725057"/>
                <a:gd name="connsiteX71" fmla="*/ 2177431 w 6126139"/>
                <a:gd name="connsiteY71" fmla="*/ 6725058 h 6725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126139" h="6725057">
                  <a:moveTo>
                    <a:pt x="2177431" y="6725058"/>
                  </a:moveTo>
                  <a:cubicBezTo>
                    <a:pt x="2176955" y="6724296"/>
                    <a:pt x="2176669" y="6723058"/>
                    <a:pt x="2176098" y="6722867"/>
                  </a:cubicBezTo>
                  <a:cubicBezTo>
                    <a:pt x="2139141" y="6711152"/>
                    <a:pt x="2139903" y="6711247"/>
                    <a:pt x="2142665" y="6671527"/>
                  </a:cubicBezTo>
                  <a:cubicBezTo>
                    <a:pt x="2158572" y="6437593"/>
                    <a:pt x="2095230" y="6076786"/>
                    <a:pt x="1859677" y="5963820"/>
                  </a:cubicBezTo>
                  <a:cubicBezTo>
                    <a:pt x="1660414" y="5868284"/>
                    <a:pt x="1420479" y="5926863"/>
                    <a:pt x="1209310" y="5928196"/>
                  </a:cubicBezTo>
                  <a:cubicBezTo>
                    <a:pt x="933942" y="5929911"/>
                    <a:pt x="646668" y="5869808"/>
                    <a:pt x="495602" y="5616729"/>
                  </a:cubicBezTo>
                  <a:cubicBezTo>
                    <a:pt x="385017" y="5431563"/>
                    <a:pt x="497507" y="5212679"/>
                    <a:pt x="552752" y="5027703"/>
                  </a:cubicBezTo>
                  <a:cubicBezTo>
                    <a:pt x="563801" y="4990555"/>
                    <a:pt x="575040" y="4951979"/>
                    <a:pt x="569325" y="4913689"/>
                  </a:cubicBezTo>
                  <a:cubicBezTo>
                    <a:pt x="559991" y="4851300"/>
                    <a:pt x="509223" y="4805104"/>
                    <a:pt x="465979" y="4759193"/>
                  </a:cubicBezTo>
                  <a:cubicBezTo>
                    <a:pt x="422736" y="4713283"/>
                    <a:pt x="382159" y="4652037"/>
                    <a:pt x="399495" y="4591458"/>
                  </a:cubicBezTo>
                  <a:cubicBezTo>
                    <a:pt x="417021" y="4530212"/>
                    <a:pt x="486458" y="4497256"/>
                    <a:pt x="511032" y="4438582"/>
                  </a:cubicBezTo>
                  <a:cubicBezTo>
                    <a:pt x="436737" y="4416103"/>
                    <a:pt x="377587" y="4349809"/>
                    <a:pt x="363490" y="4273513"/>
                  </a:cubicBezTo>
                  <a:cubicBezTo>
                    <a:pt x="344916" y="4172358"/>
                    <a:pt x="408924" y="4114922"/>
                    <a:pt x="454549" y="4036341"/>
                  </a:cubicBezTo>
                  <a:cubicBezTo>
                    <a:pt x="485505" y="3982905"/>
                    <a:pt x="553514" y="3839078"/>
                    <a:pt x="477695" y="3793644"/>
                  </a:cubicBezTo>
                  <a:cubicBezTo>
                    <a:pt x="450644" y="3777451"/>
                    <a:pt x="417783" y="3775546"/>
                    <a:pt x="386541" y="3771451"/>
                  </a:cubicBezTo>
                  <a:cubicBezTo>
                    <a:pt x="280623" y="3757639"/>
                    <a:pt x="178896" y="3713538"/>
                    <a:pt x="96314" y="3645911"/>
                  </a:cubicBezTo>
                  <a:cubicBezTo>
                    <a:pt x="58119" y="3614574"/>
                    <a:pt x="22971" y="3576664"/>
                    <a:pt x="8112" y="3529611"/>
                  </a:cubicBezTo>
                  <a:cubicBezTo>
                    <a:pt x="-16462" y="3451696"/>
                    <a:pt x="19066" y="3368543"/>
                    <a:pt x="57642" y="3296534"/>
                  </a:cubicBezTo>
                  <a:cubicBezTo>
                    <a:pt x="180515" y="3067458"/>
                    <a:pt x="350060" y="2873243"/>
                    <a:pt x="512842" y="2672551"/>
                  </a:cubicBezTo>
                  <a:cubicBezTo>
                    <a:pt x="622570" y="2537296"/>
                    <a:pt x="734203" y="2403661"/>
                    <a:pt x="829739" y="2257547"/>
                  </a:cubicBezTo>
                  <a:cubicBezTo>
                    <a:pt x="838883" y="2243545"/>
                    <a:pt x="840883" y="2232592"/>
                    <a:pt x="834120" y="2216971"/>
                  </a:cubicBezTo>
                  <a:cubicBezTo>
                    <a:pt x="689912" y="1883310"/>
                    <a:pt x="888794" y="1421061"/>
                    <a:pt x="1065387" y="1136550"/>
                  </a:cubicBezTo>
                  <a:cubicBezTo>
                    <a:pt x="1282748" y="786125"/>
                    <a:pt x="1593263" y="494088"/>
                    <a:pt x="1956165" y="298350"/>
                  </a:cubicBezTo>
                  <a:cubicBezTo>
                    <a:pt x="2426796" y="44508"/>
                    <a:pt x="2976865" y="-25215"/>
                    <a:pt x="3503978" y="7551"/>
                  </a:cubicBezTo>
                  <a:cubicBezTo>
                    <a:pt x="4206447" y="51271"/>
                    <a:pt x="4951207" y="275013"/>
                    <a:pt x="5464032" y="777743"/>
                  </a:cubicBezTo>
                  <a:cubicBezTo>
                    <a:pt x="6165168" y="1465067"/>
                    <a:pt x="6267371" y="2522056"/>
                    <a:pt x="5967238" y="3418740"/>
                  </a:cubicBezTo>
                  <a:cubicBezTo>
                    <a:pt x="5886466" y="3659913"/>
                    <a:pt x="5770452" y="3877559"/>
                    <a:pt x="5624720" y="4085204"/>
                  </a:cubicBezTo>
                  <a:cubicBezTo>
                    <a:pt x="5484702" y="4284562"/>
                    <a:pt x="5331254" y="4484492"/>
                    <a:pt x="5268580" y="4724237"/>
                  </a:cubicBezTo>
                  <a:cubicBezTo>
                    <a:pt x="5163329" y="5126858"/>
                    <a:pt x="5284296" y="5611586"/>
                    <a:pt x="5352780" y="6013731"/>
                  </a:cubicBezTo>
                  <a:cubicBezTo>
                    <a:pt x="5368592" y="6106790"/>
                    <a:pt x="5388023" y="6199373"/>
                    <a:pt x="5400882" y="6292813"/>
                  </a:cubicBezTo>
                  <a:cubicBezTo>
                    <a:pt x="5413741" y="6385968"/>
                    <a:pt x="5373259" y="6459977"/>
                    <a:pt x="5303060" y="6518175"/>
                  </a:cubicBezTo>
                  <a:cubicBezTo>
                    <a:pt x="5231337" y="6577706"/>
                    <a:pt x="5145422" y="6607805"/>
                    <a:pt x="5056458" y="6629141"/>
                  </a:cubicBezTo>
                  <a:cubicBezTo>
                    <a:pt x="4772613" y="6697245"/>
                    <a:pt x="4470289" y="6638857"/>
                    <a:pt x="4201780" y="6537606"/>
                  </a:cubicBezTo>
                  <a:cubicBezTo>
                    <a:pt x="3936603" y="6437498"/>
                    <a:pt x="3664950" y="6303100"/>
                    <a:pt x="3504168" y="6062023"/>
                  </a:cubicBezTo>
                  <a:cubicBezTo>
                    <a:pt x="3338815" y="5814087"/>
                    <a:pt x="3237183" y="5542243"/>
                    <a:pt x="3196035" y="5247444"/>
                  </a:cubicBezTo>
                  <a:cubicBezTo>
                    <a:pt x="3170889" y="5067708"/>
                    <a:pt x="3170222" y="4888162"/>
                    <a:pt x="3196225" y="4708520"/>
                  </a:cubicBezTo>
                  <a:cubicBezTo>
                    <a:pt x="3226229" y="4707472"/>
                    <a:pt x="3252708" y="4705758"/>
                    <a:pt x="3280902" y="4708425"/>
                  </a:cubicBezTo>
                  <a:cubicBezTo>
                    <a:pt x="3263376" y="4834536"/>
                    <a:pt x="3256804" y="4961218"/>
                    <a:pt x="3265377" y="5088187"/>
                  </a:cubicBezTo>
                  <a:cubicBezTo>
                    <a:pt x="3290427" y="5460424"/>
                    <a:pt x="3406728" y="5799704"/>
                    <a:pt x="3635709" y="6097170"/>
                  </a:cubicBezTo>
                  <a:cubicBezTo>
                    <a:pt x="3788109" y="6295100"/>
                    <a:pt x="4084146" y="6415210"/>
                    <a:pt x="4317127" y="6482932"/>
                  </a:cubicBezTo>
                  <a:cubicBezTo>
                    <a:pt x="4580684" y="6559608"/>
                    <a:pt x="5014738" y="6644953"/>
                    <a:pt x="5247244" y="6454548"/>
                  </a:cubicBezTo>
                  <a:cubicBezTo>
                    <a:pt x="5303060" y="6408828"/>
                    <a:pt x="5325634" y="6353583"/>
                    <a:pt x="5312490" y="6278716"/>
                  </a:cubicBezTo>
                  <a:cubicBezTo>
                    <a:pt x="5259531" y="5978774"/>
                    <a:pt x="5217049" y="5679022"/>
                    <a:pt x="5179711" y="5377652"/>
                  </a:cubicBezTo>
                  <a:cubicBezTo>
                    <a:pt x="5143040" y="5081900"/>
                    <a:pt x="5130467" y="4816724"/>
                    <a:pt x="5250101" y="4534308"/>
                  </a:cubicBezTo>
                  <a:cubicBezTo>
                    <a:pt x="5345161" y="4309994"/>
                    <a:pt x="5496894" y="4117113"/>
                    <a:pt x="5631673" y="3916230"/>
                  </a:cubicBezTo>
                  <a:cubicBezTo>
                    <a:pt x="5774738" y="3702966"/>
                    <a:pt x="5862559" y="3489320"/>
                    <a:pt x="5932853" y="3243670"/>
                  </a:cubicBezTo>
                  <a:cubicBezTo>
                    <a:pt x="6184123" y="2365751"/>
                    <a:pt x="6018578" y="1365150"/>
                    <a:pt x="5303917" y="746691"/>
                  </a:cubicBezTo>
                  <a:cubicBezTo>
                    <a:pt x="4742419" y="260821"/>
                    <a:pt x="3936889" y="74988"/>
                    <a:pt x="3209084" y="85466"/>
                  </a:cubicBezTo>
                  <a:cubicBezTo>
                    <a:pt x="2777982" y="91752"/>
                    <a:pt x="2365169" y="178811"/>
                    <a:pt x="1982169" y="383789"/>
                  </a:cubicBezTo>
                  <a:cubicBezTo>
                    <a:pt x="1651365" y="560859"/>
                    <a:pt x="1373807" y="798317"/>
                    <a:pt x="1173210" y="1118262"/>
                  </a:cubicBezTo>
                  <a:cubicBezTo>
                    <a:pt x="1004808" y="1386867"/>
                    <a:pt x="820976" y="1732434"/>
                    <a:pt x="890889" y="2059332"/>
                  </a:cubicBezTo>
                  <a:cubicBezTo>
                    <a:pt x="907558" y="2137437"/>
                    <a:pt x="936895" y="2219447"/>
                    <a:pt x="909844" y="2294695"/>
                  </a:cubicBezTo>
                  <a:cubicBezTo>
                    <a:pt x="897176" y="2330032"/>
                    <a:pt x="873078" y="2359941"/>
                    <a:pt x="849456" y="2389087"/>
                  </a:cubicBezTo>
                  <a:cubicBezTo>
                    <a:pt x="699246" y="2560823"/>
                    <a:pt x="551133" y="2734749"/>
                    <a:pt x="412925" y="2916296"/>
                  </a:cubicBezTo>
                  <a:cubicBezTo>
                    <a:pt x="300720" y="3063553"/>
                    <a:pt x="118888" y="3258148"/>
                    <a:pt x="90599" y="3448172"/>
                  </a:cubicBezTo>
                  <a:cubicBezTo>
                    <a:pt x="87360" y="3469698"/>
                    <a:pt x="86884" y="3492273"/>
                    <a:pt x="93933" y="3512847"/>
                  </a:cubicBezTo>
                  <a:cubicBezTo>
                    <a:pt x="103362" y="3540184"/>
                    <a:pt x="124984" y="3561329"/>
                    <a:pt x="147558" y="3579331"/>
                  </a:cubicBezTo>
                  <a:cubicBezTo>
                    <a:pt x="200517" y="3621813"/>
                    <a:pt x="262335" y="3653150"/>
                    <a:pt x="327962" y="3670867"/>
                  </a:cubicBezTo>
                  <a:cubicBezTo>
                    <a:pt x="404638" y="3691536"/>
                    <a:pt x="526939" y="3696584"/>
                    <a:pt x="576183" y="3769546"/>
                  </a:cubicBezTo>
                  <a:cubicBezTo>
                    <a:pt x="640382" y="3864891"/>
                    <a:pt x="550656" y="4042342"/>
                    <a:pt x="496554" y="4125019"/>
                  </a:cubicBezTo>
                  <a:cubicBezTo>
                    <a:pt x="468360" y="4167976"/>
                    <a:pt x="433023" y="4215887"/>
                    <a:pt x="446453" y="4265512"/>
                  </a:cubicBezTo>
                  <a:cubicBezTo>
                    <a:pt x="468075" y="4345427"/>
                    <a:pt x="601044" y="4367335"/>
                    <a:pt x="599139" y="4450107"/>
                  </a:cubicBezTo>
                  <a:cubicBezTo>
                    <a:pt x="597424" y="4527069"/>
                    <a:pt x="473218" y="4565740"/>
                    <a:pt x="486267" y="4641655"/>
                  </a:cubicBezTo>
                  <a:cubicBezTo>
                    <a:pt x="491887" y="4674230"/>
                    <a:pt x="521796" y="4695757"/>
                    <a:pt x="546370" y="4717855"/>
                  </a:cubicBezTo>
                  <a:cubicBezTo>
                    <a:pt x="749253" y="4899877"/>
                    <a:pt x="594852" y="5120381"/>
                    <a:pt x="546942" y="5328217"/>
                  </a:cubicBezTo>
                  <a:cubicBezTo>
                    <a:pt x="533226" y="5387653"/>
                    <a:pt x="524367" y="5448136"/>
                    <a:pt x="541608" y="5507382"/>
                  </a:cubicBezTo>
                  <a:cubicBezTo>
                    <a:pt x="592662" y="5683499"/>
                    <a:pt x="769255" y="5783892"/>
                    <a:pt x="939181" y="5820945"/>
                  </a:cubicBezTo>
                  <a:cubicBezTo>
                    <a:pt x="1090914" y="5853997"/>
                    <a:pt x="1248172" y="5844757"/>
                    <a:pt x="1403334" y="5838185"/>
                  </a:cubicBezTo>
                  <a:cubicBezTo>
                    <a:pt x="1576118" y="5830946"/>
                    <a:pt x="1772428" y="5812372"/>
                    <a:pt x="1929591" y="5900384"/>
                  </a:cubicBezTo>
                  <a:cubicBezTo>
                    <a:pt x="2183051" y="6042306"/>
                    <a:pt x="2250583" y="6444547"/>
                    <a:pt x="2225247" y="6706579"/>
                  </a:cubicBezTo>
                  <a:cubicBezTo>
                    <a:pt x="2224675" y="6712675"/>
                    <a:pt x="2224961" y="6718771"/>
                    <a:pt x="2224866" y="6724963"/>
                  </a:cubicBezTo>
                  <a:cubicBezTo>
                    <a:pt x="2208959" y="6725058"/>
                    <a:pt x="2193147" y="6725058"/>
                    <a:pt x="2177431" y="6725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81E6E18-BDE5-4875-BD13-797F7AC9EBAC}"/>
                </a:ext>
              </a:extLst>
            </p:cNvPr>
            <p:cNvSpPr/>
            <p:nvPr/>
          </p:nvSpPr>
          <p:spPr>
            <a:xfrm>
              <a:off x="5925620" y="4385213"/>
              <a:ext cx="776730" cy="131447"/>
            </a:xfrm>
            <a:custGeom>
              <a:avLst/>
              <a:gdLst>
                <a:gd name="connsiteX0" fmla="*/ 751118 w 776730"/>
                <a:gd name="connsiteY0" fmla="*/ 2 h 131447"/>
                <a:gd name="connsiteX1" fmla="*/ 776550 w 776730"/>
                <a:gd name="connsiteY1" fmla="*/ 24576 h 131447"/>
                <a:gd name="connsiteX2" fmla="*/ 776550 w 776730"/>
                <a:gd name="connsiteY2" fmla="*/ 103348 h 131447"/>
                <a:gd name="connsiteX3" fmla="*/ 748927 w 776730"/>
                <a:gd name="connsiteY3" fmla="*/ 131446 h 131447"/>
                <a:gd name="connsiteX4" fmla="*/ 24170 w 776730"/>
                <a:gd name="connsiteY4" fmla="*/ 131351 h 131447"/>
                <a:gd name="connsiteX5" fmla="*/ 262 w 776730"/>
                <a:gd name="connsiteY5" fmla="*/ 107824 h 131447"/>
                <a:gd name="connsiteX6" fmla="*/ 167 w 776730"/>
                <a:gd name="connsiteY6" fmla="*/ 26481 h 131447"/>
                <a:gd name="connsiteX7" fmla="*/ 26265 w 776730"/>
                <a:gd name="connsiteY7" fmla="*/ 97 h 131447"/>
                <a:gd name="connsiteX8" fmla="*/ 751118 w 776730"/>
                <a:gd name="connsiteY8" fmla="*/ 2 h 13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30" h="131447">
                  <a:moveTo>
                    <a:pt x="751118" y="2"/>
                  </a:moveTo>
                  <a:cubicBezTo>
                    <a:pt x="770263" y="-94"/>
                    <a:pt x="777883" y="4288"/>
                    <a:pt x="776550" y="24576"/>
                  </a:cubicBezTo>
                  <a:cubicBezTo>
                    <a:pt x="774835" y="50770"/>
                    <a:pt x="774835" y="77154"/>
                    <a:pt x="776550" y="103348"/>
                  </a:cubicBezTo>
                  <a:cubicBezTo>
                    <a:pt x="777978" y="124969"/>
                    <a:pt x="771120" y="131542"/>
                    <a:pt x="748927" y="131446"/>
                  </a:cubicBezTo>
                  <a:cubicBezTo>
                    <a:pt x="587002" y="130494"/>
                    <a:pt x="103799" y="130494"/>
                    <a:pt x="24170" y="131351"/>
                  </a:cubicBezTo>
                  <a:cubicBezTo>
                    <a:pt x="6072" y="131542"/>
                    <a:pt x="-690" y="126589"/>
                    <a:pt x="262" y="107824"/>
                  </a:cubicBezTo>
                  <a:cubicBezTo>
                    <a:pt x="1691" y="80773"/>
                    <a:pt x="1881" y="53532"/>
                    <a:pt x="167" y="26481"/>
                  </a:cubicBezTo>
                  <a:cubicBezTo>
                    <a:pt x="-1167" y="5907"/>
                    <a:pt x="5310" y="-94"/>
                    <a:pt x="26265" y="97"/>
                  </a:cubicBezTo>
                  <a:cubicBezTo>
                    <a:pt x="147995" y="954"/>
                    <a:pt x="631198" y="859"/>
                    <a:pt x="751118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801BFAB-0C5E-473E-8C51-2B90DAAB0247}"/>
                </a:ext>
              </a:extLst>
            </p:cNvPr>
            <p:cNvSpPr/>
            <p:nvPr/>
          </p:nvSpPr>
          <p:spPr>
            <a:xfrm>
              <a:off x="5925624" y="4127274"/>
              <a:ext cx="776759" cy="128687"/>
            </a:xfrm>
            <a:custGeom>
              <a:avLst/>
              <a:gdLst>
                <a:gd name="connsiteX0" fmla="*/ 750829 w 776759"/>
                <a:gd name="connsiteY0" fmla="*/ 3 h 128687"/>
                <a:gd name="connsiteX1" fmla="*/ 776451 w 776759"/>
                <a:gd name="connsiteY1" fmla="*/ 27340 h 128687"/>
                <a:gd name="connsiteX2" fmla="*/ 776546 w 776759"/>
                <a:gd name="connsiteY2" fmla="*/ 100778 h 128687"/>
                <a:gd name="connsiteX3" fmla="*/ 748828 w 776759"/>
                <a:gd name="connsiteY3" fmla="*/ 128686 h 128687"/>
                <a:gd name="connsiteX4" fmla="*/ 24452 w 776759"/>
                <a:gd name="connsiteY4" fmla="*/ 128496 h 128687"/>
                <a:gd name="connsiteX5" fmla="*/ 259 w 776759"/>
                <a:gd name="connsiteY5" fmla="*/ 105350 h 128687"/>
                <a:gd name="connsiteX6" fmla="*/ 163 w 776759"/>
                <a:gd name="connsiteY6" fmla="*/ 26673 h 128687"/>
                <a:gd name="connsiteX7" fmla="*/ 26357 w 776759"/>
                <a:gd name="connsiteY7" fmla="*/ 99 h 128687"/>
                <a:gd name="connsiteX8" fmla="*/ 750829 w 776759"/>
                <a:gd name="connsiteY8" fmla="*/ 3 h 12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59" h="128687">
                  <a:moveTo>
                    <a:pt x="750829" y="3"/>
                  </a:moveTo>
                  <a:cubicBezTo>
                    <a:pt x="772831" y="-187"/>
                    <a:pt x="777594" y="7719"/>
                    <a:pt x="776451" y="27340"/>
                  </a:cubicBezTo>
                  <a:cubicBezTo>
                    <a:pt x="775117" y="51724"/>
                    <a:pt x="774736" y="76394"/>
                    <a:pt x="776546" y="100778"/>
                  </a:cubicBezTo>
                  <a:cubicBezTo>
                    <a:pt x="778165" y="122781"/>
                    <a:pt x="770736" y="128781"/>
                    <a:pt x="748828" y="128686"/>
                  </a:cubicBezTo>
                  <a:cubicBezTo>
                    <a:pt x="574711" y="127829"/>
                    <a:pt x="91794" y="127734"/>
                    <a:pt x="24452" y="128496"/>
                  </a:cubicBezTo>
                  <a:cubicBezTo>
                    <a:pt x="6831" y="128686"/>
                    <a:pt x="-789" y="124400"/>
                    <a:pt x="259" y="105350"/>
                  </a:cubicBezTo>
                  <a:cubicBezTo>
                    <a:pt x="1782" y="79156"/>
                    <a:pt x="1973" y="52772"/>
                    <a:pt x="163" y="26673"/>
                  </a:cubicBezTo>
                  <a:cubicBezTo>
                    <a:pt x="-1170" y="5909"/>
                    <a:pt x="5497" y="-92"/>
                    <a:pt x="26357" y="99"/>
                  </a:cubicBezTo>
                  <a:cubicBezTo>
                    <a:pt x="147134" y="956"/>
                    <a:pt x="630147" y="1051"/>
                    <a:pt x="750829" y="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5D1736-1755-4456-BCF8-9804E453671D}"/>
                </a:ext>
              </a:extLst>
            </p:cNvPr>
            <p:cNvSpPr/>
            <p:nvPr/>
          </p:nvSpPr>
          <p:spPr>
            <a:xfrm>
              <a:off x="6055020" y="4643056"/>
              <a:ext cx="517365" cy="131170"/>
            </a:xfrm>
            <a:custGeom>
              <a:avLst/>
              <a:gdLst>
                <a:gd name="connsiteX0" fmla="*/ 25454 w 517365"/>
                <a:gd name="connsiteY0" fmla="*/ 131159 h 131170"/>
                <a:gd name="connsiteX1" fmla="*/ 117 w 517365"/>
                <a:gd name="connsiteY1" fmla="*/ 106299 h 131170"/>
                <a:gd name="connsiteX2" fmla="*/ 308 w 517365"/>
                <a:gd name="connsiteY2" fmla="*/ 19717 h 131170"/>
                <a:gd name="connsiteX3" fmla="*/ 19834 w 517365"/>
                <a:gd name="connsiteY3" fmla="*/ 0 h 131170"/>
                <a:gd name="connsiteX4" fmla="*/ 497322 w 517365"/>
                <a:gd name="connsiteY4" fmla="*/ 0 h 131170"/>
                <a:gd name="connsiteX5" fmla="*/ 517229 w 517365"/>
                <a:gd name="connsiteY5" fmla="*/ 19050 h 131170"/>
                <a:gd name="connsiteX6" fmla="*/ 517325 w 517365"/>
                <a:gd name="connsiteY6" fmla="*/ 110871 h 131170"/>
                <a:gd name="connsiteX7" fmla="*/ 495608 w 517365"/>
                <a:gd name="connsiteY7" fmla="*/ 130874 h 131170"/>
                <a:gd name="connsiteX8" fmla="*/ 25454 w 517365"/>
                <a:gd name="connsiteY8" fmla="*/ 131159 h 13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365" h="131170">
                  <a:moveTo>
                    <a:pt x="25454" y="131159"/>
                  </a:moveTo>
                  <a:cubicBezTo>
                    <a:pt x="6118" y="131445"/>
                    <a:pt x="-1026" y="126397"/>
                    <a:pt x="117" y="106299"/>
                  </a:cubicBezTo>
                  <a:cubicBezTo>
                    <a:pt x="1736" y="77534"/>
                    <a:pt x="1165" y="48578"/>
                    <a:pt x="308" y="19717"/>
                  </a:cubicBezTo>
                  <a:cubicBezTo>
                    <a:pt x="-73" y="5048"/>
                    <a:pt x="4879" y="0"/>
                    <a:pt x="19834" y="0"/>
                  </a:cubicBezTo>
                  <a:cubicBezTo>
                    <a:pt x="178996" y="381"/>
                    <a:pt x="338159" y="381"/>
                    <a:pt x="497322" y="0"/>
                  </a:cubicBezTo>
                  <a:cubicBezTo>
                    <a:pt x="511610" y="0"/>
                    <a:pt x="517705" y="3715"/>
                    <a:pt x="517229" y="19050"/>
                  </a:cubicBezTo>
                  <a:cubicBezTo>
                    <a:pt x="516277" y="49625"/>
                    <a:pt x="516086" y="80296"/>
                    <a:pt x="517325" y="110871"/>
                  </a:cubicBezTo>
                  <a:cubicBezTo>
                    <a:pt x="517991" y="128111"/>
                    <a:pt x="510467" y="130874"/>
                    <a:pt x="495608" y="130874"/>
                  </a:cubicBezTo>
                  <a:cubicBezTo>
                    <a:pt x="416836" y="130874"/>
                    <a:pt x="75269" y="130302"/>
                    <a:pt x="25454" y="131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9D88A7-DE03-47BB-A83D-475C5667F8CD}"/>
                </a:ext>
              </a:extLst>
            </p:cNvPr>
            <p:cNvSpPr/>
            <p:nvPr/>
          </p:nvSpPr>
          <p:spPr>
            <a:xfrm>
              <a:off x="5147286" y="1162502"/>
              <a:ext cx="2325139" cy="2834763"/>
            </a:xfrm>
            <a:custGeom>
              <a:avLst/>
              <a:gdLst>
                <a:gd name="connsiteX0" fmla="*/ 2301359 w 2325139"/>
                <a:gd name="connsiteY0" fmla="*/ 902042 h 2834763"/>
                <a:gd name="connsiteX1" fmla="*/ 1949886 w 2325139"/>
                <a:gd name="connsiteY1" fmla="*/ 307015 h 2834763"/>
                <a:gd name="connsiteX2" fmla="*/ 971002 w 2325139"/>
                <a:gd name="connsiteY2" fmla="*/ 15836 h 2834763"/>
                <a:gd name="connsiteX3" fmla="*/ 242720 w 2325139"/>
                <a:gd name="connsiteY3" fmla="*/ 442270 h 2834763"/>
                <a:gd name="connsiteX4" fmla="*/ 6405 w 2325139"/>
                <a:gd name="connsiteY4" fmla="*/ 1229987 h 2834763"/>
                <a:gd name="connsiteX5" fmla="*/ 249483 w 2325139"/>
                <a:gd name="connsiteY5" fmla="*/ 1818633 h 2834763"/>
                <a:gd name="connsiteX6" fmla="*/ 495800 w 2325139"/>
                <a:gd name="connsiteY6" fmla="*/ 2180678 h 2834763"/>
                <a:gd name="connsiteX7" fmla="*/ 644485 w 2325139"/>
                <a:gd name="connsiteY7" fmla="*/ 2806756 h 2834763"/>
                <a:gd name="connsiteX8" fmla="*/ 671250 w 2325139"/>
                <a:gd name="connsiteY8" fmla="*/ 2834760 h 2834763"/>
                <a:gd name="connsiteX9" fmla="*/ 1162264 w 2325139"/>
                <a:gd name="connsiteY9" fmla="*/ 2834188 h 2834763"/>
                <a:gd name="connsiteX10" fmla="*/ 1653278 w 2325139"/>
                <a:gd name="connsiteY10" fmla="*/ 2834760 h 2834763"/>
                <a:gd name="connsiteX11" fmla="*/ 1681567 w 2325139"/>
                <a:gd name="connsiteY11" fmla="*/ 2805327 h 2834763"/>
                <a:gd name="connsiteX12" fmla="*/ 1702712 w 2325139"/>
                <a:gd name="connsiteY12" fmla="*/ 2525959 h 2834763"/>
                <a:gd name="connsiteX13" fmla="*/ 1892546 w 2325139"/>
                <a:gd name="connsiteY13" fmla="*/ 2067140 h 2834763"/>
                <a:gd name="connsiteX14" fmla="*/ 2127718 w 2325139"/>
                <a:gd name="connsiteY14" fmla="*/ 1741670 h 2834763"/>
                <a:gd name="connsiteX15" fmla="*/ 2301359 w 2325139"/>
                <a:gd name="connsiteY15" fmla="*/ 902042 h 2834763"/>
                <a:gd name="connsiteX16" fmla="*/ 1992272 w 2325139"/>
                <a:gd name="connsiteY16" fmla="*/ 1704809 h 2834763"/>
                <a:gd name="connsiteX17" fmla="*/ 1679948 w 2325139"/>
                <a:gd name="connsiteY17" fmla="*/ 2179059 h 2834763"/>
                <a:gd name="connsiteX18" fmla="*/ 1552694 w 2325139"/>
                <a:gd name="connsiteY18" fmla="*/ 2678550 h 2834763"/>
                <a:gd name="connsiteX19" fmla="*/ 1524595 w 2325139"/>
                <a:gd name="connsiteY19" fmla="*/ 2706648 h 2834763"/>
                <a:gd name="connsiteX20" fmla="*/ 1448490 w 2325139"/>
                <a:gd name="connsiteY20" fmla="*/ 2706553 h 2834763"/>
                <a:gd name="connsiteX21" fmla="*/ 1423630 w 2325139"/>
                <a:gd name="connsiteY21" fmla="*/ 2681407 h 2834763"/>
                <a:gd name="connsiteX22" fmla="*/ 1424106 w 2325139"/>
                <a:gd name="connsiteY22" fmla="*/ 2250687 h 2834763"/>
                <a:gd name="connsiteX23" fmla="*/ 1423916 w 2325139"/>
                <a:gd name="connsiteY23" fmla="*/ 1827776 h 2834763"/>
                <a:gd name="connsiteX24" fmla="*/ 1434393 w 2325139"/>
                <a:gd name="connsiteY24" fmla="*/ 1782628 h 2834763"/>
                <a:gd name="connsiteX25" fmla="*/ 1669185 w 2325139"/>
                <a:gd name="connsiteY25" fmla="*/ 1313522 h 2834763"/>
                <a:gd name="connsiteX26" fmla="*/ 1653754 w 2325139"/>
                <a:gd name="connsiteY26" fmla="*/ 1286852 h 2834763"/>
                <a:gd name="connsiteX27" fmla="*/ 1561838 w 2325139"/>
                <a:gd name="connsiteY27" fmla="*/ 1286566 h 2834763"/>
                <a:gd name="connsiteX28" fmla="*/ 1535549 w 2325139"/>
                <a:gd name="connsiteY28" fmla="*/ 1302949 h 2834763"/>
                <a:gd name="connsiteX29" fmla="*/ 1298567 w 2325139"/>
                <a:gd name="connsiteY29" fmla="*/ 1791582 h 2834763"/>
                <a:gd name="connsiteX30" fmla="*/ 1292947 w 2325139"/>
                <a:gd name="connsiteY30" fmla="*/ 1827300 h 2834763"/>
                <a:gd name="connsiteX31" fmla="*/ 1293423 w 2325139"/>
                <a:gd name="connsiteY31" fmla="*/ 2675692 h 2834763"/>
                <a:gd name="connsiteX32" fmla="*/ 1263705 w 2325139"/>
                <a:gd name="connsiteY32" fmla="*/ 2706744 h 2834763"/>
                <a:gd name="connsiteX33" fmla="*/ 1061489 w 2325139"/>
                <a:gd name="connsiteY33" fmla="*/ 2706553 h 2834763"/>
                <a:gd name="connsiteX34" fmla="*/ 1035391 w 2325139"/>
                <a:gd name="connsiteY34" fmla="*/ 2679883 h 2834763"/>
                <a:gd name="connsiteX35" fmla="*/ 1036058 w 2325139"/>
                <a:gd name="connsiteY35" fmla="*/ 1828919 h 2834763"/>
                <a:gd name="connsiteX36" fmla="*/ 1025389 w 2325139"/>
                <a:gd name="connsiteY36" fmla="*/ 1781199 h 2834763"/>
                <a:gd name="connsiteX37" fmla="*/ 797742 w 2325139"/>
                <a:gd name="connsiteY37" fmla="*/ 1311426 h 2834763"/>
                <a:gd name="connsiteX38" fmla="*/ 758118 w 2325139"/>
                <a:gd name="connsiteY38" fmla="*/ 1286376 h 2834763"/>
                <a:gd name="connsiteX39" fmla="*/ 671536 w 2325139"/>
                <a:gd name="connsiteY39" fmla="*/ 1286566 h 2834763"/>
                <a:gd name="connsiteX40" fmla="*/ 657915 w 2325139"/>
                <a:gd name="connsiteY40" fmla="*/ 1310188 h 2834763"/>
                <a:gd name="connsiteX41" fmla="*/ 891944 w 2325139"/>
                <a:gd name="connsiteY41" fmla="*/ 1776913 h 2834763"/>
                <a:gd name="connsiteX42" fmla="*/ 905184 w 2325139"/>
                <a:gd name="connsiteY42" fmla="*/ 1831968 h 2834763"/>
                <a:gd name="connsiteX43" fmla="*/ 905470 w 2325139"/>
                <a:gd name="connsiteY43" fmla="*/ 2675120 h 2834763"/>
                <a:gd name="connsiteX44" fmla="*/ 873561 w 2325139"/>
                <a:gd name="connsiteY44" fmla="*/ 2706744 h 2834763"/>
                <a:gd name="connsiteX45" fmla="*/ 797456 w 2325139"/>
                <a:gd name="connsiteY45" fmla="*/ 2706458 h 2834763"/>
                <a:gd name="connsiteX46" fmla="*/ 777073 w 2325139"/>
                <a:gd name="connsiteY46" fmla="*/ 2687503 h 2834763"/>
                <a:gd name="connsiteX47" fmla="*/ 498371 w 2325139"/>
                <a:gd name="connsiteY47" fmla="*/ 1926170 h 2834763"/>
                <a:gd name="connsiteX48" fmla="*/ 317206 w 2325139"/>
                <a:gd name="connsiteY48" fmla="*/ 1681377 h 2834763"/>
                <a:gd name="connsiteX49" fmla="*/ 445031 w 2325139"/>
                <a:gd name="connsiteY49" fmla="*/ 423125 h 2834763"/>
                <a:gd name="connsiteX50" fmla="*/ 844129 w 2325139"/>
                <a:gd name="connsiteY50" fmla="*/ 178237 h 2834763"/>
                <a:gd name="connsiteX51" fmla="*/ 1855112 w 2325139"/>
                <a:gd name="connsiteY51" fmla="*/ 399026 h 2834763"/>
                <a:gd name="connsiteX52" fmla="*/ 2128861 w 2325139"/>
                <a:gd name="connsiteY52" fmla="*/ 778217 h 2834763"/>
                <a:gd name="connsiteX53" fmla="*/ 1992272 w 2325139"/>
                <a:gd name="connsiteY53" fmla="*/ 1704809 h 283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325139" h="2834763">
                  <a:moveTo>
                    <a:pt x="2301359" y="902042"/>
                  </a:moveTo>
                  <a:cubicBezTo>
                    <a:pt x="2251353" y="664488"/>
                    <a:pt x="2130480" y="467702"/>
                    <a:pt x="1949886" y="307015"/>
                  </a:cubicBezTo>
                  <a:cubicBezTo>
                    <a:pt x="1669185" y="57174"/>
                    <a:pt x="1341524" y="-41505"/>
                    <a:pt x="971002" y="15836"/>
                  </a:cubicBezTo>
                  <a:cubicBezTo>
                    <a:pt x="673917" y="61841"/>
                    <a:pt x="431411" y="210146"/>
                    <a:pt x="242720" y="442270"/>
                  </a:cubicBezTo>
                  <a:cubicBezTo>
                    <a:pt x="56507" y="671251"/>
                    <a:pt x="-24456" y="935093"/>
                    <a:pt x="6405" y="1229987"/>
                  </a:cubicBezTo>
                  <a:cubicBezTo>
                    <a:pt x="29456" y="1449539"/>
                    <a:pt x="114514" y="1644420"/>
                    <a:pt x="249483" y="1818633"/>
                  </a:cubicBezTo>
                  <a:cubicBezTo>
                    <a:pt x="339018" y="1934171"/>
                    <a:pt x="426077" y="2052185"/>
                    <a:pt x="495800" y="2180678"/>
                  </a:cubicBezTo>
                  <a:cubicBezTo>
                    <a:pt x="601337" y="2375178"/>
                    <a:pt x="648009" y="2585586"/>
                    <a:pt x="644485" y="2806756"/>
                  </a:cubicBezTo>
                  <a:cubicBezTo>
                    <a:pt x="644104" y="2828283"/>
                    <a:pt x="648676" y="2834950"/>
                    <a:pt x="671250" y="2834760"/>
                  </a:cubicBezTo>
                  <a:cubicBezTo>
                    <a:pt x="834889" y="2833807"/>
                    <a:pt x="998624" y="2834188"/>
                    <a:pt x="1162264" y="2834188"/>
                  </a:cubicBezTo>
                  <a:cubicBezTo>
                    <a:pt x="1325903" y="2834188"/>
                    <a:pt x="1489638" y="2833617"/>
                    <a:pt x="1653278" y="2834760"/>
                  </a:cubicBezTo>
                  <a:cubicBezTo>
                    <a:pt x="1677185" y="2834950"/>
                    <a:pt x="1682519" y="2828092"/>
                    <a:pt x="1681567" y="2805327"/>
                  </a:cubicBezTo>
                  <a:cubicBezTo>
                    <a:pt x="1677471" y="2711411"/>
                    <a:pt x="1684234" y="2618161"/>
                    <a:pt x="1702712" y="2525959"/>
                  </a:cubicBezTo>
                  <a:cubicBezTo>
                    <a:pt x="1735860" y="2360605"/>
                    <a:pt x="1789866" y="2204204"/>
                    <a:pt x="1892546" y="2067140"/>
                  </a:cubicBezTo>
                  <a:cubicBezTo>
                    <a:pt x="1972841" y="1959984"/>
                    <a:pt x="2053899" y="1853208"/>
                    <a:pt x="2127718" y="1741670"/>
                  </a:cubicBezTo>
                  <a:cubicBezTo>
                    <a:pt x="2297168" y="1485734"/>
                    <a:pt x="2365557" y="1206747"/>
                    <a:pt x="2301359" y="902042"/>
                  </a:cubicBezTo>
                  <a:close/>
                  <a:moveTo>
                    <a:pt x="1992272" y="1704809"/>
                  </a:moveTo>
                  <a:cubicBezTo>
                    <a:pt x="1878830" y="1856637"/>
                    <a:pt x="1766625" y="2009609"/>
                    <a:pt x="1679948" y="2179059"/>
                  </a:cubicBezTo>
                  <a:cubicBezTo>
                    <a:pt x="1599842" y="2335650"/>
                    <a:pt x="1559266" y="2503004"/>
                    <a:pt x="1552694" y="2678550"/>
                  </a:cubicBezTo>
                  <a:cubicBezTo>
                    <a:pt x="1551932" y="2699504"/>
                    <a:pt x="1547074" y="2708363"/>
                    <a:pt x="1524595" y="2706648"/>
                  </a:cubicBezTo>
                  <a:cubicBezTo>
                    <a:pt x="1499354" y="2704648"/>
                    <a:pt x="1473827" y="2705029"/>
                    <a:pt x="1448490" y="2706553"/>
                  </a:cubicBezTo>
                  <a:cubicBezTo>
                    <a:pt x="1428678" y="2707791"/>
                    <a:pt x="1423535" y="2700933"/>
                    <a:pt x="1423630" y="2681407"/>
                  </a:cubicBezTo>
                  <a:cubicBezTo>
                    <a:pt x="1424487" y="2537865"/>
                    <a:pt x="1424106" y="2394228"/>
                    <a:pt x="1424106" y="2250687"/>
                  </a:cubicBezTo>
                  <a:cubicBezTo>
                    <a:pt x="1424106" y="2109717"/>
                    <a:pt x="1424297" y="1968746"/>
                    <a:pt x="1423916" y="1827776"/>
                  </a:cubicBezTo>
                  <a:cubicBezTo>
                    <a:pt x="1423916" y="1811584"/>
                    <a:pt x="1427059" y="1797201"/>
                    <a:pt x="1434393" y="1782628"/>
                  </a:cubicBezTo>
                  <a:cubicBezTo>
                    <a:pt x="1512974" y="1626418"/>
                    <a:pt x="1591079" y="1469922"/>
                    <a:pt x="1669185" y="1313522"/>
                  </a:cubicBezTo>
                  <a:cubicBezTo>
                    <a:pt x="1682424" y="1287042"/>
                    <a:pt x="1682329" y="1286947"/>
                    <a:pt x="1653754" y="1286852"/>
                  </a:cubicBezTo>
                  <a:cubicBezTo>
                    <a:pt x="1623083" y="1286756"/>
                    <a:pt x="1592413" y="1287423"/>
                    <a:pt x="1561838" y="1286566"/>
                  </a:cubicBezTo>
                  <a:cubicBezTo>
                    <a:pt x="1548503" y="1286185"/>
                    <a:pt x="1541359" y="1291138"/>
                    <a:pt x="1535549" y="1302949"/>
                  </a:cubicBezTo>
                  <a:cubicBezTo>
                    <a:pt x="1456872" y="1465922"/>
                    <a:pt x="1377815" y="1628799"/>
                    <a:pt x="1298567" y="1791582"/>
                  </a:cubicBezTo>
                  <a:cubicBezTo>
                    <a:pt x="1292852" y="1803297"/>
                    <a:pt x="1292947" y="1815108"/>
                    <a:pt x="1292947" y="1827300"/>
                  </a:cubicBezTo>
                  <a:cubicBezTo>
                    <a:pt x="1292947" y="2110097"/>
                    <a:pt x="1292661" y="2392895"/>
                    <a:pt x="1293423" y="2675692"/>
                  </a:cubicBezTo>
                  <a:cubicBezTo>
                    <a:pt x="1293519" y="2698743"/>
                    <a:pt x="1288851" y="2707410"/>
                    <a:pt x="1263705" y="2706744"/>
                  </a:cubicBezTo>
                  <a:cubicBezTo>
                    <a:pt x="1196363" y="2704934"/>
                    <a:pt x="1128927" y="2705315"/>
                    <a:pt x="1061489" y="2706553"/>
                  </a:cubicBezTo>
                  <a:cubicBezTo>
                    <a:pt x="1040534" y="2706934"/>
                    <a:pt x="1035391" y="2700267"/>
                    <a:pt x="1035391" y="2679883"/>
                  </a:cubicBezTo>
                  <a:cubicBezTo>
                    <a:pt x="1036058" y="2396228"/>
                    <a:pt x="1035772" y="2112574"/>
                    <a:pt x="1036058" y="1828919"/>
                  </a:cubicBezTo>
                  <a:cubicBezTo>
                    <a:pt x="1036058" y="1811870"/>
                    <a:pt x="1032914" y="1796630"/>
                    <a:pt x="1025389" y="1781199"/>
                  </a:cubicBezTo>
                  <a:cubicBezTo>
                    <a:pt x="948999" y="1624799"/>
                    <a:pt x="872989" y="1468303"/>
                    <a:pt x="797742" y="1311426"/>
                  </a:cubicBezTo>
                  <a:cubicBezTo>
                    <a:pt x="788979" y="1293043"/>
                    <a:pt x="779073" y="1284947"/>
                    <a:pt x="758118" y="1286376"/>
                  </a:cubicBezTo>
                  <a:cubicBezTo>
                    <a:pt x="729353" y="1288376"/>
                    <a:pt x="700301" y="1287899"/>
                    <a:pt x="671536" y="1286566"/>
                  </a:cubicBezTo>
                  <a:cubicBezTo>
                    <a:pt x="649057" y="1285518"/>
                    <a:pt x="649247" y="1292948"/>
                    <a:pt x="657915" y="1310188"/>
                  </a:cubicBezTo>
                  <a:cubicBezTo>
                    <a:pt x="736211" y="1465636"/>
                    <a:pt x="813649" y="1621465"/>
                    <a:pt x="891944" y="1776913"/>
                  </a:cubicBezTo>
                  <a:cubicBezTo>
                    <a:pt x="900898" y="1794629"/>
                    <a:pt x="905184" y="1812060"/>
                    <a:pt x="905184" y="1831968"/>
                  </a:cubicBezTo>
                  <a:cubicBezTo>
                    <a:pt x="904803" y="2113050"/>
                    <a:pt x="904517" y="2394038"/>
                    <a:pt x="905470" y="2675120"/>
                  </a:cubicBezTo>
                  <a:cubicBezTo>
                    <a:pt x="905565" y="2700647"/>
                    <a:pt x="898993" y="2709029"/>
                    <a:pt x="873561" y="2706744"/>
                  </a:cubicBezTo>
                  <a:cubicBezTo>
                    <a:pt x="848415" y="2704553"/>
                    <a:pt x="822793" y="2705696"/>
                    <a:pt x="797456" y="2706458"/>
                  </a:cubicBezTo>
                  <a:cubicBezTo>
                    <a:pt x="783455" y="2706839"/>
                    <a:pt x="777359" y="2703029"/>
                    <a:pt x="777073" y="2687503"/>
                  </a:cubicBezTo>
                  <a:cubicBezTo>
                    <a:pt x="771358" y="2401848"/>
                    <a:pt x="662106" y="2153912"/>
                    <a:pt x="498371" y="1926170"/>
                  </a:cubicBezTo>
                  <a:cubicBezTo>
                    <a:pt x="439126" y="1843778"/>
                    <a:pt x="377880" y="1762721"/>
                    <a:pt x="317206" y="1681377"/>
                  </a:cubicBezTo>
                  <a:cubicBezTo>
                    <a:pt x="27170" y="1292090"/>
                    <a:pt x="84415" y="747070"/>
                    <a:pt x="445031" y="423125"/>
                  </a:cubicBezTo>
                  <a:cubicBezTo>
                    <a:pt x="563998" y="316254"/>
                    <a:pt x="690776" y="224814"/>
                    <a:pt x="844129" y="178237"/>
                  </a:cubicBezTo>
                  <a:cubicBezTo>
                    <a:pt x="1221414" y="63556"/>
                    <a:pt x="1558885" y="137470"/>
                    <a:pt x="1855112" y="399026"/>
                  </a:cubicBezTo>
                  <a:cubicBezTo>
                    <a:pt x="1975127" y="504944"/>
                    <a:pt x="2073044" y="627055"/>
                    <a:pt x="2128861" y="778217"/>
                  </a:cubicBezTo>
                  <a:cubicBezTo>
                    <a:pt x="2252210" y="1111306"/>
                    <a:pt x="2205061" y="1420011"/>
                    <a:pt x="1992272" y="17048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Isosceles Triangle 20">
            <a:extLst>
              <a:ext uri="{FF2B5EF4-FFF2-40B4-BE49-F238E27FC236}">
                <a16:creationId xmlns:a16="http://schemas.microsoft.com/office/drawing/2014/main" id="{AE576486-EC20-417E-A1E5-28B77A038D3F}"/>
              </a:ext>
            </a:extLst>
          </p:cNvPr>
          <p:cNvSpPr>
            <a:spLocks noChangeAspect="1"/>
          </p:cNvSpPr>
          <p:nvPr/>
        </p:nvSpPr>
        <p:spPr>
          <a:xfrm rot="8201235">
            <a:off x="5714685" y="5501680"/>
            <a:ext cx="322962" cy="356093"/>
          </a:xfrm>
          <a:custGeom>
            <a:avLst/>
            <a:gdLst/>
            <a:ahLst/>
            <a:cxnLst/>
            <a:rect l="l" t="t" r="r" b="b"/>
            <a:pathLst>
              <a:path w="4285801" h="4725490">
                <a:moveTo>
                  <a:pt x="1428251" y="4622752"/>
                </a:moveTo>
                <a:cubicBezTo>
                  <a:pt x="1313180" y="4505074"/>
                  <a:pt x="1240588" y="4345285"/>
                  <a:pt x="1235771" y="4167715"/>
                </a:cubicBezTo>
                <a:cubicBezTo>
                  <a:pt x="1227835" y="3875156"/>
                  <a:pt x="1406218" y="3620819"/>
                  <a:pt x="1664050" y="3520754"/>
                </a:cubicBezTo>
                <a:lnTo>
                  <a:pt x="1635892" y="2482688"/>
                </a:lnTo>
                <a:lnTo>
                  <a:pt x="1044642" y="2469039"/>
                </a:lnTo>
                <a:lnTo>
                  <a:pt x="1044642" y="2667331"/>
                </a:lnTo>
                <a:cubicBezTo>
                  <a:pt x="1044642" y="2727000"/>
                  <a:pt x="996271" y="2775371"/>
                  <a:pt x="936601" y="2775372"/>
                </a:cubicBezTo>
                <a:lnTo>
                  <a:pt x="657382" y="2775371"/>
                </a:lnTo>
                <a:cubicBezTo>
                  <a:pt x="637755" y="2823613"/>
                  <a:pt x="630101" y="2874237"/>
                  <a:pt x="622448" y="2945800"/>
                </a:cubicBezTo>
                <a:lnTo>
                  <a:pt x="252030" y="2945800"/>
                </a:lnTo>
                <a:cubicBezTo>
                  <a:pt x="256275" y="2883407"/>
                  <a:pt x="252593" y="2828938"/>
                  <a:pt x="235967" y="2775370"/>
                </a:cubicBezTo>
                <a:lnTo>
                  <a:pt x="7267" y="2775370"/>
                </a:lnTo>
                <a:cubicBezTo>
                  <a:pt x="1003" y="2679903"/>
                  <a:pt x="-1109" y="2594661"/>
                  <a:pt x="535" y="2514852"/>
                </a:cubicBezTo>
                <a:cubicBezTo>
                  <a:pt x="5466" y="2275424"/>
                  <a:pt x="44187" y="2084887"/>
                  <a:pt x="105917" y="1813823"/>
                </a:cubicBezTo>
                <a:cubicBezTo>
                  <a:pt x="258635" y="1288584"/>
                  <a:pt x="488046" y="911620"/>
                  <a:pt x="870837" y="570445"/>
                </a:cubicBezTo>
                <a:cubicBezTo>
                  <a:pt x="674179" y="1284154"/>
                  <a:pt x="622718" y="1497188"/>
                  <a:pt x="741752" y="1669956"/>
                </a:cubicBezTo>
                <a:cubicBezTo>
                  <a:pt x="882751" y="1699943"/>
                  <a:pt x="788174" y="1674807"/>
                  <a:pt x="936601" y="1710419"/>
                </a:cubicBezTo>
                <a:cubicBezTo>
                  <a:pt x="1001384" y="1730870"/>
                  <a:pt x="1044642" y="1758791"/>
                  <a:pt x="1044642" y="1818460"/>
                </a:cubicBezTo>
                <a:lnTo>
                  <a:pt x="1044642" y="1970448"/>
                </a:lnTo>
                <a:lnTo>
                  <a:pt x="1621635" y="1957128"/>
                </a:lnTo>
                <a:lnTo>
                  <a:pt x="1601569" y="1217379"/>
                </a:lnTo>
                <a:cubicBezTo>
                  <a:pt x="1338692" y="1131438"/>
                  <a:pt x="1146783" y="887145"/>
                  <a:pt x="1138847" y="594588"/>
                </a:cubicBezTo>
                <a:cubicBezTo>
                  <a:pt x="1132425" y="357828"/>
                  <a:pt x="1248029" y="146099"/>
                  <a:pt x="1428910" y="20243"/>
                </a:cubicBezTo>
                <a:lnTo>
                  <a:pt x="1447318" y="698863"/>
                </a:lnTo>
                <a:lnTo>
                  <a:pt x="2193594" y="678620"/>
                </a:lnTo>
                <a:lnTo>
                  <a:pt x="2175185" y="0"/>
                </a:lnTo>
                <a:cubicBezTo>
                  <a:pt x="2362624" y="115865"/>
                  <a:pt x="2489536" y="321015"/>
                  <a:pt x="2495958" y="557775"/>
                </a:cubicBezTo>
                <a:cubicBezTo>
                  <a:pt x="2503894" y="850332"/>
                  <a:pt x="2325511" y="1104670"/>
                  <a:pt x="2067679" y="1204735"/>
                </a:cubicBezTo>
                <a:lnTo>
                  <a:pt x="2087796" y="1946367"/>
                </a:lnTo>
                <a:lnTo>
                  <a:pt x="4285801" y="1895627"/>
                </a:lnTo>
                <a:lnTo>
                  <a:pt x="4285801" y="2543859"/>
                </a:lnTo>
                <a:lnTo>
                  <a:pt x="2102637" y="2493462"/>
                </a:lnTo>
                <a:lnTo>
                  <a:pt x="2130160" y="3508110"/>
                </a:lnTo>
                <a:cubicBezTo>
                  <a:pt x="2393037" y="3594051"/>
                  <a:pt x="2584946" y="3838344"/>
                  <a:pt x="2592882" y="4130902"/>
                </a:cubicBezTo>
                <a:cubicBezTo>
                  <a:pt x="2599304" y="4367662"/>
                  <a:pt x="2483700" y="4579391"/>
                  <a:pt x="2302820" y="4705247"/>
                </a:cubicBezTo>
                <a:lnTo>
                  <a:pt x="2284411" y="4026626"/>
                </a:lnTo>
                <a:lnTo>
                  <a:pt x="1538135" y="4046869"/>
                </a:lnTo>
                <a:lnTo>
                  <a:pt x="1556544" y="4725490"/>
                </a:lnTo>
                <a:cubicBezTo>
                  <a:pt x="1509684" y="4696524"/>
                  <a:pt x="1466607" y="4661977"/>
                  <a:pt x="1428251" y="4622752"/>
                </a:cubicBezTo>
                <a:close/>
                <a:moveTo>
                  <a:pt x="44807" y="3562389"/>
                </a:moveTo>
                <a:cubicBezTo>
                  <a:pt x="25255" y="3542837"/>
                  <a:pt x="13162" y="3515827"/>
                  <a:pt x="13162" y="3485992"/>
                </a:cubicBezTo>
                <a:lnTo>
                  <a:pt x="13162" y="3053842"/>
                </a:lnTo>
                <a:cubicBezTo>
                  <a:pt x="13162" y="2994173"/>
                  <a:pt x="61534" y="2945801"/>
                  <a:pt x="121203" y="2945801"/>
                </a:cubicBezTo>
                <a:lnTo>
                  <a:pt x="757287" y="2945801"/>
                </a:lnTo>
                <a:cubicBezTo>
                  <a:pt x="816956" y="2945801"/>
                  <a:pt x="865328" y="2994173"/>
                  <a:pt x="865328" y="3053842"/>
                </a:cubicBezTo>
                <a:lnTo>
                  <a:pt x="865328" y="3485992"/>
                </a:lnTo>
                <a:cubicBezTo>
                  <a:pt x="865328" y="3545662"/>
                  <a:pt x="816956" y="3594033"/>
                  <a:pt x="757287" y="3594033"/>
                </a:cubicBezTo>
                <a:lnTo>
                  <a:pt x="121203" y="3594033"/>
                </a:lnTo>
                <a:cubicBezTo>
                  <a:pt x="91368" y="3594033"/>
                  <a:pt x="64358" y="3581940"/>
                  <a:pt x="44807" y="35623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2" name="Rounded Rectangle 1">
            <a:extLst>
              <a:ext uri="{FF2B5EF4-FFF2-40B4-BE49-F238E27FC236}">
                <a16:creationId xmlns:a16="http://schemas.microsoft.com/office/drawing/2014/main" id="{E419EEFE-2A16-4015-8225-E8EBC47A3144}"/>
              </a:ext>
            </a:extLst>
          </p:cNvPr>
          <p:cNvSpPr>
            <a:spLocks noChangeAspect="1"/>
          </p:cNvSpPr>
          <p:nvPr/>
        </p:nvSpPr>
        <p:spPr>
          <a:xfrm>
            <a:off x="5775852" y="3184108"/>
            <a:ext cx="200630" cy="338573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4E7DB5-3FCA-5537-D20F-2417524EA948}"/>
              </a:ext>
            </a:extLst>
          </p:cNvPr>
          <p:cNvSpPr txBox="1"/>
          <p:nvPr/>
        </p:nvSpPr>
        <p:spPr>
          <a:xfrm>
            <a:off x="5006610" y="2516956"/>
            <a:ext cx="65327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course is considered to be successful</a:t>
            </a:r>
            <a:r>
              <a:rPr lang="en-US" dirty="0"/>
              <a:t>, if the all the tasks of the working program of the course are carried out, namely: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1 theoretical survey </a:t>
            </a:r>
            <a:r>
              <a:rPr lang="en-US" dirty="0"/>
              <a:t>on any subject theme;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1 presentation </a:t>
            </a:r>
            <a:r>
              <a:rPr lang="en-US" dirty="0"/>
              <a:t>on any subject theme;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all tests</a:t>
            </a:r>
            <a:r>
              <a:rPr lang="en-US" dirty="0"/>
              <a:t> on subject theme (minimum gained score for each test must be 60%);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Obvious presentation </a:t>
            </a:r>
            <a:r>
              <a:rPr lang="en-US" dirty="0"/>
              <a:t>“Description of the market of medical services in … (the country selected by student)”;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General Test </a:t>
            </a:r>
            <a:r>
              <a:rPr lang="en-US" dirty="0"/>
              <a:t>(minimum gained score must be 60%). </a:t>
            </a:r>
          </a:p>
          <a:p>
            <a:endParaRPr lang="en-US" dirty="0"/>
          </a:p>
          <a:p>
            <a:pPr algn="just"/>
            <a:r>
              <a:rPr lang="en-US" dirty="0"/>
              <a:t>You are actively participant in practical classes and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received the grade point average of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least 3.0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has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academic debts</a:t>
            </a:r>
            <a:r>
              <a:rPr lang="en-US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</TotalTime>
  <Words>218</Words>
  <Application>Microsoft Office PowerPoint</Application>
  <PresentationFormat>Широкоэкранный</PresentationFormat>
  <Paragraphs>33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Wingdings</vt:lpstr>
      <vt:lpstr>Contents Slide Master</vt:lpstr>
      <vt:lpstr>Section Break Slide Master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Daria Huz</cp:lastModifiedBy>
  <cp:revision>107</cp:revision>
  <dcterms:created xsi:type="dcterms:W3CDTF">2020-01-20T05:08:25Z</dcterms:created>
  <dcterms:modified xsi:type="dcterms:W3CDTF">2022-09-17T11:51:17Z</dcterms:modified>
</cp:coreProperties>
</file>