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2.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Medical and social aspects of public health. Examination of temporary and </a:t>
            </a:r>
            <a:r>
              <a:rPr lang="en-US" sz="360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permanent disability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2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2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concept of health, intermediate state, and disease. Functional clinical syndromes in the practice of family doctor. Medical and social health passport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general principles of health promotion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risk factors for diseases, their exacerbation and complications, and the fight against risk factors. Primary and secondary prevention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modern views on prevention and medical examinations, taking into account the assessment of the individual's health status, age, gender and determination of risk factors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indications for the treatment of patients in a day hospital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2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concept of national and local management protocols for patients with various pathologies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concept of medical rehabilitation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examination of temporary and permanent disability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r>
              <a:rPr lang="en-US" sz="1800" dirty="0">
                <a:latin typeface="Bernard MT Condensed" panose="02050806060905020404" pitchFamily="18" charset="77"/>
                <a:ea typeface="Calibri" panose="020F0502020204030204" pitchFamily="34" charset="0"/>
              </a:rPr>
              <a:t>f</a:t>
            </a: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undamentals of information support for the work of the family doctor. Methods of distance learning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Bernard MT Condensed" panose="02050806060905020404" pitchFamily="18" charset="77"/>
                <a:ea typeface="Calibri" panose="020F0502020204030204" pitchFamily="34" charset="0"/>
              </a:rPr>
              <a:t>m</a:t>
            </a: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ethodological approaches to analyzing the activities of family doctor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47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1395489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</TotalTime>
  <Words>351</Words>
  <Application>Microsoft Macintosh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Bernard MT Condensed</vt:lpstr>
      <vt:lpstr>Gill Sans MT</vt:lpstr>
      <vt:lpstr>Gallery</vt:lpstr>
      <vt:lpstr>Practical class 2.  Medical and social aspects of public health. Examination of temporary and permanent disability</vt:lpstr>
      <vt:lpstr>The purpose of practical class 2</vt:lpstr>
      <vt:lpstr>The content of practical class 2 </vt:lpstr>
      <vt:lpstr>The content of practical class 2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6</cp:revision>
  <dcterms:created xsi:type="dcterms:W3CDTF">2022-11-13T11:51:53Z</dcterms:created>
  <dcterms:modified xsi:type="dcterms:W3CDTF">2022-11-13T13:38:52Z</dcterms:modified>
</cp:coreProperties>
</file>