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3" r:id="rId4"/>
    <p:sldId id="264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5.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Risk factors, home monitoring,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diagnosis of exacerbation, emergency care, indications </a:t>
            </a:r>
            <a:r>
              <a:rPr lang="en-US" sz="360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for hospitalization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5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5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the importance of smoking, environmental, professional factors and infection in the development of chronic obstructive pulmonary disease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Classification of COPD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Clinical manifestations, data of laboratory and instrumental research methods depending on the stage (degree of severity)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Differential diagnosis of COPD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Complications of COPD</a:t>
            </a:r>
            <a:endParaRPr lang="en-US" dirty="0">
              <a:latin typeface="Bernard MT Condensed" panose="02050806060905020404" pitchFamily="18" charset="77"/>
              <a:ea typeface="Malgun Gothic" panose="020B0503020000020004" pitchFamily="34" charset="-127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Treatment of COPD. Primary and secondary prevention.</a:t>
            </a:r>
            <a:r>
              <a:rPr lang="en-US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 </a:t>
            </a:r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Prognosis and working capacity</a:t>
            </a:r>
          </a:p>
        </p:txBody>
      </p:sp>
    </p:spTree>
    <p:extLst>
      <p:ext uri="{BB962C8B-B14F-4D97-AF65-F5344CB8AC3E}">
        <p14:creationId xmlns:p14="http://schemas.microsoft.com/office/powerpoint/2010/main" val="1638561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A2566-67F9-8348-3987-F9B89967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5</a:t>
            </a:r>
            <a:endParaRPr lang="en-U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EACA-452B-4774-E35E-4DA6C0274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Etiology, pathogenesis of bronchial asthma (BA)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BA classification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Clinical manifestations of BA, data of laboratory and instrumental research methods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Differential diagnosis of BA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Complications of BA</a:t>
            </a:r>
          </a:p>
          <a:p>
            <a:pPr lvl="1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Treatment. Emergency care for an attack of bronchial asthma. Primary and secondary prevention. Prognosis and working capacity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46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</TotalTime>
  <Words>334</Words>
  <Application>Microsoft Macintosh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Bernard MT Condensed</vt:lpstr>
      <vt:lpstr>Gill Sans MT</vt:lpstr>
      <vt:lpstr>Gallery</vt:lpstr>
      <vt:lpstr>Practical class 5.  Risk factors, home monitoring,  diagnosis of exacerbation, emergency care, indications for hospitalization</vt:lpstr>
      <vt:lpstr>The purpose of practical class 5</vt:lpstr>
      <vt:lpstr>The content of practical class 5 </vt:lpstr>
      <vt:lpstr>The content of practical class 5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13</cp:revision>
  <dcterms:created xsi:type="dcterms:W3CDTF">2022-11-13T11:51:53Z</dcterms:created>
  <dcterms:modified xsi:type="dcterms:W3CDTF">2022-11-13T13:38:31Z</dcterms:modified>
</cp:coreProperties>
</file>