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7.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Outpatient management </a:t>
            </a:r>
            <a:r>
              <a:rPr lang="en-US" sz="3600" dirty="0" err="1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programmes</a:t>
            </a: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 for the patients with the most common diseases of the cardiovascular system</a:t>
            </a:r>
            <a:r>
              <a:rPr lang="en-UA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7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7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Classification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Clinical manifestations and additional research methods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Damage of target organs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Differential diagnosis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Risk stratification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Complications</a:t>
            </a: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Treatment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38</TotalTime>
  <Words>227</Words>
  <Application>Microsoft Macintosh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7.  Outpatient management programmes for the patients with the most common diseases of the cardiovascular system </vt:lpstr>
      <vt:lpstr>The purpose of practical class 7</vt:lpstr>
      <vt:lpstr>The content of practical class 7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16</cp:revision>
  <dcterms:created xsi:type="dcterms:W3CDTF">2022-11-13T11:51:53Z</dcterms:created>
  <dcterms:modified xsi:type="dcterms:W3CDTF">2022-11-13T13:22:54Z</dcterms:modified>
</cp:coreProperties>
</file>